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9" r:id="rId2"/>
    <p:sldId id="30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36873"/>
            <a:ext cx="10515600" cy="530620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7518" y="799655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320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표준 내장 객체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자바스크립트에서 숫자를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Number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8" y="1844825"/>
            <a:ext cx="7776863" cy="120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077072"/>
            <a:ext cx="7776863" cy="172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2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Number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toFixed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소수점 자릿수를 자르는 </a:t>
            </a:r>
            <a:r>
              <a:rPr lang="ko-KR" altLang="en-US" dirty="0" smtClean="0"/>
              <a:t>방법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46" y="1933628"/>
            <a:ext cx="7717918" cy="356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0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생성자</a:t>
            </a:r>
            <a:r>
              <a:rPr lang="ko-KR" altLang="en-US" dirty="0"/>
              <a:t> 함수에 속성과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21710"/>
            <a:ext cx="7992518" cy="27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14" y="3275520"/>
            <a:ext cx="4039344" cy="122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41" y="4708161"/>
            <a:ext cx="5328591" cy="193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Number </a:t>
            </a: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</a:t>
            </a:r>
            <a:r>
              <a:rPr lang="ko-KR" altLang="en-US" dirty="0"/>
              <a:t>을 추가했지만 결국 출력되는 값이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자바스크립트가 </a:t>
            </a:r>
            <a:r>
              <a:rPr lang="ko-KR" altLang="en-US" dirty="0" smtClean="0"/>
              <a:t>너무 </a:t>
            </a:r>
            <a:r>
              <a:rPr lang="ko-KR" altLang="en-US" dirty="0"/>
              <a:t>큰 수를 다룰 때는 부동소수점 형식으로 숫자를 다루기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</a:t>
            </a:r>
            <a:r>
              <a:rPr lang="ko-KR" altLang="en-US" dirty="0"/>
              <a:t>작은 수는 </a:t>
            </a:r>
            <a:r>
              <a:rPr lang="ko-KR" altLang="en-US" dirty="0" smtClean="0"/>
              <a:t>무시함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03" y="1491478"/>
            <a:ext cx="7836988" cy="113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98" y="2787944"/>
            <a:ext cx="7844977" cy="97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255" y="2625885"/>
            <a:ext cx="3780437" cy="95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61" y="4669324"/>
            <a:ext cx="7698931" cy="214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String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r>
              <a:rPr lang="ko-KR" altLang="en-US" dirty="0" smtClean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smtClean="0"/>
              <a:t>변경된 </a:t>
            </a:r>
            <a:r>
              <a:rPr lang="ko-KR" altLang="en-US" dirty="0"/>
              <a:t>값을 </a:t>
            </a:r>
            <a:r>
              <a:rPr lang="ko-KR" altLang="en-US" dirty="0" err="1" smtClean="0"/>
              <a:t>리턴함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11" y="1484785"/>
            <a:ext cx="7873173" cy="121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10" y="3527134"/>
            <a:ext cx="4329446" cy="10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40" y="1046299"/>
            <a:ext cx="76676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8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잘못된 </a:t>
            </a:r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자기 자신을 변경하지 않고 </a:t>
            </a:r>
            <a:r>
              <a:rPr lang="ko-KR" altLang="en-US" dirty="0" err="1"/>
              <a:t>리턴하는</a:t>
            </a:r>
            <a:r>
              <a:rPr lang="ko-KR" altLang="en-US" dirty="0"/>
              <a:t> 것뿐이므로 소문자 상태로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59" y="1484785"/>
            <a:ext cx="7691792" cy="9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59" y="2513944"/>
            <a:ext cx="7691793" cy="236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6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24744"/>
            <a:ext cx="8087816" cy="376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4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문자열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indexOf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문자열이 있는지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       문자열이 </a:t>
            </a:r>
            <a:r>
              <a:rPr lang="ko-KR" altLang="en-US" dirty="0"/>
              <a:t>포함되어 있지 않을 때는 </a:t>
            </a:r>
            <a:r>
              <a:rPr lang="en-US" altLang="ko-KR" dirty="0"/>
              <a:t>-1</a:t>
            </a:r>
            <a:r>
              <a:rPr lang="ko-KR" altLang="en-US" dirty="0"/>
              <a:t>을 리턴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14" y="2655921"/>
            <a:ext cx="7859032" cy="89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26" y="3638655"/>
            <a:ext cx="7851021" cy="245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9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문자열 </a:t>
            </a:r>
            <a:r>
              <a:rPr lang="ko-KR" altLang="en-US" dirty="0" smtClean="0"/>
              <a:t>분해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split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특정한 기호를 기반으로 문자열을 </a:t>
            </a:r>
            <a:r>
              <a:rPr lang="ko-KR" altLang="en-US" dirty="0" smtClean="0"/>
              <a:t>분해함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3" y="1988840"/>
            <a:ext cx="7848872" cy="340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9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262" y="2161547"/>
            <a:ext cx="7408863" cy="4105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 </a:t>
            </a:r>
            <a:r>
              <a:rPr lang="ko-KR" altLang="en-US" b="1" dirty="0" err="1"/>
              <a:t>자료형과</a:t>
            </a:r>
            <a:r>
              <a:rPr lang="ko-KR" altLang="en-US" b="1" dirty="0"/>
              <a:t> 객체 </a:t>
            </a:r>
            <a:r>
              <a:rPr lang="ko-KR" altLang="en-US" b="1" dirty="0" err="1"/>
              <a:t>자료형의</a:t>
            </a:r>
            <a:r>
              <a:rPr lang="ko-KR" altLang="en-US" b="1" dirty="0"/>
              <a:t> 차이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Number </a:t>
            </a:r>
            <a:r>
              <a:rPr lang="ko-KR" altLang="en-US" b="1" dirty="0"/>
              <a:t>객체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String </a:t>
            </a:r>
            <a:r>
              <a:rPr lang="ko-KR" altLang="en-US" b="1" dirty="0"/>
              <a:t>객체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Date </a:t>
            </a:r>
            <a:r>
              <a:rPr lang="ko-KR" altLang="en-US" b="1" dirty="0"/>
              <a:t>객체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Array </a:t>
            </a:r>
            <a:r>
              <a:rPr lang="ko-KR" altLang="en-US" b="1" dirty="0"/>
              <a:t>객체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endParaRPr lang="en-US" altLang="ko-KR" dirty="0" err="1" smtClean="0"/>
          </a:p>
          <a:p>
            <a:pPr lvl="1">
              <a:spcAft>
                <a:spcPts val="200"/>
              </a:spcAft>
            </a:pPr>
            <a:endParaRPr lang="en-US" altLang="ko-KR" dirty="0" err="1"/>
          </a:p>
          <a:p>
            <a:pPr lvl="1">
              <a:spcAft>
                <a:spcPts val="200"/>
              </a:spcAft>
            </a:pPr>
            <a:r>
              <a:rPr lang="en-US" altLang="ko-KR" dirty="0"/>
              <a:t>Month</a:t>
            </a:r>
            <a:r>
              <a:rPr lang="ko-KR" altLang="en-US" dirty="0"/>
              <a:t>를 나타내는 ‘월’은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0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11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12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066123"/>
            <a:ext cx="7992888" cy="244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1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Date </a:t>
            </a:r>
            <a:r>
              <a:rPr lang="ko-KR" altLang="en-US" dirty="0"/>
              <a:t>객체 생성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39" y="1478091"/>
            <a:ext cx="810633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015" y="1792318"/>
            <a:ext cx="3351262" cy="11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6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get○○( ) </a:t>
            </a:r>
            <a:r>
              <a:rPr lang="ko-KR" altLang="en-US" dirty="0" smtClean="0"/>
              <a:t>형태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set</a:t>
            </a:r>
            <a:r>
              <a:rPr lang="en-US" altLang="ko-KR" dirty="0"/>
              <a:t>○○( ) </a:t>
            </a:r>
            <a:r>
              <a:rPr lang="ko-KR" altLang="en-US" dirty="0" smtClean="0"/>
              <a:t>형태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FullYear</a:t>
            </a:r>
            <a:r>
              <a:rPr lang="en-US" altLang="ko-KR" dirty="0"/>
              <a:t>, Month, Day, Hours,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Minutes</a:t>
            </a:r>
            <a:r>
              <a:rPr lang="en-US" altLang="ko-KR" dirty="0"/>
              <a:t>, </a:t>
            </a:r>
            <a:r>
              <a:rPr lang="en-US" altLang="ko-KR" dirty="0" smtClean="0"/>
              <a:t>Seconds </a:t>
            </a:r>
            <a:r>
              <a:rPr lang="ko-KR" altLang="en-US" dirty="0" smtClean="0"/>
              <a:t>등 사용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모질라 </a:t>
            </a:r>
            <a:r>
              <a:rPr lang="ko-KR" altLang="en-US" dirty="0" err="1"/>
              <a:t>레퍼런스</a:t>
            </a:r>
            <a:r>
              <a:rPr lang="ko-KR" altLang="en-US" dirty="0"/>
              <a:t> </a:t>
            </a:r>
            <a:r>
              <a:rPr lang="en-US" altLang="ko-KR" dirty="0" smtClean="0"/>
              <a:t>– Date&gt;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sz="1400" dirty="0"/>
              <a:t>   https ://developer.mozilla.org/</a:t>
            </a:r>
            <a:r>
              <a:rPr lang="en-US" altLang="ko-KR" sz="1400" dirty="0" err="1"/>
              <a:t>ko</a:t>
            </a:r>
            <a:r>
              <a:rPr lang="en-US" altLang="ko-KR" sz="1400" dirty="0"/>
              <a:t>/docs/Web/JavaScript/Reference/</a:t>
            </a:r>
            <a:r>
              <a:rPr lang="en-US" altLang="ko-KR" sz="1400" dirty="0" err="1"/>
              <a:t>Global_Objects</a:t>
            </a:r>
            <a:r>
              <a:rPr lang="en-US" altLang="ko-KR" sz="1400" dirty="0"/>
              <a:t>/Date</a:t>
            </a:r>
            <a:endParaRPr lang="ko-KR" altLang="en-US" sz="14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6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시간 </a:t>
            </a:r>
            <a:r>
              <a:rPr lang="ko-KR" altLang="en-US" dirty="0" smtClean="0"/>
              <a:t>더하기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현재 시간에 </a:t>
            </a:r>
            <a:r>
              <a:rPr lang="en-US" altLang="ko-KR" dirty="0"/>
              <a:t>1</a:t>
            </a:r>
            <a:r>
              <a:rPr lang="ko-KR" altLang="en-US" dirty="0"/>
              <a:t>년</a:t>
            </a:r>
            <a:r>
              <a:rPr lang="en-US" altLang="ko-KR" dirty="0"/>
              <a:t>, 11</a:t>
            </a:r>
            <a:r>
              <a:rPr lang="ko-KR" altLang="en-US" dirty="0"/>
              <a:t>개월</a:t>
            </a:r>
            <a:r>
              <a:rPr lang="en-US" altLang="ko-KR" dirty="0"/>
              <a:t>, 7</a:t>
            </a:r>
            <a:r>
              <a:rPr lang="ko-KR" altLang="en-US" dirty="0"/>
              <a:t>일을 더해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시간 </a:t>
            </a:r>
            <a:r>
              <a:rPr lang="en-US" altLang="ko-KR" dirty="0" smtClean="0"/>
              <a:t>: 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947" y="1857887"/>
            <a:ext cx="772963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57" y="4653136"/>
            <a:ext cx="3756074" cy="9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1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시간 간격 </a:t>
            </a:r>
            <a:r>
              <a:rPr lang="ko-KR" altLang="en-US" dirty="0" smtClean="0"/>
              <a:t>구하기</a:t>
            </a:r>
            <a:r>
              <a:rPr lang="en-US" altLang="ko-KR" dirty="0" smtClean="0"/>
              <a:t>	</a:t>
            </a:r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getTime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유닉스 타임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시간을 </a:t>
            </a:r>
            <a:r>
              <a:rPr lang="ko-KR" altLang="en-US" dirty="0"/>
              <a:t>빼고</a:t>
            </a:r>
            <a:r>
              <a:rPr lang="en-US" altLang="ko-KR" dirty="0"/>
              <a:t>, </a:t>
            </a:r>
            <a:r>
              <a:rPr lang="ko-KR" altLang="en-US" dirty="0"/>
              <a:t>일 단위</a:t>
            </a:r>
            <a:r>
              <a:rPr lang="en-US" altLang="ko-KR" dirty="0"/>
              <a:t>(1000</a:t>
            </a:r>
            <a:r>
              <a:rPr lang="ko-KR" altLang="en-US" dirty="0" err="1"/>
              <a:t>밀리초</a:t>
            </a:r>
            <a:r>
              <a:rPr lang="ko-KR" altLang="en-US" dirty="0"/>
              <a:t> * </a:t>
            </a:r>
            <a:r>
              <a:rPr lang="en-US" altLang="ko-KR" dirty="0"/>
              <a:t>60</a:t>
            </a:r>
            <a:r>
              <a:rPr lang="ko-KR" altLang="en-US" dirty="0"/>
              <a:t>초 * </a:t>
            </a:r>
            <a:r>
              <a:rPr lang="en-US" altLang="ko-KR" dirty="0"/>
              <a:t>60</a:t>
            </a:r>
            <a:r>
              <a:rPr lang="ko-KR" altLang="en-US" dirty="0"/>
              <a:t>분 * </a:t>
            </a:r>
            <a:r>
              <a:rPr lang="en-US" altLang="ko-KR" dirty="0"/>
              <a:t>24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로 나누어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간격을 </a:t>
            </a:r>
            <a:r>
              <a:rPr lang="ko-KR" altLang="en-US" dirty="0" smtClean="0"/>
              <a:t>구함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34" y="2591031"/>
            <a:ext cx="7757431" cy="311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30" y="5701920"/>
            <a:ext cx="3464530" cy="69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0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Array </a:t>
            </a:r>
            <a:r>
              <a:rPr lang="ko-KR" altLang="en-US" dirty="0"/>
              <a:t>객체의 기본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대부분 파괴적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/>
              <a:t>자기 자신을 변경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43" y="1983426"/>
            <a:ext cx="8184487" cy="353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배열 가공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36" y="1556793"/>
            <a:ext cx="7764213" cy="310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6" y="1085556"/>
            <a:ext cx="7942585" cy="399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248" y="887466"/>
            <a:ext cx="2959110" cy="292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14" y="3819617"/>
            <a:ext cx="2965944" cy="290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3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배열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- sort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배열 정렬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78" y="1594479"/>
            <a:ext cx="7415646" cy="513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79" y="1412776"/>
            <a:ext cx="1491033" cy="1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1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7" y="1032657"/>
            <a:ext cx="3254722" cy="28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97725"/>
            <a:ext cx="7584045" cy="214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84" y="3084337"/>
            <a:ext cx="3425193" cy="30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자바스크립트는 </a:t>
            </a:r>
            <a:r>
              <a:rPr lang="ko-KR" altLang="en-US" dirty="0" smtClean="0"/>
              <a:t>다양한 </a:t>
            </a:r>
            <a:r>
              <a:rPr lang="ko-KR" altLang="en-US" dirty="0"/>
              <a:t>객체를 </a:t>
            </a:r>
            <a:r>
              <a:rPr lang="ko-KR" altLang="en-US" dirty="0" smtClean="0"/>
              <a:t>제공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12776"/>
            <a:ext cx="7468932" cy="4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6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ECMAScript5</a:t>
            </a:r>
            <a:r>
              <a:rPr lang="ko-KR" altLang="en-US" dirty="0"/>
              <a:t>에서 추가된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모질라 </a:t>
            </a:r>
            <a:r>
              <a:rPr lang="ko-KR" altLang="en-US" dirty="0" err="1"/>
              <a:t>레퍼런스</a:t>
            </a:r>
            <a:r>
              <a:rPr lang="ko-KR" altLang="en-US" dirty="0"/>
              <a:t> </a:t>
            </a:r>
            <a:r>
              <a:rPr lang="en-US" altLang="ko-KR" dirty="0"/>
              <a:t>- Array</a:t>
            </a:r>
          </a:p>
          <a:p>
            <a:pPr lvl="3">
              <a:spcAft>
                <a:spcPts val="200"/>
              </a:spcAft>
            </a:pPr>
            <a:r>
              <a:rPr lang="en-US" altLang="ko-KR" dirty="0"/>
              <a:t>https ://</a:t>
            </a:r>
            <a:r>
              <a:rPr lang="en-US" altLang="ko-KR" dirty="0" smtClean="0"/>
              <a:t>developer.mozilla.org/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/docs/Web/JavaScript/Reference/</a:t>
            </a:r>
            <a:r>
              <a:rPr lang="en-US" altLang="ko-KR" dirty="0" err="1" smtClean="0"/>
              <a:t>Global_Objects</a:t>
            </a:r>
            <a:r>
              <a:rPr lang="en-US" altLang="ko-KR" dirty="0" smtClean="0"/>
              <a:t>/Array</a:t>
            </a:r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콜백</a:t>
            </a:r>
            <a:r>
              <a:rPr lang="ko-KR" altLang="en-US" dirty="0"/>
              <a:t> 함수를 매개 변수로 </a:t>
            </a:r>
            <a:r>
              <a:rPr lang="ko-KR" altLang="en-US" dirty="0" smtClean="0"/>
              <a:t>받음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374683"/>
            <a:ext cx="7704855" cy="182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4869160"/>
            <a:ext cx="7704854" cy="14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7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ECMAScript5</a:t>
            </a:r>
            <a:r>
              <a:rPr lang="ko-KR" altLang="en-US" dirty="0"/>
              <a:t>에서 추가된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84784"/>
            <a:ext cx="7488832" cy="519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1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059429"/>
            <a:ext cx="7601653" cy="47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6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프로토타입에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프로토타입에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추가하면 해당 </a:t>
            </a:r>
            <a:r>
              <a:rPr lang="ko-KR" altLang="en-US" dirty="0" err="1"/>
              <a:t>자료형</a:t>
            </a:r>
            <a:r>
              <a:rPr lang="ko-KR" altLang="en-US" dirty="0"/>
              <a:t> 전체에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String </a:t>
            </a:r>
            <a:r>
              <a:rPr lang="ko-KR" altLang="en-US" dirty="0" err="1"/>
              <a:t>생성자</a:t>
            </a:r>
            <a:r>
              <a:rPr lang="ko-KR" altLang="en-US" dirty="0"/>
              <a:t> 함수의 </a:t>
            </a:r>
            <a:r>
              <a:rPr lang="en-US" altLang="ko-KR" dirty="0"/>
              <a:t>prototype </a:t>
            </a:r>
            <a:r>
              <a:rPr lang="ko-KR" altLang="en-US" dirty="0"/>
              <a:t>속성에 </a:t>
            </a:r>
            <a:r>
              <a:rPr lang="en-US" altLang="ko-KR" dirty="0"/>
              <a:t>contain ( 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04865"/>
            <a:ext cx="7848872" cy="245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자주 사용하는 </a:t>
            </a:r>
            <a:r>
              <a:rPr lang="ko-KR" altLang="en-US" dirty="0" smtClean="0"/>
              <a:t>기능 정리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844825"/>
            <a:ext cx="6500330" cy="39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 smtClean="0"/>
              <a:t>라이브러리 설치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underscore.js </a:t>
            </a:r>
            <a:r>
              <a:rPr lang="ko-KR" altLang="en-US" dirty="0"/>
              <a:t>라이브러리를 사용한 </a:t>
            </a:r>
            <a:r>
              <a:rPr lang="ko-KR" altLang="en-US" dirty="0" smtClean="0"/>
              <a:t>정렬 </a:t>
            </a:r>
            <a:r>
              <a:rPr lang="en-US" altLang="ko-KR" dirty="0"/>
              <a:t>: price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name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7" y="1412777"/>
            <a:ext cx="7776864" cy="7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7" y="2276873"/>
            <a:ext cx="7776864" cy="72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2" y="915414"/>
            <a:ext cx="740526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02" y="4706034"/>
            <a:ext cx="7764447" cy="19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JSON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자바스크립트 </a:t>
            </a:r>
            <a:r>
              <a:rPr lang="ko-KR" altLang="en-US" dirty="0"/>
              <a:t>객체를 사용한 데이터 표현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04865"/>
            <a:ext cx="7560840" cy="380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제약 사항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문자열은 큰따옴표로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모든 </a:t>
            </a:r>
            <a:r>
              <a:rPr lang="ko-KR" altLang="en-US" dirty="0"/>
              <a:t>키는 큰따옴표로 감싸야 함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ko-KR" altLang="en-US" dirty="0" smtClean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 </a:t>
            </a:r>
            <a:r>
              <a:rPr lang="ko-KR" altLang="en-US" dirty="0" err="1"/>
              <a:t>자료형만</a:t>
            </a:r>
            <a:r>
              <a:rPr lang="ko-KR" altLang="en-US" dirty="0"/>
              <a:t>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JSON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429001"/>
            <a:ext cx="7560840" cy="138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34" y="1170627"/>
            <a:ext cx="7506547" cy="544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967665"/>
            <a:ext cx="1944216" cy="1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4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통합 개발 환경에서 자동 완성 기능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484785"/>
            <a:ext cx="4105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2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JSON.stringify</a:t>
            </a:r>
            <a:r>
              <a:rPr lang="en-US" altLang="ko-KR" dirty="0"/>
              <a:t> 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문자열 리턴</a:t>
            </a:r>
            <a:endParaRPr lang="ko-KR" altLang="en-US" dirty="0"/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JSON.parse</a:t>
            </a:r>
            <a:r>
              <a:rPr lang="en-US" altLang="ko-KR" dirty="0" smtClean="0"/>
              <a:t>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객체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6" y="1033142"/>
            <a:ext cx="644786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10" y="1465028"/>
            <a:ext cx="7871613" cy="4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객체 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84784"/>
            <a:ext cx="7996187" cy="497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속성 또는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사용할 때 </a:t>
            </a:r>
            <a:r>
              <a:rPr lang="ko-KR" altLang="en-US" dirty="0" smtClean="0"/>
              <a:t>기본 </a:t>
            </a:r>
            <a:r>
              <a:rPr lang="ko-KR" altLang="en-US" dirty="0" err="1"/>
              <a:t>자료형이</a:t>
            </a:r>
            <a:r>
              <a:rPr lang="ko-KR" altLang="en-US" dirty="0"/>
              <a:t> 자동으로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객체로 변환이 됨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</a:t>
            </a:r>
            <a:r>
              <a:rPr lang="ko-KR" altLang="en-US" dirty="0"/>
              <a:t> 모두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4" y="2132858"/>
            <a:ext cx="7848871" cy="267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0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차이점 </a:t>
            </a:r>
            <a:r>
              <a:rPr lang="en-US" altLang="ko-KR" dirty="0" smtClean="0"/>
              <a:t>: </a:t>
            </a:r>
            <a:r>
              <a:rPr lang="ko-KR" altLang="en-US" dirty="0"/>
              <a:t>기본 </a:t>
            </a:r>
            <a:r>
              <a:rPr lang="ko-KR" altLang="en-US" dirty="0" err="1"/>
              <a:t>자료형은</a:t>
            </a:r>
            <a:r>
              <a:rPr lang="ko-KR" altLang="en-US" dirty="0"/>
              <a:t> 객체가 아니므로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추가할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14" y="1334399"/>
            <a:ext cx="7410454" cy="30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4166783"/>
            <a:ext cx="475740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자료형에</a:t>
            </a:r>
            <a:r>
              <a:rPr lang="ko-KR" altLang="en-US" dirty="0"/>
              <a:t> </a:t>
            </a:r>
            <a:r>
              <a:rPr lang="ko-KR" altLang="en-US" dirty="0" err="1" smtClean="0"/>
              <a:t>프로토타입으로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추가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기본 </a:t>
            </a:r>
            <a:r>
              <a:rPr lang="ko-KR" altLang="en-US" dirty="0" err="1"/>
              <a:t>자료형과</a:t>
            </a:r>
            <a:r>
              <a:rPr lang="ko-KR" altLang="en-US" dirty="0"/>
              <a:t> 객체 </a:t>
            </a:r>
            <a:r>
              <a:rPr lang="ko-KR" altLang="en-US" dirty="0" err="1"/>
              <a:t>자료형의</a:t>
            </a:r>
            <a:r>
              <a:rPr lang="ko-KR" altLang="en-US" dirty="0"/>
              <a:t> 차이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412776"/>
            <a:ext cx="7776864" cy="317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2" y="4653137"/>
            <a:ext cx="4896543" cy="124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1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636</Words>
  <Application>Microsoft Office PowerPoint</Application>
  <PresentationFormat>와이드스크린</PresentationFormat>
  <Paragraphs>178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2. Number 객체</vt:lpstr>
      <vt:lpstr>2. Number 객체</vt:lpstr>
      <vt:lpstr>2. Number 객체</vt:lpstr>
      <vt:lpstr>2. Number 객체</vt:lpstr>
      <vt:lpstr>3. String 객체</vt:lpstr>
      <vt:lpstr>3. String 객체</vt:lpstr>
      <vt:lpstr>3. String 객체</vt:lpstr>
      <vt:lpstr>3. String 객체</vt:lpstr>
      <vt:lpstr>3. String 객체</vt:lpstr>
      <vt:lpstr>3. String 객체</vt:lpstr>
      <vt:lpstr>4. Date 객체</vt:lpstr>
      <vt:lpstr>4. Date 객체</vt:lpstr>
      <vt:lpstr>4. Date 객체</vt:lpstr>
      <vt:lpstr>4. Date 객체</vt:lpstr>
      <vt:lpstr>4. Date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  <vt:lpstr>6. 조금 더 나아가기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48</cp:revision>
  <dcterms:created xsi:type="dcterms:W3CDTF">2019-12-10T23:10:51Z</dcterms:created>
  <dcterms:modified xsi:type="dcterms:W3CDTF">2020-05-26T08:10:27Z</dcterms:modified>
</cp:coreProperties>
</file>