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30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135" y="112024"/>
            <a:ext cx="10515600" cy="505771"/>
          </a:xfrm>
        </p:spPr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27518" y="774806"/>
            <a:ext cx="12219518" cy="1587"/>
            <a:chOff x="-27517" y="1052513"/>
            <a:chExt cx="12219518" cy="1587"/>
          </a:xfrm>
        </p:grpSpPr>
        <p:cxnSp>
          <p:nvCxnSpPr>
            <p:cNvPr id="5" name="직선 연결선 4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87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브라우저 객체 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history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12776"/>
            <a:ext cx="41338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4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페이지를 실행하는 웹 브라우저 </a:t>
            </a:r>
            <a:r>
              <a:rPr lang="ko-KR" altLang="en-US" dirty="0" smtClean="0"/>
              <a:t>정보가 들어있음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사용자의 웹 브라우저</a:t>
            </a:r>
            <a:r>
              <a:rPr lang="en-US" altLang="ko-KR" dirty="0"/>
              <a:t>, </a:t>
            </a:r>
            <a:r>
              <a:rPr lang="ko-KR" altLang="en-US" dirty="0"/>
              <a:t>운영체제를 </a:t>
            </a:r>
            <a:r>
              <a:rPr lang="ko-KR" altLang="en-US" dirty="0" smtClean="0"/>
              <a:t>구분할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876674"/>
            <a:ext cx="5904656" cy="239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2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데스크톱 웹 브라우저와 </a:t>
            </a:r>
            <a:r>
              <a:rPr lang="ko-KR" altLang="en-US" dirty="0" err="1"/>
              <a:t>스마트폰</a:t>
            </a:r>
            <a:r>
              <a:rPr lang="ko-KR" altLang="en-US" dirty="0"/>
              <a:t> 웹 브라우저 구분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96" y="1399024"/>
            <a:ext cx="7652117" cy="53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0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아이폰에서</a:t>
            </a:r>
            <a:r>
              <a:rPr lang="ko-KR" altLang="en-US" dirty="0" smtClean="0"/>
              <a:t> 실행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/>
              <a:t>navigator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22" y="1085556"/>
            <a:ext cx="7776864" cy="245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50" y="2287745"/>
            <a:ext cx="4763936" cy="409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62155" y="2025745"/>
            <a:ext cx="7408863" cy="4105275"/>
          </a:xfrm>
        </p:spPr>
        <p:txBody>
          <a:bodyPr/>
          <a:lstStyle/>
          <a:p>
            <a:pPr marL="228600" indent="-457200">
              <a:buFont typeface="+mj-lt"/>
              <a:buAutoNum type="arabicPeriod"/>
            </a:pPr>
            <a:r>
              <a:rPr lang="ko-KR" altLang="en-US" b="1" dirty="0"/>
              <a:t>브라우저 객체 모델</a:t>
            </a:r>
            <a:endParaRPr lang="en-US" altLang="ko-KR" b="1" dirty="0"/>
          </a:p>
          <a:p>
            <a:pPr marL="228600" indent="-457200">
              <a:buFont typeface="+mj-lt"/>
              <a:buAutoNum type="arabicPeriod"/>
            </a:pPr>
            <a:r>
              <a:rPr lang="en-US" altLang="ko-KR" b="1" dirty="0"/>
              <a:t>window </a:t>
            </a:r>
            <a:r>
              <a:rPr lang="ko-KR" altLang="en-US" b="1" dirty="0"/>
              <a:t>객체</a:t>
            </a:r>
            <a:endParaRPr lang="en-US" altLang="ko-KR" b="1" dirty="0"/>
          </a:p>
          <a:p>
            <a:pPr marL="228600" indent="-457200">
              <a:buFont typeface="+mj-lt"/>
              <a:buAutoNum type="arabicPeriod"/>
            </a:pPr>
            <a:r>
              <a:rPr lang="en-US" altLang="ko-KR" b="1" dirty="0"/>
              <a:t>screen </a:t>
            </a:r>
            <a:r>
              <a:rPr lang="ko-KR" altLang="en-US" b="1" dirty="0"/>
              <a:t>객체</a:t>
            </a:r>
            <a:endParaRPr lang="en-US" altLang="ko-KR" b="1" dirty="0"/>
          </a:p>
          <a:p>
            <a:pPr marL="228600" indent="-457200">
              <a:buFont typeface="+mj-lt"/>
              <a:buAutoNum type="arabicPeriod"/>
            </a:pPr>
            <a:r>
              <a:rPr lang="en-US" altLang="ko-KR" b="1" dirty="0"/>
              <a:t>location </a:t>
            </a:r>
            <a:r>
              <a:rPr lang="ko-KR" altLang="en-US" b="1" dirty="0"/>
              <a:t>객체와 </a:t>
            </a:r>
            <a:r>
              <a:rPr lang="en-US" altLang="ko-KR" b="1" dirty="0"/>
              <a:t>history </a:t>
            </a:r>
            <a:r>
              <a:rPr lang="ko-KR" altLang="en-US" b="1" dirty="0"/>
              <a:t>객체</a:t>
            </a:r>
            <a:endParaRPr lang="en-US" altLang="ko-KR" b="1" dirty="0"/>
          </a:p>
          <a:p>
            <a:pPr marL="228600" indent="-457200">
              <a:buFont typeface="+mj-lt"/>
              <a:buAutoNum type="arabicPeriod"/>
            </a:pPr>
            <a:r>
              <a:rPr lang="en-US" altLang="ko-KR" b="1" dirty="0"/>
              <a:t>navigator </a:t>
            </a:r>
            <a:r>
              <a:rPr lang="ko-KR" altLang="en-US" b="1" dirty="0"/>
              <a:t>객체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브라우저와 관련된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브라우저 객체 모델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340769"/>
            <a:ext cx="5667670" cy="44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7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window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페이지 자체를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새로운 화면을 </a:t>
            </a:r>
            <a:r>
              <a:rPr lang="ko-KR" altLang="en-US" dirty="0" smtClean="0"/>
              <a:t>열거나 웹 </a:t>
            </a:r>
            <a:r>
              <a:rPr lang="ko-KR" altLang="en-US" dirty="0"/>
              <a:t>브라우저의 크기를 변경하는 등의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대표적으로 경고 출력을 하는 </a:t>
            </a:r>
            <a:r>
              <a:rPr lang="ko-KR" altLang="en-US" dirty="0" err="1"/>
              <a:t>경고창과</a:t>
            </a:r>
            <a:r>
              <a:rPr lang="ko-KR" altLang="en-US" dirty="0"/>
              <a:t> 입력을 하는 프롬프트를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16" y="2211235"/>
            <a:ext cx="5767333" cy="139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6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ko-KR" altLang="en-US" dirty="0"/>
              <a:t>경고와 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78" y="1380281"/>
            <a:ext cx="7848872" cy="46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5085185"/>
            <a:ext cx="6598691" cy="141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3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브라우저에서 공통으로 활용할 수 있는 </a:t>
            </a:r>
            <a:r>
              <a:rPr lang="ko-KR" altLang="en-US" dirty="0" smtClean="0"/>
              <a:t>속성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/>
              <a:t>screen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12776"/>
            <a:ext cx="62293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브라우저에서 공통으로 활용할 수 있는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12777"/>
            <a:ext cx="6408712" cy="3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959265"/>
            <a:ext cx="6408712" cy="168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6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페이지 </a:t>
            </a:r>
            <a:r>
              <a:rPr lang="ko-KR" altLang="en-US" dirty="0" smtClean="0"/>
              <a:t>이동 </a:t>
            </a:r>
            <a:r>
              <a:rPr lang="en-US" altLang="ko-KR" dirty="0"/>
              <a:t>: assign ( )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            replace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- &lt;</a:t>
            </a:r>
            <a:r>
              <a:rPr lang="ko-KR" altLang="en-US" dirty="0"/>
              <a:t>뒤로 가기</a:t>
            </a:r>
            <a:r>
              <a:rPr lang="en-US" altLang="ko-KR" dirty="0"/>
              <a:t>&gt; </a:t>
            </a:r>
            <a:r>
              <a:rPr lang="ko-KR" altLang="en-US" dirty="0"/>
              <a:t>버튼을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41" y="1720565"/>
            <a:ext cx="7560840" cy="163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1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] </a:t>
            </a:r>
            <a:r>
              <a:rPr lang="en-US" altLang="ko-KR" dirty="0"/>
              <a:t>location </a:t>
            </a:r>
            <a:r>
              <a:rPr lang="ko-KR" altLang="en-US" dirty="0"/>
              <a:t>객체를 사용한 페이지 이동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location </a:t>
            </a:r>
            <a:r>
              <a:rPr lang="ko-KR" altLang="en-US" dirty="0"/>
              <a:t>객체와 </a:t>
            </a:r>
            <a:r>
              <a:rPr lang="en-US" altLang="ko-KR" dirty="0"/>
              <a:t>history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66" y="1389734"/>
            <a:ext cx="7704856" cy="437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99" y="4149080"/>
            <a:ext cx="463171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3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177</Words>
  <Application>Microsoft Office PowerPoint</Application>
  <PresentationFormat>사용자 지정</PresentationFormat>
  <Paragraphs>51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2. 브라우저 객체 모델</vt:lpstr>
      <vt:lpstr>3. window 객체</vt:lpstr>
      <vt:lpstr>3. window 객체</vt:lpstr>
      <vt:lpstr>4. screen 객체</vt:lpstr>
      <vt:lpstr>5. location 객체와 history 객체</vt:lpstr>
      <vt:lpstr>5. location 객체와 history 객체</vt:lpstr>
      <vt:lpstr>5. location 객체와 history 객체</vt:lpstr>
      <vt:lpstr>5. location 객체와 history 객체</vt:lpstr>
      <vt:lpstr>6. navigator 객체</vt:lpstr>
      <vt:lpstr>6. navigator 객체</vt:lpstr>
      <vt:lpstr>6. navigator 객체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kosta</cp:lastModifiedBy>
  <cp:revision>49</cp:revision>
  <dcterms:created xsi:type="dcterms:W3CDTF">2019-12-10T23:10:51Z</dcterms:created>
  <dcterms:modified xsi:type="dcterms:W3CDTF">2020-09-21T03:47:28Z</dcterms:modified>
</cp:coreProperties>
</file>