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7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2F45E-0C5D-4918-97E0-2DC46770C39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88217-7076-4972-B400-E0DA567D6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0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7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1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7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7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4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7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1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E111-D995-4043-AB2D-97ECFAEFA6E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B736-DC6C-40B5-989C-A12D4830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5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0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용어 설명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676400"/>
            <a:ext cx="836771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78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형식 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97403" cy="187220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형식 지정자는 </a:t>
            </a:r>
            <a:r>
              <a:rPr lang="en-US" altLang="ko-KR" dirty="0"/>
              <a:t>%</a:t>
            </a:r>
            <a:r>
              <a:rPr lang="ko-KR" altLang="en-US" dirty="0"/>
              <a:t>로 </a:t>
            </a:r>
            <a:r>
              <a:rPr lang="ko-KR" altLang="en-US" dirty="0" smtClean="0"/>
              <a:t>시작하며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출력될 </a:t>
            </a:r>
            <a:r>
              <a:rPr lang="ko-KR" altLang="en-US" dirty="0"/>
              <a:t>종류를 지정하는 변환 </a:t>
            </a:r>
            <a:r>
              <a:rPr lang="ko-KR" altLang="en-US" dirty="0" smtClean="0"/>
              <a:t>문자로 </a:t>
            </a:r>
            <a:r>
              <a:rPr lang="ko-KR" altLang="en-US" dirty="0"/>
              <a:t>구성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24579" name="Picture 3" descr="L:\2013 09 backup\2012 03 16(금) 자바 저술\2013 10 28(월) 절대자바 강의자료 작성\Chapter02\실습예제2-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6834856" cy="283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L:\2013 09 backup\2012 03 16(금) 자바 저술\2013 10 28(월) 절대자바 강의자료 작성\Chapter02\표2-9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9794"/>
            <a:ext cx="4392488" cy="30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ko-KR" altLang="en-US" b="0" dirty="0" err="1"/>
              <a:t>메소드</a:t>
            </a:r>
            <a:r>
              <a:rPr lang="ko-KR" altLang="en-US" b="0" dirty="0"/>
              <a:t> </a:t>
            </a:r>
            <a:r>
              <a:rPr lang="en-US" altLang="ko-KR" b="0" dirty="0" err="1"/>
              <a:t>printf</a:t>
            </a:r>
            <a:r>
              <a:rPr lang="en-US" altLang="ko-KR" b="0" dirty="0"/>
              <a:t>( )</a:t>
            </a:r>
            <a:r>
              <a:rPr lang="ko-KR" altLang="en-US" b="0" dirty="0"/>
              <a:t>와 </a:t>
            </a:r>
            <a:r>
              <a:rPr lang="en-US" altLang="ko-KR" b="0" dirty="0"/>
              <a:t>format( )</a:t>
            </a:r>
            <a:r>
              <a:rPr lang="ko-KR" altLang="en-US" b="0" dirty="0"/>
              <a:t>의 </a:t>
            </a:r>
            <a:r>
              <a:rPr lang="ko-KR" altLang="en-US" b="0" dirty="0" smtClean="0"/>
              <a:t>사용 실습예제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3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형식 지정자 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25604" name="Picture 4" descr="L:\2013 09 backup\2012 03 16(금) 자바 저술\2013 10 28(월) 절대자바 강의자료 작성\Chapter02\실습예제2-10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1" y="2060848"/>
            <a:ext cx="7457095" cy="43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L:\2013 09 backup\2012 03 16(금) 자바 저술\2013 10 28(월) 절대자바 강의자료 작성\Chapter02\그림2-2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4509303" cy="200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참고자료</vt:lpstr>
      <vt:lpstr>용어 설명</vt:lpstr>
      <vt:lpstr>메소드 printf()의 형식 지정자</vt:lpstr>
      <vt:lpstr>메소드 printf( )와 format( )의 사용 실습예제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참고자료</dc:title>
  <dc:creator>정임영</dc:creator>
  <cp:lastModifiedBy>Heyjk90</cp:lastModifiedBy>
  <cp:revision>3</cp:revision>
  <dcterms:created xsi:type="dcterms:W3CDTF">2015-03-12T02:31:39Z</dcterms:created>
  <dcterms:modified xsi:type="dcterms:W3CDTF">2016-12-21T12:32:22Z</dcterms:modified>
</cp:coreProperties>
</file>