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6T07:30:48.3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1F0163-E114-49E4-ABA1-A68F0F6B0245}" emma:medium="tactile" emma:mode="ink">
          <msink:context xmlns:msink="http://schemas.microsoft.com/ink/2010/main" type="inkDrawing" rotatedBoundingBox="9565,7701 19911,8167 19792,10804 9447,10338" semanticType="callout" shapeName="Other"/>
        </emma:interpretation>
      </emma:emma>
    </inkml:annotationXML>
    <inkml:trace contextRef="#ctx0" brushRef="#br0">0 2194 0,'133'-179'172,"46"1"-157,88-89-15,90 44 16,-46-45-16,1 135 16,-89 44-16,-134 89 15,45-45-15,0-44 16,-90 89-16,45 0 15,1 0-15,43 0 16,-44 0-16,0 0 16,-44 0-16,44 0 15,134-45-15,-89 1 16,44-1-16,-44 1 16,133-1-16,-133 45 15,44-44-15,45-90 16,-90 89-16,1 1 15,-45 44-15,0-45 16,0 45-16,1-44 0,-46 44 16,1 0-1,88-45-15,46 1 0,-90 44 16,44 0 0,1 0-16,0-45 0,44 45 15,-44 0 1,-1 0-16,1 0 0,-45 0 15,0 0 1,0 0-16,1 0 0,-46 0 16,45 0-1,0 0-15,90 0 0,-46 0 16,1 0 0,0 0-16,-45 45 0,0-45 15,89 0 1,-44 0-16,-45 0 15,45 44-15,-45 1 0,-45-45 16,1 44 0,89-44-16,-90 45 15,1-1-15,44 1 16,0 44-16,0-44 0,45 88 16,-45-88-1,89 89-15,-44-1 0,-90-44 16,90 45-1,-45 0-15,-44-90 0,44 45 16,-45-44 0,46 0-16,-90-1 0,44 1 15,-44-1 1,45-44-16,-45 45 0,0-1 500,-89 1-500,44-45 16,0 0-1,1 0-15,-1 0 16,-44 0-1,45 44-15,-1-44 32,-44 0-32,44 0 0,1 0 15,-90 45 1,0-45-16,90 0 0,-45 0 16,44 45-1,-89-45-15,90 0 16,-1 0-1,1 0 1,44-45 343,44 0-343,45-88-16,-89 88 0,45-44 31,-45 45-31,45-1 0,-45 0 32,44 1-32,-44-1 15,0 1-15,45 44 16,-45-45 31,44 45-32,1-44-15,-45-46 16,44 90-16,-44-44 16,45-1-1,-45 1-15,0-1 31,45 45-31,44-89 16,-45 45 0,1-1-16,-1 0 15,1 1 1,-1-1-16,-44 1 47,179-90 62,-90 45-93,-45 44-16,1-44 15,44 89-15,-89-44 16,45-1-16,-45 1 63,44 44-48,1-45 1,-1 90 218,-44-1-234,0 1 16,45-1-1,-45 1-15,0-1 32,0 1-32,0-1 31,0 1 0,0 0 32,89 133-63,-89-89 15,0-44 1,0-1-16,45 223 16,-45-177-16,0-46 15,0 1 1,0-1-16,0 90 109,0 44-93,0-133-16,0-1 0,0 1 15,0-1 1,0 1-16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6T07:40:46.0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1B2B57-CB65-43E3-80A6-FEEDB8CE3154}" emma:medium="tactile" emma:mode="ink">
          <msink:context xmlns:msink="http://schemas.microsoft.com/ink/2010/main" type="inkDrawing" rotatedBoundingBox="16978,13412 29715,15256 29200,18813 16462,16969" semanticType="callout" shapeName="Other"/>
        </emma:interpretation>
      </emma:emma>
    </inkml:annotationXML>
    <inkml:trace contextRef="#ctx0" brushRef="#br0">0 0 0,'0'134'187,"89"0"-187,0 133 16,89-44-16,179 222 15,-90-133-15,0 0 16,-88-44-16,43-46 16,-43 46-16,-46-90 0,1-89 15,0 134-15,311-45 16,1 0-16,0-44 16,-45-89-16,-134-1 15,-89-44-15,-44 0 16,0 0-16,44 0 15,0 0-15,223 0 16,0 0-16,45 0 16,-134 0-16,-45 0 15,-133 0-15,89 0 16,133 0-16,134-44 16,-44-1-16,-45 45 15,-45 0-15,-177 0 16,-1 0-16,0 0 15,268-89-15,-90 89 16,1 0-16,-90-45 16,-44 45-16,-89 0 15,-1 0-15,1 0 16,-45 0-16,-44 0 16,88-44-16,-88 44 15,-1 0-15,1 0 16,0-45-16,-1 45 15,1 0 1,44 0-16,-45 0 16,-44-44 406,-44-1-407,-45 1-15,44-1 16,45 1-1,-44-1-15,-1 45 16,0-45 0,1 1-1,-45-1-15,0-178 16,0 179-16,-1-45 16,46 44-16,-1 1 15,1 44-15,44-45 16,-45 1-16,45-1 15,-44 45-15,-1 0 16,0-45-16,-44 1 16,45 44-16,-1-45 15,1 45 1,-1 0-16,1-44 16,-1-1-1,45 1-15,-45 44 16,1 0-16,-1 0 15,-44 0 1,45 0 125,44 44-110,0 1-31,0-1 16,0 268-1,0-178-15,0-90 16,0 1-16,0 89 0,0-45 15,0 0 1,0-44 0,0 44-16,0 0 0,0-45 15,0 1 1,0-1 15,44 1-15,-44 0-16,0-1 15,0 1 1,45-45-16,-45 44 16,44 1-16,-44 44 15,45 0-15,-1-44 16,-44-1-16,0 1 16,0-1 15,45 90 47,44-45-62,0 0-16,-44 45 15,44 0-15,-45-45 16,-44-45-16,0 1 15,0-1 1,0 1-16,0 0 16,45-1-1,-45 45 1,0 0-16,0-44 16,0-1-1,0 1 1,45-90 187,-1-44-187,-44 45-1,45-1-15,-45 1 16,0-1-1,44 1 1,-44-1 0,0 0-16,0 1 31,89-1-15,-89 1-16,45 44 15,0-134-15,-1 45 16,-44 44-1,45-133-15,-45 134 16,0-1 0,0-44 31,0 44-16,44 45-16,1-89-15,-45 45 16,44 44-16,1-134 16,-1 45-16,-44 44 15,0 1 1,0-1 31,45 1-16,-45-46-15,0 46-1,45 44 1,-45-89 0,44 89-16,-44-45 15,89 45-15,-89-44 16,0-1-16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6T08:02:56.6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D31B88-B2A3-4A65-BF70-9732B8CB34A0}" emma:medium="tactile" emma:mode="ink">
          <msink:context xmlns:msink="http://schemas.microsoft.com/ink/2010/main" type="inkDrawing" rotatedBoundingBox="10388,6783 17897,7673 17534,10736 10025,9847" semanticType="callout" shapeName="Other"/>
        </emma:interpretation>
      </emma:emma>
    </inkml:annotationXML>
    <inkml:trace contextRef="#ctx0" brushRef="#br0">0 2368 0,'267'-312'172,"45"-44"-157,-89 133-15,45-44 16,43 44-16,-88 0 16,-44 89-16,-1 45 15,0-89-15,-44 89 16,-1 44-16,46-44 16,133 0-16,-134 45 15,0 44-15,-44 0 16,-45 0-16,45 0 15,44 0 1,-45 0 0,1 0-16,-45 0 15,45 0-15,-45 44 16,45-44-16,89 89 16,-90 0-16,90 1 15,-89-1-15,-45-45 0,89 45 16,-44-44-16,-45 44 15,45-44 1,-45 88-16,89-88 16,-89 44-16,-44-45 0,44 46 15,0-1-15,0-45 16,45 45-16,-45-44 16,-45 44-16,135 0 15,-135-44-15,45-1 16,0 1-16,1-1 15,-46 1-15,1-45 16,-1 45 0,-88-1 327,-1 1-343,-44-45 16,44 44-16,1-44 16,-1 0-1,1 0 1,-1 45 0,-44-45-16,45 0 15,-1 0-15,0 0 16,1 0-16,-45 0 15,44 0-15,-44 0 16,44 0 0,1 0-16,-45 0 15,44 0-15,1 0 16,-1 0 0,1 0 109,44-89-94,0 0-31,0 44 15,0 0-15,0-44 16,0 0-16,0 0 16,0 45-16,0-1 15,44-133 1,1 89-16,-45 44 0,0 0 16,0 1-1,0-1-15,89-88 16,0-1-16,-89 89 15,44 1-15,1-45 16,0-45-16,-1 90 16,1-1-16,-45 0 15,44 1-15,-44-1 16,89 1 78,-44 44-1,0 0-61,-1 0-32,1 0 15,44 0 1,0 89-16,-45-45 16,90 135-16,-45-90 15,0 44-15,-44 1 16,-1-45-16,1-44 15,-45-1-15,0 1 16,0-1 0,0 1-16,0 0 78,45-45-78,-45 44 15,0 45 1,0-44 140,44 44-31,-44 0-109,0-44 0,0-1-1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6T08:05:22.1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C0CC1F-6791-43C1-B83C-6D970C2BAAC0}" emma:medium="tactile" emma:mode="ink">
          <msink:context xmlns:msink="http://schemas.microsoft.com/ink/2010/main" type="inkDrawing" rotatedBoundingBox="15530,11316 21588,10119 22029,12349 15970,13546" semanticType="callout" shapeName="Other"/>
        </emma:interpretation>
      </emma:emma>
    </inkml:annotationXML>
    <inkml:trace contextRef="#ctx0" brushRef="#br0">0 3298 0,'356'-223'156,"-44"-44"-156,-44 88 16,-1-43-16,134-90 15,-134 89-15,45 0 0,-44 89 16,-46 45-1,-88 0-15,133-45 0,-133 134 16,44-44 0,-88 44-16,43-45 0,45 45 15,-44 0 1,44 0-16,-44 0 0,-45 0 16,89 45-1,-88-1-15,-1 1 0,44 0 16,-44 44-1,1-45-15,-1 45 0,-45-44 16,90 44-16,-89-44 0,-1-1 16,1-44-1,-45 45-15,44-45 16,1 44-16,-45 1 16,44-45-1,-44 44 1,45 1-16,-1 0 15,1-1 1,0-44-16,-1 45 0,1-1 31,-1-44-31,1 45 32,-1-45-32,-133 0 265,0 44-249,0 1-16,44-45 15,1 0-15,-1 0 16,1 0 0,-1 0-1,1 0 95,-1 0-110,1-134 15,44-44-15,-90-134 16,90 134-16,0-45 16,0 89-16,0-44 15,0 89-15,0 0 16,0 0-16,45-45 15,0 45-15,-1-45 16,1 45-16,-1-45 0,-44 90 31,0-1-31,45 90 250,44 44-250,-45 0 16,1 0-16,-45-44 0,45 133 31,-1-44-31,1-1 16,-45-44-16,44 1 15,-44-1-15,0-45 16,0 1 0,0-1-1,0 46 79,45-1-78,-1 0-16,-44 0 0,0 45 15,0-45 1,0 0-16,0-45 16,0 1-1,0 0 95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6T08:09:43.3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E12752-07DF-4755-8C8A-C1CDDE4903EF}" emma:medium="tactile" emma:mode="ink">
          <msink:context xmlns:msink="http://schemas.microsoft.com/ink/2010/main" type="inkDrawing" rotatedBoundingBox="11367,6052 19776,7094 19549,8928 11140,7887" semanticType="callout" shapeName="Other"/>
        </emma:interpretation>
      </emma:emma>
    </inkml:annotationXML>
    <inkml:trace contextRef="#ctx0" brushRef="#br0">0 1160 0,'267'-134'172,"90"-44"-172,-1-90 16,-44 135-16,89-1 15,-44 0-15,-90 90 16,-133 44-16,0-45 16,-1 1-16,46 44 15,-135 0-15,45 0 16,0 0-16,1 0 15,-46 0-15,1 0 16,-1 0 15,134 0-15,45 0-16,134 0 16,-1 0-16,-133 0 0,89 0 15,-178 0-15,44 44 16,-44 1-16,133 44 15,-44-45-15,44 1 16,-89 0-16,90-45 16,-135 44-16,135 1 15,-135-1-15,1 1 16,-45-45-16,45 133 16,44-43-16,0-1 15,-44 0-15,-45 0 16,45 45-16,-45-90 15,-89 1-15,45-45 16,-1 44-16,1 45 16,-1-89 109,-88 45 140,-45-45-249,89 45-16,-45-45 16,1 0-16,-1 0 15,0 0 1,1 0-16,-45 0 15,44 0-15,1 0 16,-90 0-16,89 0 16,1 0-1,-1 0-15,1 0 16,44-45 250,0-44-251,89 44-15,-89 1 16,178-179 218,-133 0-234,44 45 16,0-45-16,-45 179 15,-44-1 1,0 90 375,45-45-391,-45 44 15,0 1-15,0-1 16,89 1 109,-89-1-109,0 1-1,45-1-15,-45 1 16,0 0-1,0-1 48,0 1 46,44-45 219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6T08:13:41.8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349FCF-5070-4DF5-A17B-88C1D902CB44}" emma:medium="tactile" emma:mode="ink">
          <msink:context xmlns:msink="http://schemas.microsoft.com/ink/2010/main" type="inkDrawing" rotatedBoundingBox="10796,8432 23549,5957 24119,8894 11366,11370" semanticType="callout" shapeName="Other"/>
        </emma:interpretation>
      </emma:emma>
    </inkml:annotationXML>
    <inkml:trace contextRef="#ctx0" brushRef="#br0">0 4234 0,'1070'-268'172,"-580"135"-156,44 44-1,803-312-15,-445 267 0,-402 45 16,0 0-16,624-179 15,-267 90-15,-268 89 16,-312 44-16,90-133 16,267 0-16,-268 44 15,179 1-15,-134 43 16,-223 46-16,-44-1 16,0 45-16,-90 0 0,90 0 15,-45 0 1,-45 0-16,1 0 0,0 0 15,44 0 1,-45 45-16,45-1 16,-44 1-16,-1 0 15,46-1-15,-46 1 16,1-1-16,88 45 16,-43 0-16,43 45 15,1-89-15,0 44 16,-90 0-16,45 0 0,-44-44 15,-1-1-15,1-44 16,0 45-16,-1-45 16,-44 44-1,45-44-15,-90 89 344,1-44-328,-90 0-16,89-1 0,1-44 15,44 45 1,-45-45-16,1 0 16,-46 0-1,46 0-15,-1 0 31,1 0-31,-1 0 63,45-45-47,0 1-16,-89-90 15,89 89-15,0-88 16,0-1-16,45-44 15,-1-179-15,45-44 16,-44 0-16,-1 223 16,-44 133-16,0-44 15,0 45 1,45-135 0,-45 46-16,0 88 15,0 1-15,0-1 16,0-44-1,45-45 1,-45 90 0,0-1-1,0 0 1,44 179 218,-44-45-218,89 90-16,-89-90 16,45 44-16,-45-88 15,0-1 1,0 1-16,0 0 15,0-1 1,44 1 15,-44-1-31,0 1 16,45-1 0,-45 1-16,0 0 15,0-1-15,45 134 16,-45-89-16,0-44 15,0 89-15,0 44 16,0-44-16,0-90 16,0 1-16,0-1 15,0 1 1,0-1-16,0 46 47,0-46-32,0 1-15,0 44 16,0 0 0,0-45-16,0 1 15,0 0 1,0-1-16,0 1 31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6T08:15:00.0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60805F-BB92-47A2-9CA4-3CCE9D0EDB72}" emma:medium="tactile" emma:mode="ink">
          <msink:context xmlns:msink="http://schemas.microsoft.com/ink/2010/main" type="inkDrawing" rotatedBoundingBox="11266,7315 17933,5254 18796,8045 12129,10106" semanticType="callout" shapeName="Other"/>
        </emma:interpretation>
      </emma:emma>
    </inkml:annotationXML>
    <inkml:trace contextRef="#ctx0" brushRef="#br0">0 4066 0,'178'-223'187,"45"-89"-171,-90 134-16,1-45 0,44 90 15,90-90 1,-46-89-16,46 89 0,-90 45 16,45 44-1,-89 1-15,44-1 0,-44 45 16,-45 0 0,-45 89-16,1-45 0,44 0 15,-89 1 1,89-1-16,-89 1 0,45 44 15,-1-45 1,1 1-16,-1 44 0,45 0 16,-44 0-16,-1 0 0,90 0 15,0 0-15,0 0 16,-1 0-16,45 0 16,-44 44-16,44 1 15,-88-1-15,-1-44 16,44 89-16,-88-89 15,-1 45 1,46 0-16,-46-1 16,-44 1-1,89-45-15,-89 44 16,45 1-16,-45-1 16,89-44-16,-89 45 15,45-45-15,44 45 16,-45-1-16,45-44 0,-44 45 15,-1-1-15,1 45 16,44-44-16,-44-45 16,-45 44-16,0 1 15,44-45 32,1 45-31,-1-1-16,1 1 15,-1-1 1,1 1-16,-90-45 313,1 0-298,-1 0 1,-88 0-16,44 0 15,44 0-15,-44 0 16,-89 0-16,89 0 16,-1 0-16,1 0 15,0 0-15,-45 0 16,-44 0-16,89 0 0,-45 44 16,1-44-1,88 45-15,1-45 16,-46 0-16,1 0 15,0 0-15,45 45 16,-1-45 0,1 0-16,88-90 218,1-43-202,44 44-16,-45 44 16,-44 0-16,45 45 15,44-44-15,-89-1 0,45 1 16,-45-1 0,44 45-16,1-44 0,-1-1 15,-44 1 1,89 44-16,-44-45 15,0 0-15,-1 1 16,1-1-16,-1 1 0,45-45 16,45-45-1,0-89-15,-1 89 16,-43 45-16,-46 0 16,1 45-16,-45-1 15,44 0 32,1 1-31,44-45-1,-45 89-15,1-45 0,-45 1 63,45-1-63,-1-44 0,45 89 15,0-89-15,-44 89 16,89-134 62,-90 90-78,1-1 16,-1 45-16,1 0 0,-1 0 140,-44 45-140,45-45 16,0 133-16,-45-88 0,0 133 16,0-89-1,0 0-15,0-44 16,0-1 0,0 46-16,0-1 15,0-45 1,0 1-16,0-1 15,0 46 1,0-1-16,0-45 16,0 45-16,0-44 15,0-1-15,0 46 16,0-46 0,0 1-1,0-1 1,0 179-16,0-45 15,0-89 1,0 1-16,0-46 16,0 179-16,-45-45 15,0 0-15,45-133 16,-44 0 0,44-1-16,0 1 15,0-1 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6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2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1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F992-5627-47B5-BF40-8AD82A0BA5A3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961E-3DD5-494E-92F9-3D769FDB5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8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021" y="6385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While 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을 </a:t>
            </a:r>
            <a:r>
              <a:rPr lang="en-US" altLang="ko-KR" dirty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로 교체하고 조건식 앞 뒤에 세미콜론을 추가하면 </a:t>
            </a:r>
            <a:r>
              <a:rPr lang="en-US" altLang="ko-KR" dirty="0" smtClean="0"/>
              <a:t>for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전환할수있습니다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0" y="1589966"/>
            <a:ext cx="2947737" cy="50033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88" y="1737752"/>
            <a:ext cx="8688012" cy="19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042" y="5743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While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조건식에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삽입하면</a:t>
            </a:r>
            <a:r>
              <a:rPr lang="en-US" altLang="ko-KR" dirty="0" smtClean="0"/>
              <a:t>, for</a:t>
            </a:r>
            <a:r>
              <a:rPr lang="ko-KR" altLang="en-US" dirty="0" err="1" smtClean="0"/>
              <a:t>반복문처럼</a:t>
            </a:r>
            <a:r>
              <a:rPr lang="ko-KR" altLang="en-US" dirty="0" smtClean="0"/>
              <a:t> 무한 루프를 </a:t>
            </a:r>
            <a:r>
              <a:rPr lang="ko-KR" altLang="en-US" dirty="0" err="1" smtClean="0"/>
              <a:t>만들수있습니다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은 참이므로 </a:t>
            </a:r>
            <a:r>
              <a:rPr lang="en-US" altLang="ko-KR" dirty="0" smtClean="0"/>
              <a:t>while(</a:t>
            </a:r>
            <a:r>
              <a:rPr lang="ko-KR" altLang="en-US" dirty="0" smtClean="0"/>
              <a:t>무한 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의미합니다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6" y="1457629"/>
            <a:ext cx="4654815" cy="4718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50" y="2040746"/>
            <a:ext cx="2556708" cy="28849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4010495" y="2421985"/>
              <a:ext cx="3064320" cy="53388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8615" y="2410105"/>
                <a:ext cx="3088080" cy="5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5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 while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 애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</a:t>
            </a:r>
            <a:r>
              <a:rPr lang="ko-KR" altLang="en-US" dirty="0" err="1" smtClean="0"/>
              <a:t>반복문과</a:t>
            </a:r>
            <a:r>
              <a:rPr lang="ko-KR" altLang="en-US" dirty="0" smtClean="0"/>
              <a:t> 구성은 동일합니다 차이점은 코드 블록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사이의 반복 실행될 코드가 </a:t>
            </a:r>
            <a:r>
              <a:rPr lang="en-US" altLang="ko-KR" dirty="0" smtClean="0"/>
              <a:t>while(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앞에 위치합니다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" y="2946803"/>
            <a:ext cx="2114845" cy="3646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93" y="2946803"/>
            <a:ext cx="8830907" cy="1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9864" y="30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를 인쇄하라는 명령어가 </a:t>
            </a:r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&lt;10)</a:t>
            </a:r>
            <a:r>
              <a:rPr lang="ko-KR" altLang="en-US" dirty="0" smtClean="0"/>
              <a:t>이라는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보다 앞에 나와있습니다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따라서 조건식과 무관하게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회는 출력됩니다 </a:t>
            </a:r>
            <a:r>
              <a:rPr lang="en-US" altLang="ko-KR" dirty="0" smtClean="0"/>
              <a:t>do while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조건식을 만족하지않아도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회는 강제 실행됩니다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2018834"/>
            <a:ext cx="3662967" cy="4333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82" y="2705310"/>
            <a:ext cx="1878981" cy="1591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4010495" y="2149465"/>
              <a:ext cx="4588560" cy="15246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8615" y="2137585"/>
                <a:ext cx="461232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05" y="3657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같은 조건이지만 </a:t>
            </a:r>
            <a:r>
              <a:rPr lang="en-US" altLang="ko-KR" dirty="0" smtClean="0"/>
              <a:t>while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변경되면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조건식을 만족하지 않을 경우 아무런 결과가 반환되지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77" y="1778470"/>
            <a:ext cx="4140524" cy="4590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109" y="1922251"/>
            <a:ext cx="2460775" cy="16156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4283375" y="1905025"/>
              <a:ext cx="2224800" cy="14641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1495" y="1893145"/>
                <a:ext cx="2248560" cy="14878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5309937" y="4203032"/>
            <a:ext cx="6882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조건식의 참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거짓과 무관하게 강제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회 반복을 하려면 </a:t>
            </a:r>
            <a:r>
              <a:rPr lang="en-US" altLang="ko-KR" sz="2400" dirty="0" smtClean="0"/>
              <a:t>do while</a:t>
            </a:r>
            <a:r>
              <a:rPr lang="ko-KR" altLang="en-US" sz="2400" dirty="0" smtClean="0"/>
              <a:t>을 사용합니다 반드시 조건식의 </a:t>
            </a:r>
            <a:r>
              <a:rPr lang="ko-KR" altLang="en-US" sz="2400" dirty="0" err="1" smtClean="0"/>
              <a:t>필터링을</a:t>
            </a:r>
            <a:r>
              <a:rPr lang="ko-KR" altLang="en-US" sz="2400" dirty="0" smtClean="0"/>
              <a:t> 거쳐야 한다면 </a:t>
            </a:r>
            <a:r>
              <a:rPr lang="en-US" altLang="ko-KR" sz="2400" dirty="0" smtClean="0"/>
              <a:t>while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for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사용합니다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8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초깃값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증감문으로</a:t>
            </a:r>
            <a:r>
              <a:rPr lang="ko-KR" altLang="en-US" dirty="0" smtClean="0"/>
              <a:t> 구성됩니다</a:t>
            </a:r>
            <a:r>
              <a:rPr lang="en-US" altLang="ko-KR" dirty="0" smtClean="0"/>
              <a:t>. While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초깃값과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증감문이</a:t>
            </a:r>
            <a:r>
              <a:rPr lang="ko-KR" altLang="en-US" dirty="0" smtClean="0"/>
              <a:t> 밖으로 나온 형태와 비슷합니다</a:t>
            </a:r>
            <a:r>
              <a:rPr lang="en-US" altLang="ko-KR" dirty="0" smtClean="0"/>
              <a:t>. Do while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코드 블록을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강제 실행할 때 사용합니다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76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32787"/>
            <a:ext cx="10631905" cy="99778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시작해서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숫자를 출력하려면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작성된 </a:t>
            </a:r>
            <a:r>
              <a:rPr lang="en-US" altLang="ko-KR" dirty="0" smtClean="0"/>
              <a:t>101</a:t>
            </a:r>
            <a:r>
              <a:rPr lang="ko-KR" altLang="en-US" dirty="0" smtClean="0"/>
              <a:t>줄의 코드가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" y="2748502"/>
            <a:ext cx="3675624" cy="3427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10" y="2748502"/>
            <a:ext cx="3515190" cy="31765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3401015" y="2932105"/>
              <a:ext cx="3738600" cy="7902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135" y="2920225"/>
                <a:ext cx="3762360" cy="8139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4203032" y="4122821"/>
            <a:ext cx="293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반복문</a:t>
            </a:r>
            <a:r>
              <a:rPr lang="ko-KR" altLang="en-US" sz="3600" dirty="0" smtClean="0"/>
              <a:t> 사용</a:t>
            </a:r>
            <a:endParaRPr lang="ko-KR" altLang="en-US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791" y="4962260"/>
            <a:ext cx="98121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종류에는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do while</a:t>
            </a:r>
            <a:r>
              <a:rPr lang="ko-KR" altLang="en-US" dirty="0" smtClean="0"/>
              <a:t>문이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err="1" smtClean="0"/>
              <a:t>반복문은</a:t>
            </a:r>
            <a:r>
              <a:rPr lang="ko-KR" altLang="en-US" dirty="0" smtClean="0"/>
              <a:t> 서로 전환이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1" y="3224897"/>
            <a:ext cx="10755269" cy="34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언의 </a:t>
            </a:r>
            <a:r>
              <a:rPr lang="en-US" altLang="ko-KR" dirty="0" smtClean="0"/>
              <a:t>for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선언한 변수에 </a:t>
            </a:r>
            <a:r>
              <a:rPr lang="ko-KR" altLang="en-US" dirty="0" err="1" smtClean="0"/>
              <a:t>초깃값을</a:t>
            </a:r>
            <a:r>
              <a:rPr lang="ko-KR" altLang="en-US" dirty="0" smtClean="0"/>
              <a:t> 대입해서 조건식이 거짓이 나올 때 까지 </a:t>
            </a:r>
            <a:r>
              <a:rPr lang="ko-KR" altLang="en-US" dirty="0" err="1" smtClean="0"/>
              <a:t>코드블록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실행코드를</a:t>
            </a:r>
            <a:r>
              <a:rPr lang="ko-KR" altLang="en-US" dirty="0" smtClean="0"/>
              <a:t> 반복합니다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반복이 가능한 이유는 조건식을 검사한 다음에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—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증감식에</a:t>
            </a:r>
            <a:r>
              <a:rPr lang="ko-KR" altLang="en-US" dirty="0" smtClean="0"/>
              <a:t> 의해서 변수가 자동으로 </a:t>
            </a:r>
            <a:r>
              <a:rPr lang="ko-KR" altLang="en-US" dirty="0" err="1" smtClean="0"/>
              <a:t>변하기때문입니다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9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8319"/>
            <a:ext cx="10515600" cy="1495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숫자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까지를 </a:t>
            </a:r>
            <a:r>
              <a:rPr lang="ko-KR" altLang="en-US" dirty="0" err="1" smtClean="0"/>
              <a:t>한줄씩</a:t>
            </a:r>
            <a:r>
              <a:rPr lang="ko-KR" altLang="en-US" dirty="0" smtClean="0"/>
              <a:t> 나열하고 싶은 경우 먼저 변수를 적절히 선언하고</a:t>
            </a:r>
            <a:r>
              <a:rPr lang="en-US" altLang="ko-KR" dirty="0" smtClean="0"/>
              <a:t>,  for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괄호안에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초깃값은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  <a:r>
              <a:rPr lang="ko-KR" altLang="en-US" dirty="0" smtClean="0"/>
              <a:t>조건식은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&lt;10;</a:t>
            </a:r>
            <a:r>
              <a:rPr lang="ko-KR" altLang="en-US" dirty="0" smtClean="0"/>
              <a:t>그리고 증감 연산자는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지정하면됩니다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증감 연산자 뒤에는 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이없음을</a:t>
            </a:r>
            <a:r>
              <a:rPr lang="ko-KR" altLang="en-US" dirty="0" smtClean="0"/>
              <a:t> 유의합니다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6" y="3148835"/>
            <a:ext cx="4266559" cy="3091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331" y="2823410"/>
            <a:ext cx="7430537" cy="2276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604" y="4270870"/>
            <a:ext cx="457264" cy="23244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6112175" y="4828585"/>
              <a:ext cx="4507920" cy="190944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0295" y="4816705"/>
                <a:ext cx="4531680" cy="19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1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4152"/>
            <a:ext cx="10515600" cy="1880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초깃값과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증감문을</a:t>
            </a:r>
            <a:r>
              <a:rPr lang="ko-KR" altLang="en-US" dirty="0" smtClean="0"/>
              <a:t> 괄호 밖으로 </a:t>
            </a:r>
            <a:r>
              <a:rPr lang="ko-KR" altLang="en-US" dirty="0" err="1" smtClean="0"/>
              <a:t>뺼</a:t>
            </a:r>
            <a:r>
              <a:rPr lang="ko-KR" altLang="en-US" dirty="0" smtClean="0"/>
              <a:t> 수도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괄호 안의 세미 콜론은 남겨두어야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그리고 증감 연산자의 경우 밖으로 나올 때 세미 콜론이 붙어야 합니다 사실 코드를 줄이는 목적이 아니라면 밖으로 뺀 구조가 좀 더 직관적으로 </a:t>
            </a:r>
            <a:r>
              <a:rPr lang="ko-KR" altLang="en-US" dirty="0" err="1" smtClean="0"/>
              <a:t>이해할수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4253"/>
            <a:ext cx="717332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9653" y="3337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초깃값과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증가문</a:t>
            </a:r>
            <a:r>
              <a:rPr lang="ko-KR" altLang="en-US" dirty="0" smtClean="0"/>
              <a:t> 이외에 조건식마저 </a:t>
            </a:r>
            <a:r>
              <a:rPr lang="en-US" altLang="ko-KR" dirty="0" smtClean="0"/>
              <a:t>for()</a:t>
            </a:r>
            <a:r>
              <a:rPr lang="ko-KR" altLang="en-US" dirty="0" smtClean="0"/>
              <a:t>사이에서 제거하면 </a:t>
            </a:r>
            <a:r>
              <a:rPr lang="en-US" altLang="ko-KR" dirty="0" smtClean="0"/>
              <a:t>for(;;)</a:t>
            </a:r>
            <a:r>
              <a:rPr lang="ko-KR" altLang="en-US" dirty="0" smtClean="0"/>
              <a:t>형태의 세미콜론만 남습니다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상태를 무한 </a:t>
            </a:r>
            <a:r>
              <a:rPr lang="ko-KR" altLang="en-US" dirty="0" err="1" smtClean="0"/>
              <a:t>루프라고하며</a:t>
            </a:r>
            <a:r>
              <a:rPr lang="ko-KR" altLang="en-US" dirty="0" smtClean="0"/>
              <a:t> 조건식이 항상 </a:t>
            </a:r>
            <a:r>
              <a:rPr lang="ko-KR" altLang="en-US" dirty="0" err="1" smtClean="0"/>
              <a:t>참이됩니다</a:t>
            </a:r>
            <a:r>
              <a:rPr lang="ko-KR" altLang="en-US" dirty="0" smtClean="0"/>
              <a:t> 코드블록사이의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강제 중지를 </a:t>
            </a:r>
            <a:r>
              <a:rPr lang="ko-KR" altLang="en-US" dirty="0" err="1" smtClean="0"/>
              <a:t>하기전까지</a:t>
            </a:r>
            <a:r>
              <a:rPr lang="ko-KR" altLang="en-US" dirty="0" smtClean="0"/>
              <a:t> 무한 반복됩니다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종료하려면 </a:t>
            </a:r>
            <a:r>
              <a:rPr lang="en-US" altLang="ko-KR" dirty="0" smtClean="0"/>
              <a:t>visual </a:t>
            </a:r>
            <a:r>
              <a:rPr lang="en-US" altLang="ko-KR" dirty="0" err="1" smtClean="0"/>
              <a:t>studi</a:t>
            </a:r>
            <a:r>
              <a:rPr lang="ko-KR" altLang="en-US" dirty="0" smtClean="0"/>
              <a:t>를 기준으로 단축키 </a:t>
            </a:r>
            <a:r>
              <a:rPr lang="en-US" altLang="ko-KR" dirty="0" err="1" smtClean="0"/>
              <a:t>ctrl+c</a:t>
            </a:r>
            <a:r>
              <a:rPr lang="ko-KR" altLang="en-US" dirty="0" smtClean="0"/>
              <a:t>를 누르거나 </a:t>
            </a:r>
            <a:r>
              <a:rPr lang="ko-KR" altLang="en-US" dirty="0" err="1" smtClean="0"/>
              <a:t>실행상자를</a:t>
            </a:r>
            <a:r>
              <a:rPr lang="ko-KR" altLang="en-US" dirty="0" smtClean="0"/>
              <a:t> 마우스로 </a:t>
            </a:r>
            <a:r>
              <a:rPr lang="en-US" altLang="ko-KR" dirty="0" smtClean="0"/>
              <a:t>x</a:t>
            </a:r>
            <a:r>
              <a:rPr lang="ko-KR" altLang="en-US" dirty="0" err="1" smtClean="0"/>
              <a:t>클릭해야합니다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9" y="2509378"/>
            <a:ext cx="4195500" cy="4348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229" y="2509378"/>
            <a:ext cx="2749801" cy="43429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3609455" y="2692705"/>
              <a:ext cx="2775600" cy="8528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7575" y="2680825"/>
                <a:ext cx="2799360" cy="8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2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while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초깃값과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증감문을</a:t>
            </a:r>
            <a:r>
              <a:rPr lang="ko-KR" altLang="en-US" dirty="0" smtClean="0"/>
              <a:t> 밖으로 뺀 구조와 거의 유사합니다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차이점은 </a:t>
            </a:r>
            <a:r>
              <a:rPr lang="en-US" altLang="ko-KR" dirty="0" smtClean="0"/>
              <a:t>while()</a:t>
            </a:r>
            <a:r>
              <a:rPr lang="ko-KR" altLang="en-US" dirty="0" smtClean="0"/>
              <a:t>괄호 사이에 세미콜론이 없다는 점입니다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6" y="2920429"/>
            <a:ext cx="2263591" cy="3565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335" y="2920429"/>
            <a:ext cx="8573696" cy="69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14" y="3542449"/>
            <a:ext cx="2834960" cy="3369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94" y="3371328"/>
            <a:ext cx="1416780" cy="32380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5743175" y="3657505"/>
              <a:ext cx="2134080" cy="11876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1295" y="3645625"/>
                <a:ext cx="215784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8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415</Words>
  <Application>Microsoft Office PowerPoint</Application>
  <PresentationFormat>와이드스크린</PresentationFormat>
  <Paragraphs>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C언어 반복문</vt:lpstr>
      <vt:lpstr>반복문 </vt:lpstr>
      <vt:lpstr>C언어에서 반복문이 필요한 이유</vt:lpstr>
      <vt:lpstr>C언어 반복문의 종류</vt:lpstr>
      <vt:lpstr>For 반복문</vt:lpstr>
      <vt:lpstr>For 반복문</vt:lpstr>
      <vt:lpstr>For 반복문</vt:lpstr>
      <vt:lpstr>PowerPoint 프레젠테이션</vt:lpstr>
      <vt:lpstr>While 반복문</vt:lpstr>
      <vt:lpstr>PowerPoint 프레젠테이션</vt:lpstr>
      <vt:lpstr>PowerPoint 프레젠테이션</vt:lpstr>
      <vt:lpstr>Do while 반복문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반복문</dc:title>
  <dc:creator>user</dc:creator>
  <cp:lastModifiedBy>user</cp:lastModifiedBy>
  <cp:revision>6</cp:revision>
  <dcterms:created xsi:type="dcterms:W3CDTF">2021-10-06T06:53:39Z</dcterms:created>
  <dcterms:modified xsi:type="dcterms:W3CDTF">2021-10-06T08:16:38Z</dcterms:modified>
</cp:coreProperties>
</file>