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01T07:00:25.0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72C9174-F86A-4D89-B0BB-799919F2AD27}" emma:medium="tactile" emma:mode="ink">
          <msink:context xmlns:msink="http://schemas.microsoft.com/ink/2010/main" type="writingRegion" rotatedBoundingBox="14930,16367 20461,16464 20438,17799 14907,17702"/>
        </emma:interpretation>
      </emma:emma>
    </inkml:annotationXML>
    <inkml:traceGroup>
      <inkml:annotationXML>
        <emma:emma xmlns:emma="http://www.w3.org/2003/04/emma" version="1.0">
          <emma:interpretation id="{96210BBA-9E76-4AD9-B05B-26705B8AE717}" emma:medium="tactile" emma:mode="ink">
            <msink:context xmlns:msink="http://schemas.microsoft.com/ink/2010/main" type="paragraph" rotatedBoundingBox="14930,16367 20461,16464 20438,17799 14907,177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D158EBB-E3CD-4C5C-8E3B-C34EF0F3EBA1}" emma:medium="tactile" emma:mode="ink">
              <msink:context xmlns:msink="http://schemas.microsoft.com/ink/2010/main" type="line" rotatedBoundingBox="14930,16367 20461,16464 20438,17799 14907,17702"/>
            </emma:interpretation>
          </emma:emma>
        </inkml:annotationXML>
        <inkml:traceGroup>
          <inkml:annotationXML>
            <emma:emma xmlns:emma="http://www.w3.org/2003/04/emma" version="1.0">
              <emma:interpretation id="{42E020C0-A668-4243-B379-21B68E8EEEF8}" emma:medium="tactile" emma:mode="ink">
                <msink:context xmlns:msink="http://schemas.microsoft.com/ink/2010/main" type="inkWord" rotatedBoundingBox="14928,16531 19215,16606 19200,17456 14913,1738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44 0 0,'-44'0'109,"44"44"-93,0 1-16,44-45 16,1 44-16,-1-44 0,1 45 0,44-1 15,-44 1-15,-1-1 0,45 1 0,-44 44 16,44-89-16,0 45 0,-44-1 15,44-44-15,0 0 0,0 45 0,0-1 16,45 1-16,-45-45 0,0 0 0,45 45 16,0-1-16,-45-44 0,0 45 0,0-45 15,0 44-15,45-44 0,-45 0 0,-45 0 16,46 45-16,-46-45 0,45 0 0,-44 0 16,-1 0-16,45 0 0,1 0 0,-46 0 15,45 0-15,-44 0 0,44 0 0,-44 0 16,44 0-16,-45 0 0,45 0 0,-44 0 15,44 0-15,-44 0 0,-1 0 16,1 0-16,-1 0 0,1 0 16,-1 0-16,1 0 15,0 0-15,-1 0 16,1 0-16,-45-45 0,44 45 16,1-44-16,-1-1 15,1 45-15,-1 0 0,-44-44 16,45 44-16,0 0 0,-1-45 15,1 0 32</inkml:trace>
        </inkml:traceGroup>
        <inkml:traceGroup>
          <inkml:annotationXML>
            <emma:emma xmlns:emma="http://www.w3.org/2003/04/emma" version="1.0">
              <emma:interpretation id="{9E69273F-F188-434C-8474-C642D45F033A}" emma:medium="tactile" emma:mode="ink">
                <msink:context xmlns:msink="http://schemas.microsoft.com/ink/2010/main" type="inkWord" rotatedBoundingBox="19072,16442 20461,16466 20438,17799 19048,17775"/>
              </emma:interpretation>
              <emma:one-of disjunction-type="recognition" id="oneOf1">
                <emma:interpretation id="interp1" emma:lang="" emma:confidence="0">
                  <emma:literal>&gt;</emma:literal>
                </emma:interpretation>
                <emma:interpretation id="interp2" emma:lang="" emma:confidence="0">
                  <emma:literal>〉</emma:literal>
                </emma:interpretation>
                <emma:interpretation id="interp3" emma:lang="" emma:confidence="0">
                  <emma:literal>}</emma:literal>
                </emma:interpretation>
                <emma:interpretation id="interp4" emma:lang="" emma:confidence="0">
                  <emma:literal>)</emma:literal>
                </emma:interpretation>
                <emma:interpretation id="interp5" emma:lang="" emma:confidence="0">
                  <emma:literal>”</emma:literal>
                </emma:interpretation>
              </emma:one-of>
            </emma:emma>
          </inkml:annotationXML>
          <inkml:trace contextRef="#ctx0" brushRef="#br0" timeOffset="12018.834">4144-90 0,'0'45'47,"0"0"-16,45-45-31,-1 0 15,-44 44 1,45-44-16,-1 0 16,1 0-16,-1 0 0,-44 45 15,45-45-15,0 0 0,-1 44 16,1-44-16,-1 0 0,1 0 16,-1 0-16,-44 45 0,45-45 15,-1 0-15,1 0 0,0 0 16,-45 44-16,44-44 0,-44 45 0,45-45 15,-1 0-15,1 0 0,-1 0 16,1 0-16,-1 0 0,1 0 16,0 0-16,-1 0 15,1 0-15,-1 44 16,1-44 62,-1 45 156,-44 0-202,0-1-32,-44 1 15,44-1 17,-45-44-32,45 45 0,-44-1 15,-1-44-15,45 45 0,-44-45 16,-1 45-1,0-45-15,1 44 16,44 1 0,-45-45-16,1 44 15,-1 1 1,1-45-16,-1 44 16,1-44-16,44 45 15,-45-1 1,0-44 15,1 0-31,44 45 16,-45-45-16,1 0 15,44 45 1,-45-45-16,1 0 16,-1 44 15,1 1-16,-1-45 1,0 0 0,1 44 15,-1-44 0</inkml:trace>
        </inkml:traceGroup>
        <inkml:traceGroup>
          <inkml:annotationXML>
            <emma:emma xmlns:emma="http://www.w3.org/2003/04/emma" version="1.0">
              <emma:interpretation id="{71D196A2-B69C-4573-B8BA-6F6CB29107E0}" emma:medium="tactile" emma:mode="ink">
                <msink:context xmlns:msink="http://schemas.microsoft.com/ink/2010/main" type="inkWord" rotatedBoundingBox="19206,16442 19273,16443 19250,17779 19182,17777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9503.2153">4278-45 0,'0'-45'0,"0"90"62,0 0-62,0-1 16,0 1-16,0-1 0,0 1 16,0-1-16,0 1 15,0-1-15,0 1 0,0 0 16,0-1 0,0 1-16,0-1 15,0 1-15,0-1 16,0 1-16,0 0 15,0-1 1,0 1-16,0-1 16,0 1-1,0-1-15,0 1 16,0-1 0,0 1-16,44-45 0,-44 45 15,0-1-15,0 1 31,0-1-15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01T08:05:26.13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0789D1B-A511-4739-8911-3AFFC2990642}" emma:medium="tactile" emma:mode="ink">
          <msink:context xmlns:msink="http://schemas.microsoft.com/ink/2010/main" type="inkDrawing" rotatedBoundingBox="10442,12898 18705,12532 18828,15324 10565,15689" semanticType="callout" shapeName="Other"/>
        </emma:interpretation>
      </emma:emma>
    </inkml:annotationXML>
    <inkml:trace contextRef="#ctx0" brushRef="#br0">43 1684 0,'0'43'62,"-43"-43"-62,86 0 16,0 0-16,43 0 15,-42 0-15,85 0 0,0 0 0,0-43 16,0 43-16,43 0 0,1 0 0,-1 0 16,-43 0-16,86 0 0,-43 0 0,87 0 15,-87 0-15,43 0 0,43 0 16,-42 0-16,-44 0 0,86 0 0,-86 0 15,44 0-15,-44 0 0,86 0 0,-86 0 16,1 0-16,-1 0 0,0 0 0,-43 0 16,0 0-16,-43 0 0,44 0 0,-44 0 15,43 0-15,0 0 0,-43 0 0,0 0 16,0 0-16,0 0 0,0 0 0,1 0 16,42 0-16,-43 0 0,43 0 0,-43 0 15,43 0-15,-43 0 0,43 0 0,-42 0 16,-1 0-16,0 0 0,0 0 0,0 0 15,-43 0-15,0 0 0,43 0 0,-43 0 16,0 0 0,0 0-16,0 0 15,0 0-15,-43-43 16,43 43-16,1 0 0,-1 0 0,0 0 16,0 0-16,43 0 0,-43 0 15,0 0-15,0 0 63,0 0-63,0 0 343,-43-43-327,0 0 0,0 0-1,0 0-15,0 0 16,-43 0-16,43 0 16,-43 0-16,0 43 15,43-43-15,0 0 0,-43 0 16,43 0-1,-43 0-15,43 0 16,-43 0-16,0 43 16,43-43-16,-43-1 0,43 1 15,-43 0-15,43 0 0,-43 43 16,-1-43-16,44 0 16,-43 0-16,43 0 15,-43 0-15,0 0 16,0 43-16,43-43 0,-43 0 15,43 0 1,-43 0-16,43 0 0,-43 43 16,0-43-16,43 0 0,0 0 0,0 0 15,0 0-15,-43-1 16,43 1 0,-43 43 93,43 43-78,0 1-31,0 42 0,0-43 16,0 0-16,0 0 0,0 43 0,0-43 15,-43 43-15,43 0 0,0-43 0,0 0 16,0 0-16,0 43 0,0-43 16,0 0-16,0 1 0,0 42 0,0-43 15,0 0-15,0 0 0,0 0 0,0 0 16,0 43-16,0-43 0,0 0 0,0 0 16,0 43-16,0-43 0,0 0 0,0 43 15,0-42-15,0-1 0,0 0 0,0 43 16,0 0-16,0-43 15,0 0-15,0 0 0,0 0 16,0 0-16,0 0 0,0 0 0,0 0 16,0 43-16,0-43 15,0 0-15,0 0 16,0 1-16,0-1 16,0 0-16,0 0 46,0 0 204,0-86-218,43 0-32,0 0 15,-43 0-15,43-1 0,-43 1 16,0 0 0,43 43-16,0-43 0,-43 0 15,43 0 16,-43 0-31,43 0 16,-43 0 0,43 0 31,-43 0-47,43 43 0,-43-43 15,0 0 1,43 43-16,-43-43 15,0 0-15,43 43 16,-43-43-16,44 0 31,-1 43-31,-43-43 16,43 43-16,-43-43 16,43 0-16,-43-1 31,43 44-16,0-43 1,-43 0 15,0 0-31,43 43 0,0-43 63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01T08:08:07.77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9F4717E-84DA-44FE-A4AC-B9F2F35DAD8A}" emma:medium="tactile" emma:mode="ink">
          <msink:context xmlns:msink="http://schemas.microsoft.com/ink/2010/main" type="inkDrawing" rotatedBoundingBox="12101,8808 25109,7447 25624,12372 12616,13733" semanticType="callout" shapeName="Other"/>
        </emma:interpretation>
      </emma:emma>
    </inkml:annotationXML>
    <inkml:trace contextRef="#ctx0" brushRef="#br0">47 3659 0,'-44'-43'31,"44"0"-15,44 43-16,-1 0 15,0 0-15,86-43 0,-43 43 0,86-43 16,-43 0-16,130 0 0,-87 43 0,129-43 16,-43-1-16,87 1 0,-44 43 0,87-43 15,-44 0-15,87 0 0,-87 43 0,86-43 16,44 0-16,0 0 0,-87 0 15,44 0-15,-44 43 0,43-43 0,-42 0 16,-44 0-16,1 0 0,-44 0 0,0 0 16,-42 0-16,-44 43 0,-43-43 0,0 0 15,1 0-15,-44 43 0,-43 0 0,0 0 16,0-44-16,43 44 0,0 0 0,-42 0 16,-1-43-16,0 43 0,0-43 0,-43 43 15,86 0-15,-86 0 0,0-43 0,0 43 16,-43-43-16,43 43 0,0 0 0,0 0 15,0 0-15,0 0 0,0-43 0,44 43 16,-44 0-16,0-43 0,43 43 16,0 0-16,-43 0 0,0 0 15,43 0-15,43-43 0,-43 43 0,0-43 16,1 43-16,42-43 0,-43 43 0,43 0 16,-43 0-16,-43-43 0,0 43 0,43 0 15,-43 0-15,0 0 16,0 0-16,0 0 15,1 0-15,-1 0 16,0 0-16,0 0 328,-43-43-312,0 0-1,0 0-15,0 0 0,-43 0 16,0 0-16,-44-43 0,44-1 16,-43 87-16,43-86 15,0 86-15,0-86 0,0 43 0,-43 0 16,43-43-16,-43 43 0,43-43 0,-43 43 16,43 0-16,0-43 0,-44 43 0,44-43 15,0 86-15,0-87 0,0 87 0,0-43 16,0 0-16,43 0 0,-43 0 0,43 0 15,-43 0-15,0 0 0,0 0 0,43 0 16,-43 43-16,0-43 0,0 0 16,43 0-16,-43 43 0,43-43 0,0 0 15,-43 43 1,0-43-16,43 0 16,-43 43 77,43-43-77,-43 43 0,0 43-1,43 0-15,0 0 0,0 43 16,0-43-16,0 43 15,0-43-15,0 43 0,0 43 0,0-43 16,0 0-16,0 1 0,0-1 0,0 0 16,0 0-16,0 43 0,0 0 0,0-43 15,0 0-15,0 1 0,0-1 0,0 0 16,0 0-16,0 0 0,0 0 0,43 0 16,-43-43-16,43 86 0,-43-86 0,43 43 15,-43-42-15,0 42 0,0 0 0,0 0 16,0-43-16,43 43 0,-43 0 0,43 0 15,-43-43-15,43 43 0,-43 0 0,0 1 16,0-44-16,43 43 0,-43 0 0,43 0 16,-43-43-16,43 43 0,-43-43 15,43 43-15,-43-43 0,43 43 0,-43-43 16,0 44-16,43-44 0,-43 0 16,0 0-16,0 0 0,0 0 15,0 0-15,0 0 16,0 0-1,43 0-15,0-43 0,-43 43 16,0 0-16,43 0 16,-43 0-16,0 0 15,0 0-15,0 0 16,0 0 15,43-43-15,0 0 78,-43-43-94,43 0 15,-43 0-15,0 0 0,43-43 0,44-43 16,-87 43-16,86 0 0,-43-43 15,0-1-15,43 1 0,0-43 0,0 43 16,0 0-16,-86 43 0,86-87 0,0 87 16,-43 0-16,1 43 0,-44-86 0,43 86 15,0 0-15,-43 0 0,43 0 0,0 0 16,-43 0-16,0 0 16,0 0-16,0 0 31,43 43-16,-43-43 1,0-1 15,0 1 1,43 0-1,-43 0 0,0 0-31,0 0 16,0 0-1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01T07:00:39.6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B544B31-4991-453C-988C-CE7A881A788D}" emma:medium="tactile" emma:mode="ink">
          <msink:context xmlns:msink="http://schemas.microsoft.com/ink/2010/main" type="writingRegion" rotatedBoundingBox="13502,-4099 13546,-4099 13546,-4055 13502,-4055"/>
        </emma:interpretation>
      </emma:emma>
    </inkml:annotationXML>
    <inkml:traceGroup>
      <inkml:annotationXML>
        <emma:emma xmlns:emma="http://www.w3.org/2003/04/emma" version="1.0">
          <emma:interpretation id="{3F5F6482-71F0-467B-BCA3-D55C8054985B}" emma:medium="tactile" emma:mode="ink">
            <msink:context xmlns:msink="http://schemas.microsoft.com/ink/2010/main" type="paragraph" rotatedBoundingBox="13502,-4099 13546,-4099 13546,-4055 13502,-40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7D46CEB-C4BA-4899-B6BA-5DC8039AD578}" emma:medium="tactile" emma:mode="ink">
              <msink:context xmlns:msink="http://schemas.microsoft.com/ink/2010/main" type="line" rotatedBoundingBox="13502,-4099 13546,-4099 13546,-4055 13502,-4055"/>
            </emma:interpretation>
          </emma:emma>
        </inkml:annotationXML>
        <inkml:traceGroup>
          <inkml:annotationXML>
            <emma:emma xmlns:emma="http://www.w3.org/2003/04/emma" version="1.0">
              <emma:interpretation id="{2371DCC5-8A8F-4534-8CA0-9E2CEFF73EC2}" emma:medium="tactile" emma:mode="ink">
                <msink:context xmlns:msink="http://schemas.microsoft.com/ink/2010/main" type="inkWord" rotatedBoundingBox="13502,-4099 13546,-4099 13546,-4055 13502,-4055"/>
              </emma:interpretation>
              <emma:one-of disjunction-type="recognition" id="oneOf0">
                <emma:interpretation id="interp0" emma:lang="" emma:confidence="0">
                  <emma:literal>7</emma:literal>
                </emma:interpretation>
                <emma:interpretation id="interp1" emma:lang="" emma:confidence="0">
                  <emma:literal>9</emma:literal>
                </emma:interpretation>
                <emma:interpretation id="interp2" emma:lang="" emma:confidence="0">
                  <emma:literal>0</emma:literal>
                </emma:interpretation>
                <emma:interpretation id="interp3" emma:lang="" emma:confidence="0">
                  <emma:literal>O</emma:literal>
                </emma:interpretation>
                <emma:interpretation id="interp4" emma:lang="" emma:confidence="0">
                  <emma:literal>f</emma:literal>
                </emma:interpretation>
              </emma:one-of>
            </emma:emma>
          </inkml:annotationXML>
          <inkml:trace contextRef="#ctx0" brushRef="#br0">44 50 0,'0'-44'0,"-44"44"47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01T07:11:33.36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5E6FA66-23A5-42C1-B1C5-CCF785959F2B}" emma:medium="tactile" emma:mode="ink">
          <msink:context xmlns:msink="http://schemas.microsoft.com/ink/2010/main" type="inkDrawing" rotatedBoundingBox="13069,8649 21165,7923 21264,9025 13168,9752" semanticType="callout" shapeName="Other"/>
        </emma:interpretation>
      </emma:emma>
    </inkml:annotationXML>
    <inkml:trace contextRef="#ctx0" brushRef="#br0">45 1604 0,'-45'-44'16,"90"-1"15,44 45-31,0-44 15,45-1-15,-45 45 0,45-44 0,-1 44 16,1 0-16,0-45 0,-1 0 0,1 45 16,0-44-16,-1-1 0,90 45 0,-89-44 15,44-45-15,0 44 0,45 1 0,-89 44 16,44-45-16,-44 0 0,89 1 0,-90-1 16,1 1-16,0 44 0,-1-45 0,-43 1 15,-1-1-15,0 45 0,-45 0 0,1 0 16,44-45-16,-44 45 0,-1-44 0,1 44 15,-1 0-15,1 0 16,-1 0-16,45-45 16,-44 45-16,0 0 15,-1 0-15,1-44 16,-1 44-16,1 0 16,-1 0-16,1 0 0,0 0 15,-1 0-15,1 0 16,-1 0-16,1 0 0,-1 0 15,1 0-15,-1 0 0,1 0 16,0 0-16,-1 0 0,1 0 16,44 0-16,-45 0 15,1 0-15,0 0 0,88 0 0,-88 0 16,-1 0-16,1 0 0,44 0 0,-44 0 16,44 0-16,-45 0 15,1 0-15,-1 0 16,1 0-1,0 0 1,-1 0 0,1 0 15,-1 0-31,1 0 31,-1 0-15,1 0-16,-1 44 15,1-44 1,0 0-16,-1 0 0,-44 45 16,45-45-16,-1 0 0,-44 44 15,45 1-15,-1-45 0,1 0 16,-1 45 0,1-45-1,0 0 16,-45 44-31,44-44 16,-44 45 0,45-1-16,-45 1 15,44-45-15,1 44 16,-45 1 0,44 0-16,-44-1 31,45-44 0,-45 45 610,45-1-579,-45 1-15,-45-45-31,0 0-16,1 0 15,-1 0-15,1 0 16,-1 0-16,1 0 16,-1 0-16,0 0 15,1 0-15,-1 0 16,1 0-16,-1 0 15,1 0 1,-1 0 0,1 0-16,-1 0 15,0 0-15,1 0 16,-1 0-16,1 0 0,-45 0 16,44 0-16,-44 0 15,44 0-15,1 0 16,-1 0-1,1 0-15,-1 0 16,1 0 234,44-45-219,0 1-15,44 44 0,1 0-16,-1-45 0,1 1 15,-1-1-15,1 45 0,0-45 0,-1 45 16,1-44-16,-45-1 0,44 45 0,45-44 15,-44-1 1,-1 1-16,1 44 0,-45-45 16,45 45-16,-1 0 0,1 0 0,-1-45 15,45 1-15,-44 44 16,-1-45-16,1 45 0,44 0 0,-44-44 16,-45-1-16,89 45 0,-45-44 15,1 44 1,0-45-16,-45 1 15,44 44-15,1 0 0,-1-45 16,1 45-16,-1 0 0,-44-45 16,45 45-16,-1 0 15,-44-44-15,45-1 0,0 45 47,-1-44-31,1 44-1,-1-45 1,1 45 218,-1 0-202,-44 45-1,0-1-15,0 1-16,-44-1 15,-1 1-15,45 0 16,-44-1-1,44 1 1,-45-45-16,45 44 16,0 1-1,-44-1 1,44 1 0,-45-45-1,45 44-15,0 1 16,0 0-16,-45-45 15,1 44-15,-1 1 32,45-1-1,0 1-15,-44-45-1,44 44-15,-45 1 16,1 0-1,44-1 1,-45 1 31,45-1-47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01T07:20:14.40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524142B-306C-423F-9A8A-77CE34CC2769}" emma:medium="tactile" emma:mode="ink">
          <msink:context xmlns:msink="http://schemas.microsoft.com/ink/2010/main" type="writingRegion" rotatedBoundingBox="15184,8865 24691,9648 24471,12323 14964,11540"/>
        </emma:interpretation>
      </emma:emma>
    </inkml:annotationXML>
    <inkml:traceGroup>
      <inkml:annotationXML>
        <emma:emma xmlns:emma="http://www.w3.org/2003/04/emma" version="1.0">
          <emma:interpretation id="{9FB7A2E1-131F-4DEF-8C9B-1D93380C5089}" emma:medium="tactile" emma:mode="ink">
            <msink:context xmlns:msink="http://schemas.microsoft.com/ink/2010/main" type="paragraph" rotatedBoundingBox="15184,8865 24691,9648 24471,12323 14964,115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FF66676-B679-4AC2-B38D-0BE0B1D583E1}" emma:medium="tactile" emma:mode="ink">
              <msink:context xmlns:msink="http://schemas.microsoft.com/ink/2010/main" type="line" rotatedBoundingBox="15184,8865 24691,9648 24471,12323 14964,11540"/>
            </emma:interpretation>
          </emma:emma>
        </inkml:annotationXML>
        <inkml:traceGroup>
          <inkml:annotationXML>
            <emma:emma xmlns:emma="http://www.w3.org/2003/04/emma" version="1.0">
              <emma:interpretation id="{F99B2E7D-2F5C-49FC-8D10-661B71876679}" emma:medium="tactile" emma:mode="ink">
                <msink:context xmlns:msink="http://schemas.microsoft.com/ink/2010/main" type="inkWord" rotatedBoundingBox="15184,8865 24691,9648 24471,12323 14964,11540"/>
              </emma:interpretation>
              <emma:one-of disjunction-type="recognition" id="oneOf0">
                <emma:interpretation id="interp0" emma:lang="" emma:confidence="0">
                  <emma:literal>~</emma:literal>
                </emma:interpretation>
                <emma:interpretation id="interp1" emma:lang="" emma:confidence="0">
                  <emma:literal>…</emma:literal>
                </emma:interpretation>
                <emma:interpretation id="interp2" emma:lang="" emma:confidence="0">
                  <emma:literal>에</emma:literal>
                </emma:interpretation>
                <emma:interpretation id="interp3" emma:lang="" emma:confidence="0">
                  <emma:literal>당</emma:literal>
                </emma:interpretation>
                <emma:interpretation id="interp4" emma:lang="" emma:confidence="0">
                  <emma:literal>대</emma:literal>
                </emma:interpretation>
              </emma:one-of>
            </emma:emma>
          </inkml:annotationXML>
          <inkml:trace contextRef="#ctx0" brushRef="#br0">0 2220 0,'0'-45'16,"0"1"-16,45 44 0,-45-45 15,0 0-15,44 1 0,-44-1 16,45 1-16,-45-1 0,45 1 0,-45-1 15,89 0-15,-89-44 0,44 45 0,1-1 16,-1-44-16,1 45 0,44-1 16,-44 0-16,-1-44 0,1 45 0,88-45 15,-88 0-15,44 44 0,45-44 0,-45 44 0,0 1 16,0-45-16,45 44 0,0 0 16,-45 1-16,0 44 0,-45-45 0,90 1 15,-45-1-15,0 45 0,0-44 0,45-1 16,-45 45-16,45-44 0,0 44 0,-1-45 15,1 45-15,0-45 0,-1 45 0,46-44 16,-46 44-16,46 0 0,-46 0 0,45-45 16,-44 45-16,44-44 0,-44 44 0,0 0 15,-1 0-15,1 0 0,-45 0 0,45 0 16,-45 0-16,45 0 0,-45 0 16,0 0-16,0 0 0,0 0 0,0 0 15,0 0-15,1 0 0,43 0 0,-88 0 16,-1 0-16,1 0 0,44 0 0,-44 0 15,-1 0-15,1 0 0,-1 0 0,1 0 16,-1 0-16,46 0 0,-46 0 16,45 44-16,-44-44 15,-1 0-15,1 45 0,0-1 16,-1-44-16,1 45 0,-1-45 16,1 0-16,-1 45 0,-44-1 0,45-44 15,-1 45-15,1-45 0,-45 89 0,45-89 16,-1 44-16,1-44 0,-1 45 0,-44-1 15,89 1-15,-44 0 16,-45-1-16,89-44 0,-89 45 0,45-45 16,-45 44-16,0 1 0,44-1 0,1-44 15,-45 45-15,44-45 0,-44 45 0,45-1 16,-1 1-16,1-1 0,-45 1 16,45-1-16,-45 1 15,44-1-15,1 1 0,-45 0 0,44-45 16,-44 44-16,45 1 0,-45-1 0,44 1 15,1-45-15,-45 44 0,0 1 16,44-45-16,-44 44 0,45 1 16,0 44-1,-1 0-15,1-44 16,-45-1-16,44 1 0,-44 0 16,45-45-16,-45 44 0,44-44 0,-44 45 15,0-1-15,0 1 0,45-1 16,-45 1-1,0-1 1,0 1-16,45-45 16,-45 45-1,0-1 235,0 1-218,-45-45-1,0 0-16,1 0-15,-1 0 16,1-45 0,-1 45-16,1 0 0,-1 0 15,0 0-15,1-44 0,-1 44 0,1 0 16,-1 0-16,45-45 16,-44 45-16,-1 0 0,1-45 15,-46 45-15,46 0 16,-1-44-16,1 44 15,-1 0-15,1 0 0,-46-45 16,46 1-16,-1 44 0,1 0 16,-1-45-16,1 45 0,-1 0 15,1 0-15,-1 0 0,45-44 16,-45 44-16,1-45 0,-1 45 16,1 0-16,-1 0 0,1 0 15,44-44 220,-45 44-220,45-45-15,0-44 16,0 44-1,89 1-15,-89-1 0,45 45 16,-1-44-16,1 44 0,-1-45 0,1 0 16,0 45-16,44 0 0,-89-44 15,89 44-15,-45 0 0,1-45 0,44 1 16,-44-1-16,-1 45 0,45-44 0,-44-1 16,44 45-16,0-44 0,-44-1 0,-1 45 15,45-45-15,-44 45 0,-1-44 0,46 44 16,-46-45-16,1 45 0,44-44 0,0-1 15,-44 1-15,44 44 16,-45-45-16,1 45 16,-1 0-16,1-44 0,-1 44 15,-44-45-15,45 45 0,0 0 0,-1 0 16,1 0-16,-1-45 16,1 45-1,-1 0-15,1 0 16,-45-44-1,45 44-15,-1 0 0,1 0 16,-45-45 15,44 45 204,-44-44-204,0 88 16,0 1-47,0-1 15,-44-44-15,44 45 0,0 0 16,-45-45-16,1 44 16,44 1-16,-45-45 15,45 44-15,0 1 16,-45-45-16,45 44 0,-44 1 16,44-1-1,-45 1-15,45 0 16,-44-45-1,44 44-15,0 1 16,0-1-16,0 1 16,-45-45-16,1 44 0,44 1 15,-45-1-15,0 1 16,45 0-16,-44-45 16,44 44-16,-45 1 15,45-1 1,0 1-1,-44-45-15,44 44 16,-45-44-16,45 45 16,0 0-1,0-1 1,-44-44 0,44 45 15,0-1-31,-45 1 47,45-1-32,0 1 17,-44-45 14,44 44-46,0 1 32,-45-45 15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01T07:38:01.50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D580FE1-2A29-4758-8248-CE8CD208F528}" emma:medium="tactile" emma:mode="ink">
          <msink:context xmlns:msink="http://schemas.microsoft.com/ink/2010/main" type="writingRegion" rotatedBoundingBox="14213,7840 23625,7676 23663,9825 14251,9989"/>
        </emma:interpretation>
      </emma:emma>
    </inkml:annotationXML>
    <inkml:traceGroup>
      <inkml:annotationXML>
        <emma:emma xmlns:emma="http://www.w3.org/2003/04/emma" version="1.0">
          <emma:interpretation id="{5B6ED6B5-9C79-44D6-81A6-7CD85630D47B}" emma:medium="tactile" emma:mode="ink">
            <msink:context xmlns:msink="http://schemas.microsoft.com/ink/2010/main" type="paragraph" rotatedBoundingBox="14213,7840 23625,7676 23663,9825 14251,99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0883851-A9D2-4BA4-87A9-9E0D7CC31B5D}" emma:medium="tactile" emma:mode="ink">
              <msink:context xmlns:msink="http://schemas.microsoft.com/ink/2010/main" type="line" rotatedBoundingBox="14213,7840 23625,7676 23663,9825 14251,9989"/>
            </emma:interpretation>
          </emma:emma>
        </inkml:annotationXML>
        <inkml:traceGroup>
          <inkml:annotationXML>
            <emma:emma xmlns:emma="http://www.w3.org/2003/04/emma" version="1.0">
              <emma:interpretation id="{B875E128-7191-43E2-B7C6-8ECCD1351790}" emma:medium="tactile" emma:mode="ink">
                <msink:context xmlns:msink="http://schemas.microsoft.com/ink/2010/main" type="inkWord" rotatedBoundingBox="14248,9843 14292,9842 14293,9858 14249,985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-129-86 0,'-44'0'125</inkml:trace>
        </inkml:traceGroup>
        <inkml:traceGroup>
          <inkml:annotationXML>
            <emma:emma xmlns:emma="http://www.w3.org/2003/04/emma" version="1.0">
              <emma:interpretation id="{31E9D9B0-CB42-4D37-99CD-A247187DF198}" emma:medium="tactile" emma:mode="ink">
                <msink:context xmlns:msink="http://schemas.microsoft.com/ink/2010/main" type="inkWord" rotatedBoundingBox="14299,7839 23625,7676 23663,9825 14336,9988"/>
              </emma:interpretation>
              <emma:one-of disjunction-type="recognition" id="oneOf1">
                <emma:interpretation id="interp1" emma:lang="" emma:confidence="0">
                  <emma:literal>…</emma:literal>
                </emma:interpretation>
                <emma:interpretation id="interp2" emma:lang="" emma:confidence="0">
                  <emma:literal>^</emma:literal>
                </emma:interpretation>
                <emma:interpretation id="interp3" emma:lang="" emma:confidence="0">
                  <emma:literal>예</emma:literal>
                </emma:interpretation>
                <emma:interpretation id="interp4" emma:lang="" emma:confidence="0">
                  <emma:literal>게</emma:literal>
                </emma:interpretation>
                <emma:interpretation id="interp5" emma:lang="" emma:confidence="0">
                  <emma:literal>에</emma:literal>
                </emma:interpretation>
              </emma:one-of>
            </emma:emma>
          </inkml:annotationXML>
          <inkml:trace contextRef="#ctx0" brushRef="#br0" timeOffset="4694.9967">-86 0 0,'43'0'171,"-43"43"-155,43-43 0,0-43-1,-43 0 1,43 0-16,0 0 16,-43 0-16,43 43 0,0 0 15,-43-43-15,43 0 16,0 0-1,0 0 1,0 0-16,0 0 31,0 0-15,0 43-16,0-43 16,0 43-16,-43-43 15,43 43-15,-43-43 0,44 43 0,-1-43 16,0 43-16,-43-43 0,86 43 15,-43-44-15,-43 1 0,43 43 16,-43-43-16,43 43 0,0-43 16,0 43-16,0-43 0,-43 0 15,43 43-15,43-43 16,-43 0-16,0 0 16,0 43-16,0-43 0,43 43 15,-86-43-15,44 0 0,-1 43 16,0-43-16,0 43 0,0-43 0,0 43 15,0-43-15,0 43 0,43-43 0,-43 0 16,0 43-16,0-43 0,0 43 16,0-43-16,0 43 0,0 0 0,43-44 15,-86 1-15,43 43 0,1 0 16,-1-43-16,0 43 0,0-43 0,0 43 16,0 0-16,43-43 0,-43 43 15,0 0-15,0 0 0,0-43 16,0 43-16,0-43 0,0 43 0,0 0 15,43 0-15,-43 0 0,1-43 16,-1 0-16,0 43 0,0 0 0,43-43 16,-43 43-16,0-43 0,43 43 0,-43 0 15,0 0-15,43-43 0,-43 43 0,0 0 16,43 0-16,0-43 0,-42 43 0,42 0 16,-43 0-16,86 0 0,-86 0 0,0-43 15,43 43-15,-43 0 0,43-43 16,-43 43-16,0 0 0,0 0 15,0 0-15,0 0 0,0 0 16,1 0-16,-1 0 0,0-43 16,0 43-16,0 0 15,0 0 1,0 0-16,0 0 16,0 0-16,0 0 15,0 0-15,0 0 16,0 0-16,0 0 0,0 0 15,43 0-15,-43 0 0,44 0 16,-44 0-16,0 0 0,43 43 0,-43 0 16,43-43-16,-43 43 0,0-43 15,-43 43-15,43-43 0,0 0 16,0 0-16,0 0 0,0 0 16,0 43-16,0-43 0,0 43 15,0-43-15,0 0 0,1 0 0,-1 0 16,0 0-16,0 0 0,0 0 0,43 43 15,0-43-15,-43 0 0,0 0 16,0 43-16,0-43 0,0 0 16,0 43-16,0-43 15,-43 43-15,43-43 0,0 0 16,0 0-16,0 43 16,1 0-1,-1-43-15,0 0 16,-43 43-16,43-43 15,0 43-15,0 0 16,-43 1 0,43-44-16,0 43 0,0 0 15,0 0 1,-43 0 0,0 0-16,43-43 15,-43 43-15,43-43 0,-43 43 16,43 0-16,-43 0 15,43 0 1,-43 0-16,43-43 16,-43 43-16,43 0 0,-43 0 15,43 0 1,-43 0-16,43 0 16,-43 0-1,43-43-15,-43 44 0,44-1 31,-44 0-31,43 0 47,-43 0-47,0 0 32,43 0-17,-43 0 313,43-43-328,-86 0 32,0 0-17,-44 0-15,44 0 16,0 0-16,0 0 0,0 0 15,-43 0-15,0 0 0,43 0 16,0 0-16,0 0 16,0 0-1,0 0 32,0 0-31,0 0-16,0 0 15,0 0-15,0 0 16,-1 0-16,1 0 0,0 0 16,0 0-16,0 0 15,0 0-15,0 0 16,0 0-16,43-43 250,-43 43-234,0 0-16,43-43 15,0 0-15,0-43 16,43 43-16,0 0 15,0-1-15,43 1 16,-43 43-16,-43-43 0,86 43 16,-43-43-16,1 0 0,-1 43 15,-43-43-15,43 43 0,0 0 16,0-43-16,0 0 0,0 43 0,0-43 16,0 43-16,43-43 0,-86 0 15,43 43-15,0 0 16,0 0-16,-43-43 0,43 43 15,0-43 1,0 43-16,0-43 16,0 0-16,1 43 15,-1-43-15,0 43 16,0 0-16,0-43 0,43 0 16,0 43-16,-43-43 15,0 43-15,0 0 16,0-44-16,-43 1 0,43 43 0,0 0 15,0 0-15,0-43 0,0 43 0,0 0 16,0-43 0,-43 0 218,44 43-203,-1 0-15,-43 43 0,0 0-1,0 0 1,-43-43-16,43 43 0,0 1 15,0-1-15,-44 0 16,44 0 0,0 0-16,0 0 15,0 0 1,-43 0 0,43 0-1,0 0-15,0 0 16,-43 0-1,43 0 17,-43-43-32,43 43 15,0 0 17,0 0-32,-43 0 15,43 0 32,-43-43-47,43 43 16,-43 1-1,43-1-15,-43-43 16,43 43-16,-43 0 31,0 0 0,0 0 32,43 0-47,-43-43-16,43 43 31,-43 0-16</inkml:trace>
        </inkml:traceGroup>
        <inkml:traceGroup>
          <inkml:annotationXML>
            <emma:emma xmlns:emma="http://www.w3.org/2003/04/emma" version="1.0">
              <emma:interpretation id="{06E1D6C0-FAF5-42E8-B59C-5EB7A585DC28}" emma:medium="tactile" emma:mode="ink">
                <msink:context xmlns:msink="http://schemas.microsoft.com/ink/2010/main" type="inkWord" rotatedBoundingBox="14421,9944 14436,9943 14437,9958 14422,9959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-3447.0014">0 0 0,'0'0'125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01T07:38:09.2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20345A3-F5D0-4F16-8973-CC3ED396ABD4}" emma:medium="tactile" emma:mode="ink">
          <msink:context xmlns:msink="http://schemas.microsoft.com/ink/2010/main" type="writingRegion" rotatedBoundingBox="10805,-5166 10820,-5166 10820,-5151 10805,-5151"/>
        </emma:interpretation>
      </emma:emma>
    </inkml:annotationXML>
    <inkml:traceGroup>
      <inkml:annotationXML>
        <emma:emma xmlns:emma="http://www.w3.org/2003/04/emma" version="1.0">
          <emma:interpretation id="{A67B2032-60F5-489A-B851-3D6DABDFA925}" emma:medium="tactile" emma:mode="ink">
            <msink:context xmlns:msink="http://schemas.microsoft.com/ink/2010/main" type="paragraph" rotatedBoundingBox="10805,-5166 10820,-5166 10820,-5151 10805,-51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876CB79-AFCC-4145-916B-8F7D81D441F6}" emma:medium="tactile" emma:mode="ink">
              <msink:context xmlns:msink="http://schemas.microsoft.com/ink/2010/main" type="line" rotatedBoundingBox="10805,-5166 10820,-5166 10820,-5151 10805,-5151"/>
            </emma:interpretation>
          </emma:emma>
        </inkml:annotationXML>
        <inkml:traceGroup>
          <inkml:annotationXML>
            <emma:emma xmlns:emma="http://www.w3.org/2003/04/emma" version="1.0">
              <emma:interpretation id="{1663A4D4-3AAD-401D-9D8A-8E9F1A02D718}" emma:medium="tactile" emma:mode="ink">
                <msink:context xmlns:msink="http://schemas.microsoft.com/ink/2010/main" type="inkWord" rotatedBoundingBox="10805,-5166 10820,-5166 10820,-5151 10805,-5151"/>
              </emma:interpretation>
              <emma:one-of disjunction-type="recognition" id="oneOf0">
                <emma:interpretation id="interp0" emma:lang="" emma:confidence="0">
                  <emma:literal>!</emma:literal>
                </emma:interpretation>
                <emma:interpretation id="interp1" emma:lang="" emma:confidence="0">
                  <emma:literal>'</emma:literal>
                </emma:interpretation>
                <emma:interpretation id="interp2" emma:lang="" emma:confidence="0">
                  <emma:literal>1</emma:literal>
                </emma:interpretation>
                <emma:interpretation id="interp3" emma:lang="" emma:confidence="0">
                  <emma:literal>‘</emma:literal>
                </emma:interpretation>
                <emma:interpretation id="interp4" emma:lang="" emma:confidence="0">
                  <emma:literal>’</emma:literal>
                </emma:interpretation>
              </emma:one-of>
            </emma:emma>
          </inkml:annotationXML>
          <inkml:trace contextRef="#ctx0" brushRef="#br0">0 0 0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01T07:45:24.95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9B0893E-C620-40DC-B926-5BF53FE28B9D}" emma:medium="tactile" emma:mode="ink">
          <msink:context xmlns:msink="http://schemas.microsoft.com/ink/2010/main" type="inkDrawing" rotatedBoundingBox="20304,5973 26846,7823 26230,9998 19688,8149" semanticType="callout" shapeName="Other"/>
        </emma:interpretation>
      </emma:emma>
    </inkml:annotationXML>
    <inkml:trace contextRef="#ctx0" brushRef="#br0">0 913 0,'43'0'0,"0"-43"0,0 43 16,-43-43-16,43 43 0,0-43 16,0 0-16,0 0 0,0 43 15,0-43-15,0 0 0,1 0 0,42 0 16,-43 43-16,86-86 0,-43 42 0,43 44 16,0-43-16,0 0 0,1 0 0,42 0 15,-43 43-15,0-43 0,0 43 0,0-43 16,0 0-16,87 0 0,-87 43 0,43 0 15,-43 0-15,43 0 0,-42 0 0,42 0 16,-43 0-16,0 0 0,0 0 16,0 0-16,-42 0 0,42 0 0,0 0 15,-43 0-15,0 0 0,0 0 0,0 0 16,0 0-16,-43 0 0,0 0 0,44 0 16,-44 0-16,0 0 0,86 43 0,-86-43 15,0 0-15,0 43 0,0 0 0,0-43 16,0 0-16,-43 43 0,43-43 0,0 0 15,0 43-15,0 0 0,43 0 16,-43-43-16,-43 43 16,44-43-16,-1 44 0,-43-1 0,43-43 15,-43 43-15,86-43 0,-86 43 16,43-43-16,-43 43 0,43 0 0,-43 0 16,43 0-16,0 0 0,0 0 15,-43 0-15,0 0 0,43 0 16,0 0-16,-43 0 0,0 0 15,43 43-15,-43 0 16,0-42-16,43-1 0,-43 0 0,43 43 16,-43 0-16,0-43 0,43 0 15,-43 0-15,0 0 0,0 0 0,43-43 16,-43 43-16,0 0 0,0 0 0,0 0 16,0 0-16,0 0 15,0 0-15,0 1 16,0-1-16,0 0 0,0 0 15,0 0-15,0 0 16,0 0 0,0 0 218,0 0-218,-86-43 15,43 0-15,-43 0-16,0 0 0,43 0 15,0 0-15,-43 0 0,43 0 0,0 0 16,0 0-16,0 0 0,0 0 0,-1 0 15,1-43-15,0 43 0,0 0 16,0 0-16,0 0 16,0 0-16,0 0 15,0 0-15,0 0 16,0 0-16,0 0 16,0 0-1,0 0-15,0-43 141,43 0-126,0 0 1,0 0-16,0 0 16,43 0-16,0 0 15,0-1-15,-43 1 0,86 0 0,0 0 16,-43 0-16,43 0 16,-43 43-16,0-43 0,43 0 0,-42 43 15,42-43-15,0 0 0,-43 43 0,0 0 16,0-43-16,0 0 0,43 43 0,-43 0 15,0-43-15,0 0 0,0 43 0,0 0 16,43-43-16,-43 43 0,0-43 0,1 43 16,-1-43-16,0 43 0,0 0 0,0 0 15,0 0-15,0-43 0,0 43 16,0-43-16,0 43 16,0 0-16,0 0 15,0 0 220,-43 43-204,0 0-16,-43 0-15,0 43 0,0-86 16,43 43-16,-43-43 0,0 43 16,43 0-16,0 0 0,-43-43 0,43 43 15,-43-43-15,43 43 0,-43 0 16,0 0 0,43 0-16,-43 0 15,43 0-15,0 0 16,-43-43-1,43 43-15,0 1 16,0-1-16,0 0 16,-43-43-16,-1 43 31,44 0-31,0 0 16,-43 0-1,43 0 1,0 0 15,-43 0-31,43 0 31,0 0-15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01T07:48:55.32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2D9E8F0-5578-420C-AB9E-70423012259C}" emma:medium="tactile" emma:mode="ink">
          <msink:context xmlns:msink="http://schemas.microsoft.com/ink/2010/main" type="writingRegion" rotatedBoundingBox="19456,16497 26049,12568 27841,15575 21248,19504"/>
        </emma:interpretation>
      </emma:emma>
    </inkml:annotationXML>
    <inkml:traceGroup>
      <inkml:annotationXML>
        <emma:emma xmlns:emma="http://www.w3.org/2003/04/emma" version="1.0">
          <emma:interpretation id="{E9F23B54-48E9-4BD0-B7FA-B87BEE0A2990}" emma:medium="tactile" emma:mode="ink">
            <msink:context xmlns:msink="http://schemas.microsoft.com/ink/2010/main" type="paragraph" rotatedBoundingBox="19456,16497 26049,12568 27841,15575 21248,195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FD2C5BD-4ED7-4B1A-8EB9-BE32D84DEDAE}" emma:medium="tactile" emma:mode="ink">
              <msink:context xmlns:msink="http://schemas.microsoft.com/ink/2010/main" type="line" rotatedBoundingBox="19456,16497 26049,12568 27841,15575 21248,19504"/>
            </emma:interpretation>
          </emma:emma>
        </inkml:annotationXML>
        <inkml:traceGroup>
          <inkml:annotationXML>
            <emma:emma xmlns:emma="http://www.w3.org/2003/04/emma" version="1.0">
              <emma:interpretation id="{28C34281-D08F-4645-B3D4-14B4B0E3712F}" emma:medium="tactile" emma:mode="ink">
                <msink:context xmlns:msink="http://schemas.microsoft.com/ink/2010/main" type="inkWord" rotatedBoundingBox="19456,16497 26049,12568 27841,15575 21248,19504"/>
              </emma:interpretation>
              <emma:one-of disjunction-type="recognition" id="oneOf0">
                <emma:interpretation id="interp0" emma:lang="" emma:confidence="0">
                  <emma:literal>Ⅴ</emma:literal>
                </emma:interpretation>
                <emma:interpretation id="interp1" emma:lang="" emma:confidence="0">
                  <emma:literal>난</emma:literal>
                </emma:interpretation>
                <emma:interpretation id="interp2" emma:lang="" emma:confidence="0">
                  <emma:literal>자</emma:literal>
                </emma:interpretation>
                <emma:interpretation id="interp3" emma:lang="" emma:confidence="0">
                  <emma:literal>V</emma:literal>
                </emma:interpretation>
                <emma:interpretation id="interp4" emma:lang="" emma:confidence="0">
                  <emma:literal>너</emma:literal>
                </emma:interpretation>
              </emma:one-of>
            </emma:emma>
          </inkml:annotationXML>
          <inkml:trace contextRef="#ctx0" brushRef="#br0">86 2712 0,'-43'0'47,"43"43"-32,-43-43-15,43 43 16,0 0-16,43-43 15,0 43-15,0 0 0,0-43 16,86 86-16,-43-43 0,0-43 0,0 43 16,44 1-16,-44-1 0,43 0 0,-43 0 15,43-43-15,-43 43 0,43 0 0,0 0 16,1 0-16,-1-43 0,86 43 0,-43-43 16,0 43-16,-42 0 0,85 0 0,-86-43 15,0 0-15,0 0 0,0 43 0,-42-43 16,-1 43-16,0-43 0,0 0 0,43 0 15,-43 43-15,-43-43 0,43 0 0,-43 0 16,43 0-16,-43 0 0,44 0 0,-44 0 16,43 0-16,-43 0 0,0 0 15,43 0-15,-43 0 0,0 0 0,0 0 16,43 0-16,0 0 0,-43 0 0,0-43 16,43 43-16,1 0 0,-44-43 0,86 0 15,-86 0-15,43 43 0,-43-43 0,86 0 16,-86 43-16,43-43 0,0 0 0,0 0 15,-42 43-15,-1-43 0,43 0 0,-43 43 16,0-43-16,0 0 0,0 43 0,-43-43 16,43 43-16,-43-44 0,43 44 0,-43-43 15,43 0-15,0 43 0,-43-43 0,43 0 16,-43 0-16,43 0 16,-43 0-16,0 0 15,43 0-15,-43 0 0,43 0 0,-43 0 16,0 0-16,0 0 0,0-43 15,43 43-15,-43 0 16,0-1-16,0 1 0,43 0 0,-43 0 16,0 0-16,0-43 0,0 43 15,0-43-15,43 43 0,-43 0 16,0 0-16,0-43 0,0 43 16,0 0-16,0 0 15,0 0-15,43 0 0,-43-1 0,0-42 16,0 0-16,44 43 0,-44 0 0,0-43 15,0 43-15,0 0 0,0 0 0,0 0 16,0 0-16,0 0 0,0 0 0,0 0 16,0 0-16,43 0 0,-43 0 0,0-1 15,0 1-15,0 0 0,0-43 16,0 43-16,0 0 0,0 0 0,43 0 16,-43 0-16,0 0 15,0 0 641,0 0-624,-43 43-17,0 0-15,-1 0 0,1 0 0,0 0 16,-43 0-16,43 43 16,0-43-16,0 0 0,0 0 15,0 43-15,-43-43 0,43 43 16,0-43-16,0 0 0,0 43 15,0 0-15,0-43 16,0 0-16,0 43 16,-1-43 31,1 43 453,86-43-438,1 0-62,-1 0 16,0 0-1,0 0-15,0 0 0,0 0 16,0 0-16,0 0 0,0 0 16,0 0-16,0 0 0,43 0 15,-43 0-15,0 0 16,0 0-16,0 0 0,0 0 15,0 0-15,44 0 16,-44 0 0,43 0-16,-43 0 0,43 0 15,-43 0-15,0 0 0,0 0 16,0 0-16,0 0 0,0 0 0,0 0 16,0 0-1,0 0-15,0 0 78,0 0-62,0 0 62,0 0-62,-86 0 187,0 0-203,0-43 15,0 43 1,43-43-16,-43 43 16,0 0 31,43-43-32,-43 0 79,0 0 0,0 43-94,0 0 0,43-43 15,-43 43-15,43-43 16,-43 43 0,0 0-1,0-43 1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01T07:54:59.2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6F310AE-C283-47A3-9AA6-5D5737F6E1DC}" emma:medium="tactile" emma:mode="ink">
          <msink:context xmlns:msink="http://schemas.microsoft.com/ink/2010/main" type="inkDrawing" rotatedBoundingBox="18984,15455 28709,15421 28719,18118 18994,18151" semanticType="callout" shapeName="Other"/>
        </emma:interpretation>
      </emma:emma>
    </inkml:annotationXML>
    <inkml:trace contextRef="#ctx0" brushRef="#br0">0 86 0,'0'-43'16,"43"0"0,0 43-16,-43 43 15,43 0-15,0 0 0,0 43 0,0-43 16,0 0-16,0 86 0,1-86 0,-1 43 15,43 1-15,-43-1 0,43-43 0,0 86 16,0-86-16,0 43 0,-43 0 0,86 0 16,-86 0-16,44 44 0,42-87 0,-43 43 15,-43-43-15,86 43 0,-43-43 16,0 43-16,0-43 0,43 43 0,-42-43 16,-1 43-16,0-86 0,0 86 0,43-43 15,0 0-15,-43 1 0,0-1 0,0 0 16,87 0-16,-44 0 0,43-43 0,-43 43 15,43 0-15,-42-43 0,42 43 0,0 0 16,0 0-16,-43-43 0,43 0 0,-42 0 16,-1 0-16,-43 0 0,43 0 0,0 0 15,0 0-15,-43 0 0,44 0 0,-44 0 16,43 0-16,-43 0 0,43 0 0,0 0 16,0 0-16,-42 0 0,42 0 0,-43 0 15,43 0-15,0 0 0,0 0 16,-43 0-16,43 0 0,-42 0 0,42 0 15,-43 0-15,0 0 0,0 0 0,43 0 16,-43 0-16,0 0 0,-43 0 0,44 0 16,-44 0-16,0-43 0,43 43 0,-43-43 15,0 0-15,43 43 0,-86-43 0,43 0 16,0 0-16,0 43 0,-43-86 16,43 86-16,-43-43 0,43-1 0,0 1 15,-43 0-15,43 43 0,-43-43 0,43 0 16,-43 0-16,43 0 0,-43 0 0,43 0 15,-43-43-15,0 43 16,0-43-16,0 43 0,0 0 16,44 0-16,-44 0 0,0 0 0,0 0 15,0-1-15,0 1 0,0 0 0,0 0 16,0 0-16,0 0 0,43 0 0,-43 0 16,0 0-16,0 0 0,0 0 15,0 0-15,43 0 16,-43 0-1,0 0 1,0 0 15,0 0 63,43 0 156,-43 0-234,-43 43-1,0 0-15,0 0 0,-44 0 16,1 0-16,0 43 0,43-43 0,0 0 16,-43 0-16,43 43 0,0 0 0,-43-43 15,43 0-15,0 0 16,0 0-16,0 43 0,0 0 15,-1-43-15,1 0 16,0 0-16,43 43 16,-43-43-16,0 0 0,0 0 15,0 0 1,0 43-16,0-43 16,0 0-16,0 0 15,0 43 1,0-43-1,0 43 235,86 0-234,0-43-16,0 0 0,0 43 0,0 0 16,0-43-16,0 0 0,0 0 15,0 43-15,0-43 0,0 0 16,0 0-16,0 0 16,-43 43-16,44-43 0,-1 43 15,0-43 1,0 0-16,0 0 15,0 0-15,0 0 0,-43 43 16,43-43-16,0 0 0,0 0 16,0 0-16,0 0 0,0 0 15,0 0 1,0 43-16,0-43 0,43 43 16,-43 1-16,1-44 0,-1 0 15,0 0-15,86 43 0,-86 0 16,43-43-16,0 0 0,43 0 0,-86 0 15,0 43-15,0-43 0,0 0 47,0 0-31,0 0-16,1 0 250,-1 0-234,-43-43 15,0 0-31,0 0 15,-43-1-15,43 1 16,-44 43-16,44-43 0,0 0 16,-43 0-16,0 43 0,43-43 0,-43 43 15,43-43-15,-43 0 0,0 0 16,0 0-16,0 0 16,0 0-1,43 0 1,-43 43-16,43-43 0,-43 43 15,43-43-15,-43 43 16,43-43-16,-43 0 16,0 0 15,0 43-15,43-43 46,-43 43-62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2303-CFFA-48FF-9F4C-188E78D81470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68-159E-49B7-8197-510E57E3E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7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2303-CFFA-48FF-9F4C-188E78D81470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68-159E-49B7-8197-510E57E3E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27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2303-CFFA-48FF-9F4C-188E78D81470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68-159E-49B7-8197-510E57E3E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00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2303-CFFA-48FF-9F4C-188E78D81470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68-159E-49B7-8197-510E57E3E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08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2303-CFFA-48FF-9F4C-188E78D81470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68-159E-49B7-8197-510E57E3E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41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2303-CFFA-48FF-9F4C-188E78D81470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68-159E-49B7-8197-510E57E3E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88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2303-CFFA-48FF-9F4C-188E78D81470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68-159E-49B7-8197-510E57E3E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32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2303-CFFA-48FF-9F4C-188E78D81470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68-159E-49B7-8197-510E57E3E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27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2303-CFFA-48FF-9F4C-188E78D81470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68-159E-49B7-8197-510E57E3E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89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2303-CFFA-48FF-9F4C-188E78D81470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68-159E-49B7-8197-510E57E3E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7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2303-CFFA-48FF-9F4C-188E78D81470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68-159E-49B7-8197-510E57E3E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17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12303-CFFA-48FF-9F4C-188E78D81470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B8568-159E-49B7-8197-510E57E3E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6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customXml" Target="../ink/ink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customXml" Target="../ink/ink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emf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customXml" Target="../ink/ink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14.emf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언어 </a:t>
            </a:r>
            <a:r>
              <a:rPr lang="en-US" altLang="ko-KR" b="1" dirty="0"/>
              <a:t> </a:t>
            </a:r>
            <a:r>
              <a:rPr lang="ko-KR" altLang="en-US" b="1" dirty="0" err="1" smtClean="0"/>
              <a:t>조건문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359208" y="6187603"/>
            <a:ext cx="2832792" cy="670397"/>
          </a:xfrm>
        </p:spPr>
        <p:txBody>
          <a:bodyPr/>
          <a:lstStyle/>
          <a:p>
            <a:r>
              <a:rPr lang="ko-KR" altLang="en-US" dirty="0" err="1" smtClean="0"/>
              <a:t>조건영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438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8715" y="0"/>
            <a:ext cx="10515600" cy="1325563"/>
          </a:xfrm>
        </p:spPr>
        <p:txBody>
          <a:bodyPr/>
          <a:lstStyle/>
          <a:p>
            <a:r>
              <a:rPr lang="en-US" altLang="ko-KR" b="1" dirty="0"/>
              <a:t>switch </a:t>
            </a:r>
            <a:r>
              <a:rPr lang="ko-KR" altLang="en-US" b="1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21191"/>
            <a:ext cx="10832024" cy="15065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C</a:t>
            </a:r>
            <a:r>
              <a:rPr lang="ko-KR" altLang="en-US" dirty="0" smtClean="0"/>
              <a:t>언어 </a:t>
            </a:r>
            <a:r>
              <a:rPr lang="en-US" altLang="ko-KR" dirty="0" smtClean="0"/>
              <a:t>switch </a:t>
            </a:r>
            <a:r>
              <a:rPr lang="ko-KR" altLang="en-US" dirty="0" err="1" smtClean="0"/>
              <a:t>조건문은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if else if </a:t>
            </a:r>
            <a:r>
              <a:rPr lang="ko-KR" altLang="en-US" dirty="0" err="1" smtClean="0"/>
              <a:t>조건문처럼</a:t>
            </a:r>
            <a:r>
              <a:rPr lang="ko-KR" altLang="en-US" dirty="0" smtClean="0"/>
              <a:t> 여러 경우의 수를 선택할 때 사용됩니다</a:t>
            </a:r>
            <a:r>
              <a:rPr lang="en-US" altLang="ko-KR" dirty="0" smtClean="0"/>
              <a:t>.if else if</a:t>
            </a:r>
            <a:r>
              <a:rPr lang="ko-KR" altLang="en-US" dirty="0" smtClean="0"/>
              <a:t>와 차이점이 있다면 </a:t>
            </a:r>
            <a:r>
              <a:rPr lang="en-US" altLang="ko-KR" dirty="0" smtClean="0"/>
              <a:t>switch </a:t>
            </a:r>
            <a:r>
              <a:rPr lang="ko-KR" altLang="en-US" dirty="0" smtClean="0"/>
              <a:t>문은 </a:t>
            </a:r>
            <a:r>
              <a:rPr lang="en-US" altLang="ko-KR" dirty="0" smtClean="0"/>
              <a:t>case</a:t>
            </a:r>
            <a:r>
              <a:rPr lang="ko-KR" altLang="en-US" dirty="0" smtClean="0"/>
              <a:t>에 정수 및 단일 문자 </a:t>
            </a:r>
            <a:r>
              <a:rPr lang="ko-KR" altLang="en-US" dirty="0" err="1" smtClean="0"/>
              <a:t>자료형만</a:t>
            </a:r>
            <a:r>
              <a:rPr lang="ko-KR" altLang="en-US" dirty="0" smtClean="0"/>
              <a:t> 올 수 있습니다</a:t>
            </a:r>
            <a:r>
              <a:rPr lang="en-US" altLang="ko-KR" dirty="0" smtClean="0"/>
              <a:t>.case</a:t>
            </a:r>
            <a:r>
              <a:rPr lang="ko-KR" altLang="en-US" dirty="0"/>
              <a:t> </a:t>
            </a:r>
            <a:r>
              <a:rPr lang="ko-KR" altLang="en-US" dirty="0" smtClean="0"/>
              <a:t>뒤에는 </a:t>
            </a:r>
            <a:r>
              <a:rPr lang="ko-KR" altLang="en-US" dirty="0" err="1" smtClean="0"/>
              <a:t>변수명도</a:t>
            </a:r>
            <a:r>
              <a:rPr lang="ko-KR" altLang="en-US" dirty="0" smtClean="0"/>
              <a:t> 올 수 없음 유의합니다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432" y="2546754"/>
            <a:ext cx="5899967" cy="42653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71776" y="6211669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정수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ko-KR" altLang="en-US" dirty="0" smtClean="0"/>
              <a:t>단일</a:t>
            </a:r>
            <a:r>
              <a:rPr lang="en-US" altLang="ko-KR" dirty="0"/>
              <a:t> 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:char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402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9373" y="0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switch </a:t>
            </a:r>
            <a:r>
              <a:rPr lang="ko-KR" altLang="en-US" b="1" dirty="0" err="1" smtClean="0"/>
              <a:t>조건문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8142"/>
            <a:ext cx="5238427" cy="58136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23322" y="1171777"/>
            <a:ext cx="8453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Switch(x)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case </a:t>
            </a:r>
            <a:r>
              <a:rPr lang="ko-KR" altLang="en-US" dirty="0" smtClean="0"/>
              <a:t>값이</a:t>
            </a:r>
            <a:r>
              <a:rPr lang="en-US" altLang="ko-KR" dirty="0"/>
              <a:t> </a:t>
            </a:r>
            <a:r>
              <a:rPr lang="ko-KR" altLang="en-US" dirty="0" smtClean="0"/>
              <a:t>일치하는 경우 해당 </a:t>
            </a:r>
            <a:r>
              <a:rPr lang="en-US" altLang="ko-KR" dirty="0" smtClean="0"/>
              <a:t>case</a:t>
            </a:r>
            <a:r>
              <a:rPr lang="ko-KR" altLang="en-US" dirty="0" smtClean="0"/>
              <a:t>코드 블록을 실행시킵니다</a:t>
            </a:r>
            <a:endParaRPr lang="en-US" altLang="ko-KR" dirty="0" smtClean="0"/>
          </a:p>
          <a:p>
            <a:r>
              <a:rPr lang="ko-KR" altLang="en-US" dirty="0" smtClean="0"/>
              <a:t>이후 </a:t>
            </a:r>
            <a:r>
              <a:rPr lang="en-US" altLang="ko-KR" dirty="0" smtClean="0"/>
              <a:t>break</a:t>
            </a:r>
            <a:r>
              <a:rPr lang="ko-KR" altLang="en-US" dirty="0" smtClean="0"/>
              <a:t>문을 만나면 </a:t>
            </a:r>
            <a:r>
              <a:rPr lang="en-US" altLang="ko-KR" dirty="0" smtClean="0"/>
              <a:t>switch </a:t>
            </a:r>
            <a:r>
              <a:rPr lang="ko-KR" altLang="en-US" dirty="0" err="1" smtClean="0"/>
              <a:t>조건문에서</a:t>
            </a:r>
            <a:r>
              <a:rPr lang="ko-KR" altLang="en-US" dirty="0" smtClean="0"/>
              <a:t> 빠져나오고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잔여 </a:t>
            </a:r>
            <a:r>
              <a:rPr lang="en-US" altLang="ko-KR" dirty="0" smtClean="0"/>
              <a:t>case</a:t>
            </a:r>
            <a:r>
              <a:rPr lang="ko-KR" altLang="en-US" dirty="0"/>
              <a:t> </a:t>
            </a:r>
            <a:r>
              <a:rPr lang="ko-KR" altLang="en-US" dirty="0" smtClean="0"/>
              <a:t>코드 블록은 무시합니다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278" y="4756387"/>
            <a:ext cx="1247949" cy="84784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잉크 8"/>
              <p14:cNvContentPartPr/>
              <p14:nvPr/>
            </p14:nvContentPartPr>
            <p14:xfrm>
              <a:off x="3781489" y="4523553"/>
              <a:ext cx="2976120" cy="1009800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69609" y="4511673"/>
                <a:ext cx="2999880" cy="103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437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197" y="0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switch </a:t>
            </a:r>
            <a:r>
              <a:rPr lang="ko-KR" altLang="en-US" b="1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77726" y="1325563"/>
            <a:ext cx="6678478" cy="1057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Switch(x)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어떤 </a:t>
            </a:r>
            <a:r>
              <a:rPr lang="en-US" altLang="ko-KR" dirty="0" smtClean="0"/>
              <a:t>case </a:t>
            </a:r>
            <a:r>
              <a:rPr lang="ko-KR" altLang="en-US" dirty="0" err="1" smtClean="0"/>
              <a:t>값과도</a:t>
            </a:r>
            <a:r>
              <a:rPr lang="ko-KR" altLang="en-US" dirty="0" smtClean="0"/>
              <a:t> 일치하지 않는 경우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문의 내부 코드 블록을 실행시킵니다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7" y="946632"/>
            <a:ext cx="5097529" cy="58006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4768" y="2980054"/>
            <a:ext cx="1457528" cy="8668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잉크 8"/>
              <p14:cNvContentPartPr/>
              <p14:nvPr/>
            </p14:nvContentPartPr>
            <p14:xfrm>
              <a:off x="4446769" y="2743353"/>
              <a:ext cx="4683240" cy="1766880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4889" y="2731473"/>
                <a:ext cx="4707000" cy="179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650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360840" y="231835"/>
            <a:ext cx="11831160" cy="1067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b="1" dirty="0" smtClean="0"/>
              <a:t>C</a:t>
            </a:r>
            <a:r>
              <a:rPr lang="ko-KR" altLang="en-US" sz="3600" b="1" dirty="0"/>
              <a:t>언어 </a:t>
            </a:r>
            <a:r>
              <a:rPr lang="ko-KR" altLang="en-US" sz="3600" b="1" dirty="0" err="1"/>
              <a:t>조건문의</a:t>
            </a:r>
            <a:r>
              <a:rPr lang="ko-KR" altLang="en-US" sz="3600" b="1" dirty="0"/>
              <a:t> </a:t>
            </a:r>
            <a:r>
              <a:rPr lang="ko-KR" altLang="en-US" sz="3600" b="1" dirty="0" smtClean="0"/>
              <a:t>종류</a:t>
            </a:r>
            <a:endParaRPr lang="ko-KR" altLang="en-US" sz="36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60840" y="1068578"/>
            <a:ext cx="7555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조건문의</a:t>
            </a:r>
            <a:r>
              <a:rPr lang="ko-KR" altLang="en-US" sz="2400" dirty="0" smtClean="0"/>
              <a:t> 종류에는 </a:t>
            </a:r>
            <a:r>
              <a:rPr lang="en-US" altLang="ko-KR" sz="2400" dirty="0" smtClean="0"/>
              <a:t>if, if else, if else if, </a:t>
            </a:r>
            <a:r>
              <a:rPr lang="en-US" altLang="ko-KR" sz="2400" dirty="0" err="1" smtClean="0"/>
              <a:t>swich</a:t>
            </a:r>
            <a:r>
              <a:rPr lang="ko-KR" altLang="en-US" sz="2400" dirty="0" smtClean="0"/>
              <a:t>가 있다</a:t>
            </a:r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60840" y="2043820"/>
            <a:ext cx="2197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if </a:t>
            </a:r>
            <a:r>
              <a:rPr lang="ko-KR" altLang="en-US" sz="3600" b="1" dirty="0" err="1" smtClean="0"/>
              <a:t>조건문</a:t>
            </a:r>
            <a:endParaRPr lang="ko-KR" alt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60840" y="2690151"/>
            <a:ext cx="6832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언어 </a:t>
            </a:r>
            <a:r>
              <a:rPr lang="en-US" altLang="ko-KR" dirty="0" smtClean="0"/>
              <a:t>if</a:t>
            </a:r>
            <a:r>
              <a:rPr lang="ko-KR" altLang="en-US" dirty="0" err="1" smtClean="0"/>
              <a:t>조건문은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if</a:t>
            </a:r>
            <a:r>
              <a:rPr lang="ko-KR" altLang="en-US" dirty="0" smtClean="0"/>
              <a:t>이 참이면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 내부의 </a:t>
            </a:r>
            <a:r>
              <a:rPr lang="ko-KR" altLang="en-US" dirty="0" err="1" smtClean="0"/>
              <a:t>코드블록을</a:t>
            </a:r>
            <a:r>
              <a:rPr lang="ko-KR" altLang="en-US" dirty="0" smtClean="0"/>
              <a:t> 실행합니다</a:t>
            </a:r>
            <a:endParaRPr lang="en-US" altLang="ko-KR" dirty="0" smtClean="0"/>
          </a:p>
          <a:p>
            <a:r>
              <a:rPr lang="ko-KR" altLang="en-US" dirty="0" smtClean="0"/>
              <a:t>거짓이면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문을 탈출합니다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76420" y="3982813"/>
            <a:ext cx="5557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조건식이 </a:t>
            </a:r>
            <a:r>
              <a:rPr lang="ko-KR" altLang="en-US" dirty="0" err="1" smtClean="0"/>
              <a:t>참일때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 내부 코드가 먼저 실행됩니다</a:t>
            </a:r>
            <a:endParaRPr lang="en-US" altLang="ko-KR" dirty="0" smtClean="0"/>
          </a:p>
          <a:p>
            <a:r>
              <a:rPr lang="en-US" altLang="ko-KR" dirty="0" smtClean="0"/>
              <a:t>If</a:t>
            </a:r>
            <a:r>
              <a:rPr lang="ko-KR" altLang="en-US" dirty="0" smtClean="0"/>
              <a:t>문 밖으로 </a:t>
            </a:r>
            <a:r>
              <a:rPr lang="ko-KR" altLang="en-US" dirty="0" err="1" smtClean="0"/>
              <a:t>나온후</a:t>
            </a:r>
            <a:r>
              <a:rPr lang="ko-KR" altLang="en-US" dirty="0" smtClean="0"/>
              <a:t> 외부의 잔여 코드를 실행합니다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49" y="3531591"/>
            <a:ext cx="5772956" cy="323895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410" y="5555340"/>
            <a:ext cx="2086266" cy="105742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잉크 24"/>
              <p14:cNvContentPartPr/>
              <p14:nvPr/>
            </p14:nvContentPartPr>
            <p14:xfrm>
              <a:off x="5374175" y="5919385"/>
              <a:ext cx="1994040" cy="481680"/>
            </p14:xfrm>
          </p:contentPart>
        </mc:Choice>
        <mc:Fallback>
          <p:pic>
            <p:nvPicPr>
              <p:cNvPr id="25" name="잉크 2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62295" y="5907505"/>
                <a:ext cx="201780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잉크 26"/>
              <p14:cNvContentPartPr/>
              <p14:nvPr/>
            </p14:nvContentPartPr>
            <p14:xfrm>
              <a:off x="4860815" y="-1477895"/>
              <a:ext cx="16200" cy="18360"/>
            </p14:xfrm>
          </p:contentPart>
        </mc:Choice>
        <mc:Fallback>
          <p:pic>
            <p:nvPicPr>
              <p:cNvPr id="27" name="잉크 2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48935" y="-1489775"/>
                <a:ext cx="39960" cy="4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408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if </a:t>
            </a:r>
            <a:r>
              <a:rPr lang="ko-KR" altLang="en-US" b="1" dirty="0" err="1"/>
              <a:t>조건문</a:t>
            </a:r>
            <a:r>
              <a:rPr lang="ko-KR" altLang="en-US" b="1" dirty="0"/>
              <a:t/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96069"/>
            <a:ext cx="9380621" cy="7892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If</a:t>
            </a:r>
            <a:r>
              <a:rPr lang="ko-KR" altLang="en-US" dirty="0" smtClean="0"/>
              <a:t>조건식이 </a:t>
            </a:r>
            <a:r>
              <a:rPr lang="ko-KR" altLang="en-US" dirty="0" err="1" smtClean="0"/>
              <a:t>거짓일때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 내부 코드는 무시됩니다</a:t>
            </a:r>
            <a:r>
              <a:rPr lang="en-US" altLang="ko-KR" dirty="0" smtClean="0"/>
              <a:t>. If</a:t>
            </a:r>
            <a:r>
              <a:rPr lang="ko-KR" altLang="en-US" dirty="0" smtClean="0"/>
              <a:t>문 밖에 외부 코드가 있다면 외부 코드만 실행됩니다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2113"/>
            <a:ext cx="4792579" cy="31246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714" y="3488362"/>
            <a:ext cx="1638529" cy="6192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잉크 15"/>
              <p14:cNvContentPartPr/>
              <p14:nvPr/>
            </p14:nvContentPartPr>
            <p14:xfrm>
              <a:off x="4732295" y="2855425"/>
              <a:ext cx="2887920" cy="577800"/>
            </p14:xfrm>
          </p:contentPart>
        </mc:Choice>
        <mc:Fallback>
          <p:pic>
            <p:nvPicPr>
              <p:cNvPr id="16" name="잉크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20415" y="2843545"/>
                <a:ext cx="2911680" cy="60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618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if else </a:t>
            </a:r>
            <a:r>
              <a:rPr lang="ko-KR" altLang="en-US" b="1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9864" y="1472699"/>
            <a:ext cx="8722895" cy="7571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C</a:t>
            </a:r>
            <a:r>
              <a:rPr lang="ko-KR" altLang="en-US" dirty="0" smtClean="0"/>
              <a:t>언어 </a:t>
            </a:r>
            <a:r>
              <a:rPr lang="en-US" altLang="ko-KR" dirty="0" smtClean="0"/>
              <a:t>if else </a:t>
            </a:r>
            <a:r>
              <a:rPr lang="ko-KR" altLang="en-US" dirty="0" err="1" smtClean="0"/>
              <a:t>조건문은</a:t>
            </a:r>
            <a:r>
              <a:rPr lang="ko-KR" altLang="en-US" dirty="0" smtClean="0"/>
              <a:t> 조건식 하나에 대해서 참 또는 거짓인 경우에 따라 실행 코드가 달라집니다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72" y="2370772"/>
            <a:ext cx="1991638" cy="27306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71538" y="2630905"/>
            <a:ext cx="8823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조건식이 </a:t>
            </a:r>
            <a:r>
              <a:rPr lang="ko-KR" altLang="en-US" dirty="0" err="1" smtClean="0"/>
              <a:t>참일경우</a:t>
            </a:r>
            <a:r>
              <a:rPr lang="ko-KR" altLang="en-US" dirty="0" smtClean="0"/>
              <a:t>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 내부의 </a:t>
            </a:r>
            <a:r>
              <a:rPr lang="ko-KR" altLang="en-US" dirty="0" err="1" smtClean="0"/>
              <a:t>실행문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실행되며</a:t>
            </a:r>
            <a:r>
              <a:rPr lang="en-US" altLang="ko-KR" dirty="0" smtClean="0"/>
              <a:t>, else</a:t>
            </a:r>
            <a:r>
              <a:rPr lang="ko-KR" altLang="en-US" dirty="0" smtClean="0"/>
              <a:t>문 내부의 </a:t>
            </a:r>
            <a:r>
              <a:rPr lang="ko-KR" altLang="en-US" dirty="0" err="1" smtClean="0"/>
              <a:t>실핼문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B</a:t>
            </a:r>
            <a:r>
              <a:rPr lang="ko-KR" altLang="en-US" dirty="0" smtClean="0"/>
              <a:t>는 무시됩니다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652" y="3540429"/>
            <a:ext cx="4102148" cy="31219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047" y="4599267"/>
            <a:ext cx="2143424" cy="7716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잉크 10"/>
              <p14:cNvContentPartPr/>
              <p14:nvPr/>
            </p14:nvContentPartPr>
            <p14:xfrm>
              <a:off x="5390015" y="3355825"/>
              <a:ext cx="3481560" cy="943920"/>
            </p14:xfrm>
          </p:contentPart>
        </mc:Choice>
        <mc:Fallback>
          <p:pic>
            <p:nvPicPr>
              <p:cNvPr id="11" name="잉크 1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78135" y="3343945"/>
                <a:ext cx="3505320" cy="96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808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if else </a:t>
            </a:r>
            <a:r>
              <a:rPr lang="ko-KR" altLang="en-US" b="1" dirty="0" err="1" smtClean="0"/>
              <a:t>조건문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88748" y="1546655"/>
            <a:ext cx="10801027" cy="105706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If</a:t>
            </a:r>
            <a:r>
              <a:rPr lang="ko-KR" altLang="en-US" dirty="0" smtClean="0"/>
              <a:t>조건식이 거짓일 경우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 내부의 </a:t>
            </a:r>
            <a:r>
              <a:rPr lang="ko-KR" altLang="en-US" dirty="0" err="1" smtClean="0"/>
              <a:t>실행문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A</a:t>
            </a:r>
            <a:r>
              <a:rPr lang="ko-KR" altLang="en-US" dirty="0" smtClean="0"/>
              <a:t>는 무시되며</a:t>
            </a:r>
            <a:r>
              <a:rPr lang="en-US" altLang="ko-KR" dirty="0" smtClean="0"/>
              <a:t>, else</a:t>
            </a:r>
            <a:r>
              <a:rPr lang="ko-KR" altLang="en-US" dirty="0" smtClean="0"/>
              <a:t>문 내부의 </a:t>
            </a:r>
            <a:r>
              <a:rPr lang="ko-KR" altLang="en-US" dirty="0" err="1" smtClean="0"/>
              <a:t>실행문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실행됩니다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48" y="2603715"/>
            <a:ext cx="6782747" cy="3943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085" y="3876862"/>
            <a:ext cx="2753109" cy="7525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잉크 16"/>
              <p14:cNvContentPartPr/>
              <p14:nvPr/>
            </p14:nvContentPartPr>
            <p14:xfrm>
              <a:off x="5129762" y="2786913"/>
              <a:ext cx="3379320" cy="808920"/>
            </p14:xfrm>
          </p:contentPart>
        </mc:Choice>
        <mc:Fallback>
          <p:pic>
            <p:nvPicPr>
              <p:cNvPr id="17" name="잉크 1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17882" y="2775033"/>
                <a:ext cx="3403080" cy="83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잉크 20"/>
              <p14:cNvContentPartPr/>
              <p14:nvPr/>
            </p14:nvContentPartPr>
            <p14:xfrm>
              <a:off x="3889922" y="-1859967"/>
              <a:ext cx="360" cy="360"/>
            </p14:xfrm>
          </p:contentPart>
        </mc:Choice>
        <mc:Fallback>
          <p:pic>
            <p:nvPicPr>
              <p:cNvPr id="21" name="잉크 2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78042" y="-1871847"/>
                <a:ext cx="2412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483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if else if </a:t>
            </a:r>
            <a:r>
              <a:rPr lang="ko-KR" altLang="en-US" b="1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22669"/>
            <a:ext cx="10515600" cy="7935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C</a:t>
            </a:r>
            <a:r>
              <a:rPr lang="ko-KR" altLang="en-US" dirty="0" smtClean="0"/>
              <a:t>언어 </a:t>
            </a:r>
            <a:r>
              <a:rPr lang="en-US" altLang="ko-KR" dirty="0" smtClean="0"/>
              <a:t>if else if </a:t>
            </a:r>
            <a:r>
              <a:rPr lang="ko-KR" altLang="en-US" dirty="0" err="1" smtClean="0"/>
              <a:t>조건문은</a:t>
            </a:r>
            <a:r>
              <a:rPr lang="ko-KR" altLang="en-US" dirty="0" smtClean="0"/>
              <a:t> 두개 이상의 </a:t>
            </a:r>
            <a:r>
              <a:rPr lang="ko-KR" altLang="en-US" dirty="0" err="1" smtClean="0"/>
              <a:t>조건문을</a:t>
            </a:r>
            <a:r>
              <a:rPr lang="ko-KR" altLang="en-US" dirty="0" smtClean="0"/>
              <a:t> 사용해서 선택 가능한 경우의 수를 </a:t>
            </a:r>
            <a:r>
              <a:rPr lang="ko-KR" altLang="en-US" dirty="0" err="1" smtClean="0"/>
              <a:t>늘릴때</a:t>
            </a:r>
            <a:r>
              <a:rPr lang="ko-KR" altLang="en-US" dirty="0" smtClean="0"/>
              <a:t> 사용합니다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6258"/>
            <a:ext cx="7295147" cy="447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7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if else if </a:t>
            </a:r>
            <a:r>
              <a:rPr lang="ko-KR" altLang="en-US" b="1" dirty="0" err="1" smtClean="0"/>
              <a:t>조건문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89" y="1690687"/>
            <a:ext cx="7556948" cy="44621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66807" y="1816047"/>
            <a:ext cx="63674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조건식이 참일 경우</a:t>
            </a:r>
            <a:r>
              <a:rPr lang="en-US" altLang="ko-KR" dirty="0" smtClean="0"/>
              <a:t>, if</a:t>
            </a:r>
            <a:r>
              <a:rPr lang="ko-KR" altLang="en-US" dirty="0" smtClean="0"/>
              <a:t>문 내부의 코드 블록만 실행됩니다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else if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else </a:t>
            </a:r>
            <a:r>
              <a:rPr lang="ko-KR" altLang="en-US" dirty="0" smtClean="0"/>
              <a:t>코드 블록은 무시됩니다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34256" y="1816047"/>
            <a:ext cx="3594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조건식 밖의 잔여 코드는 조건과 </a:t>
            </a:r>
            <a:endParaRPr lang="en-US" altLang="ko-KR" dirty="0" smtClean="0"/>
          </a:p>
          <a:p>
            <a:r>
              <a:rPr lang="ko-KR" altLang="en-US" dirty="0" smtClean="0"/>
              <a:t>무관하게 실행됩니다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875" y="3972124"/>
            <a:ext cx="1876687" cy="7906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잉크 10"/>
              <p14:cNvContentPartPr/>
              <p14:nvPr/>
            </p14:nvContentPartPr>
            <p14:xfrm>
              <a:off x="7098242" y="2569473"/>
              <a:ext cx="2495520" cy="933480"/>
            </p14:xfrm>
          </p:contentPart>
        </mc:Choice>
        <mc:Fallback>
          <p:pic>
            <p:nvPicPr>
              <p:cNvPr id="11" name="잉크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86362" y="2557593"/>
                <a:ext cx="2519280" cy="95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81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if else if </a:t>
            </a:r>
            <a:r>
              <a:rPr lang="ko-KR" altLang="en-US" b="1" dirty="0" err="1" smtClean="0"/>
              <a:t>조건문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61" y="1345178"/>
            <a:ext cx="7937052" cy="4854144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32861" y="1345178"/>
            <a:ext cx="9878878" cy="108805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 smtClean="0"/>
              <a:t>If</a:t>
            </a:r>
            <a:r>
              <a:rPr lang="ko-KR" altLang="en-US" dirty="0" smtClean="0"/>
              <a:t>이</a:t>
            </a:r>
            <a:r>
              <a:rPr lang="en-US" altLang="ko-KR" dirty="0"/>
              <a:t> </a:t>
            </a:r>
            <a:r>
              <a:rPr lang="ko-KR" altLang="en-US" dirty="0" smtClean="0"/>
              <a:t>거짓이고</a:t>
            </a:r>
            <a:r>
              <a:rPr lang="en-US" altLang="ko-KR" dirty="0" smtClean="0"/>
              <a:t>, else if </a:t>
            </a:r>
            <a:r>
              <a:rPr lang="ko-KR" altLang="en-US" dirty="0" smtClean="0"/>
              <a:t>이 참일 경우</a:t>
            </a:r>
            <a:r>
              <a:rPr lang="en-US" altLang="ko-KR" dirty="0" smtClean="0"/>
              <a:t>,else if</a:t>
            </a:r>
            <a:r>
              <a:rPr lang="ko-KR" altLang="en-US" dirty="0" smtClean="0"/>
              <a:t>문 내부의 코드 블록만 실행됩니다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나머지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 및 </a:t>
            </a:r>
            <a:r>
              <a:rPr lang="en-US" altLang="ko-KR" dirty="0" smtClean="0"/>
              <a:t>else</a:t>
            </a:r>
            <a:r>
              <a:rPr lang="ko-KR" altLang="en-US" dirty="0" smtClean="0"/>
              <a:t>문의 코드 블록은 무시됩니다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551" y="3502030"/>
            <a:ext cx="1971950" cy="8859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잉크 7"/>
              <p14:cNvContentPartPr/>
              <p14:nvPr/>
            </p14:nvContentPartPr>
            <p14:xfrm>
              <a:off x="7020842" y="4944033"/>
              <a:ext cx="2678040" cy="1351800"/>
            </p14:xfrm>
          </p:contentPart>
        </mc:Choice>
        <mc:Fallback>
          <p:pic>
            <p:nvPicPr>
              <p:cNvPr id="8" name="잉크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08962" y="4932153"/>
                <a:ext cx="2701800" cy="137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091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if else if </a:t>
            </a:r>
            <a:r>
              <a:rPr lang="ko-KR" altLang="en-US" b="1" dirty="0" err="1" smtClean="0"/>
              <a:t>조건문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07" y="1304988"/>
            <a:ext cx="7964011" cy="4867954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37288" y="1453665"/>
            <a:ext cx="10254712" cy="7625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i</a:t>
            </a:r>
            <a:r>
              <a:rPr lang="en-US" altLang="ko-KR" dirty="0" smtClean="0"/>
              <a:t>f</a:t>
            </a:r>
            <a:r>
              <a:rPr lang="ko-KR" altLang="en-US" dirty="0" smtClean="0"/>
              <a:t>이 거짓 </a:t>
            </a:r>
            <a:r>
              <a:rPr lang="en-US" altLang="ko-KR" dirty="0" smtClean="0"/>
              <a:t>else if</a:t>
            </a:r>
            <a:r>
              <a:rPr lang="ko-KR" altLang="en-US" dirty="0" smtClean="0"/>
              <a:t>이 거짓이면 </a:t>
            </a:r>
            <a:r>
              <a:rPr lang="en-US" altLang="ko-KR" dirty="0" smtClean="0"/>
              <a:t>else</a:t>
            </a:r>
            <a:r>
              <a:rPr lang="ko-KR" altLang="en-US" dirty="0" smtClean="0"/>
              <a:t>문 내부의 코드 블록이 실행됩니다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나머지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 및 </a:t>
            </a:r>
            <a:r>
              <a:rPr lang="en-US" altLang="ko-KR" dirty="0" smtClean="0"/>
              <a:t>else if</a:t>
            </a:r>
            <a:r>
              <a:rPr lang="ko-KR" altLang="en-US" dirty="0" smtClean="0"/>
              <a:t>문 내부의 코드 블록은 무시됩니다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543" y="4508414"/>
            <a:ext cx="1829055" cy="84784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잉크 7"/>
              <p14:cNvContentPartPr/>
              <p14:nvPr/>
            </p14:nvContentPartPr>
            <p14:xfrm>
              <a:off x="6834722" y="5563953"/>
              <a:ext cx="3503160" cy="1002240"/>
            </p14:xfrm>
          </p:contentPart>
        </mc:Choice>
        <mc:Fallback>
          <p:pic>
            <p:nvPicPr>
              <p:cNvPr id="8" name="잉크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22842" y="5552073"/>
                <a:ext cx="3526920" cy="10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958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7156</TotalTime>
  <Words>351</Words>
  <Application>Microsoft Office PowerPoint</Application>
  <PresentationFormat>와이드스크린</PresentationFormat>
  <Paragraphs>36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C언어  조건문</vt:lpstr>
      <vt:lpstr>PowerPoint 프레젠테이션</vt:lpstr>
      <vt:lpstr>if 조건문 </vt:lpstr>
      <vt:lpstr>if else 조건문</vt:lpstr>
      <vt:lpstr>if else 조건문</vt:lpstr>
      <vt:lpstr>if else if 조건문</vt:lpstr>
      <vt:lpstr>if else if 조건문</vt:lpstr>
      <vt:lpstr>if else if 조건문</vt:lpstr>
      <vt:lpstr>if else if 조건문</vt:lpstr>
      <vt:lpstr>switch 조건문</vt:lpstr>
      <vt:lpstr>switch 조건문</vt:lpstr>
      <vt:lpstr>switch 조건문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  조건문</dc:title>
  <dc:creator>user</dc:creator>
  <cp:lastModifiedBy>user</cp:lastModifiedBy>
  <cp:revision>14</cp:revision>
  <dcterms:created xsi:type="dcterms:W3CDTF">2021-10-01T05:56:22Z</dcterms:created>
  <dcterms:modified xsi:type="dcterms:W3CDTF">2021-10-06T05:12:26Z</dcterms:modified>
</cp:coreProperties>
</file>