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8AB0F6-C63C-4548-96DD-E8397E89BBA4}" type="doc">
      <dgm:prSet loTypeId="urn:microsoft.com/office/officeart/2005/8/layout/pyramid1" loCatId="pyramid" qsTypeId="urn:microsoft.com/office/officeart/2005/8/quickstyle/3d5" qsCatId="3D" csTypeId="urn:microsoft.com/office/officeart/2005/8/colors/accent1_2" csCatId="accent1" phldr="1"/>
      <dgm:spPr/>
    </dgm:pt>
    <dgm:pt modelId="{5B63CDB5-9644-43D0-A673-CB4192ACAB56}">
      <dgm:prSet phldrT="[Text]"/>
      <dgm:spPr/>
      <dgm:t>
        <a:bodyPr/>
        <a:lstStyle/>
        <a:p>
          <a:r>
            <a:rPr lang="en-US" dirty="0"/>
            <a:t>ESS</a:t>
          </a:r>
          <a:endParaRPr lang="en-150" dirty="0"/>
        </a:p>
      </dgm:t>
    </dgm:pt>
    <dgm:pt modelId="{E0D98A34-FB09-4818-B422-A3911CDFEF7C}" type="parTrans" cxnId="{171A3571-D4C9-4D47-A0D3-1906A3DF47BF}">
      <dgm:prSet/>
      <dgm:spPr/>
      <dgm:t>
        <a:bodyPr/>
        <a:lstStyle/>
        <a:p>
          <a:endParaRPr lang="en-150"/>
        </a:p>
      </dgm:t>
    </dgm:pt>
    <dgm:pt modelId="{717A08AB-51B0-4489-8B78-F9000C78FA43}" type="sibTrans" cxnId="{171A3571-D4C9-4D47-A0D3-1906A3DF47BF}">
      <dgm:prSet/>
      <dgm:spPr/>
      <dgm:t>
        <a:bodyPr/>
        <a:lstStyle/>
        <a:p>
          <a:endParaRPr lang="en-150"/>
        </a:p>
      </dgm:t>
    </dgm:pt>
    <dgm:pt modelId="{99FC5A6E-40F1-481C-B627-4C37CE9D2895}">
      <dgm:prSet phldrT="[Text]"/>
      <dgm:spPr/>
      <dgm:t>
        <a:bodyPr/>
        <a:lstStyle/>
        <a:p>
          <a:r>
            <a:rPr lang="en-US" dirty="0"/>
            <a:t>MIS     DSS</a:t>
          </a:r>
          <a:endParaRPr lang="en-150" dirty="0"/>
        </a:p>
      </dgm:t>
    </dgm:pt>
    <dgm:pt modelId="{65FD3F25-DC68-48D8-8259-F5D6241C4050}" type="parTrans" cxnId="{45BEF44A-0682-4A50-95F7-F6A9AC1FCE04}">
      <dgm:prSet/>
      <dgm:spPr/>
      <dgm:t>
        <a:bodyPr/>
        <a:lstStyle/>
        <a:p>
          <a:endParaRPr lang="en-150"/>
        </a:p>
      </dgm:t>
    </dgm:pt>
    <dgm:pt modelId="{BB4674A7-2EE8-4AAC-93AE-4C7898F0CCA5}" type="sibTrans" cxnId="{45BEF44A-0682-4A50-95F7-F6A9AC1FCE04}">
      <dgm:prSet/>
      <dgm:spPr/>
      <dgm:t>
        <a:bodyPr/>
        <a:lstStyle/>
        <a:p>
          <a:endParaRPr lang="en-150"/>
        </a:p>
      </dgm:t>
    </dgm:pt>
    <dgm:pt modelId="{7EB200A7-94C3-4BBB-99B7-B5C5B7BD5673}">
      <dgm:prSet phldrT="[Text]"/>
      <dgm:spPr/>
      <dgm:t>
        <a:bodyPr/>
        <a:lstStyle/>
        <a:p>
          <a:r>
            <a:rPr lang="en-US" dirty="0"/>
            <a:t>TPS</a:t>
          </a:r>
          <a:endParaRPr lang="en-150" dirty="0"/>
        </a:p>
      </dgm:t>
    </dgm:pt>
    <dgm:pt modelId="{77A8B815-5677-4764-964D-54FBE83B40CE}" type="parTrans" cxnId="{CBD0DDE6-5FAE-4ED0-A8CE-682C084E5FDE}">
      <dgm:prSet/>
      <dgm:spPr/>
      <dgm:t>
        <a:bodyPr/>
        <a:lstStyle/>
        <a:p>
          <a:endParaRPr lang="en-150"/>
        </a:p>
      </dgm:t>
    </dgm:pt>
    <dgm:pt modelId="{5014784B-978C-4FBC-ACA8-889394D9F9E2}" type="sibTrans" cxnId="{CBD0DDE6-5FAE-4ED0-A8CE-682C084E5FDE}">
      <dgm:prSet/>
      <dgm:spPr/>
      <dgm:t>
        <a:bodyPr/>
        <a:lstStyle/>
        <a:p>
          <a:endParaRPr lang="en-150"/>
        </a:p>
      </dgm:t>
    </dgm:pt>
    <dgm:pt modelId="{5DF05E22-4112-4CAD-A021-76DA65379CC6}" type="pres">
      <dgm:prSet presAssocID="{E88AB0F6-C63C-4548-96DD-E8397E89BBA4}" presName="Name0" presStyleCnt="0">
        <dgm:presLayoutVars>
          <dgm:dir/>
          <dgm:animLvl val="lvl"/>
          <dgm:resizeHandles val="exact"/>
        </dgm:presLayoutVars>
      </dgm:prSet>
      <dgm:spPr/>
    </dgm:pt>
    <dgm:pt modelId="{D819159D-0207-4B7E-BCD5-116F4429A8C1}" type="pres">
      <dgm:prSet presAssocID="{5B63CDB5-9644-43D0-A673-CB4192ACAB56}" presName="Name8" presStyleCnt="0"/>
      <dgm:spPr/>
    </dgm:pt>
    <dgm:pt modelId="{89C84B7E-BBB0-46D2-B6E0-89BDFA8B4E31}" type="pres">
      <dgm:prSet presAssocID="{5B63CDB5-9644-43D0-A673-CB4192ACAB56}" presName="level" presStyleLbl="node1" presStyleIdx="0" presStyleCnt="3">
        <dgm:presLayoutVars>
          <dgm:chMax val="1"/>
          <dgm:bulletEnabled val="1"/>
        </dgm:presLayoutVars>
      </dgm:prSet>
      <dgm:spPr/>
    </dgm:pt>
    <dgm:pt modelId="{B86888E7-0E53-4443-988A-D18C12D87FB5}" type="pres">
      <dgm:prSet presAssocID="{5B63CDB5-9644-43D0-A673-CB4192ACAB56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A95B3E70-819E-41BE-91DB-698138DED0BF}" type="pres">
      <dgm:prSet presAssocID="{99FC5A6E-40F1-481C-B627-4C37CE9D2895}" presName="Name8" presStyleCnt="0"/>
      <dgm:spPr/>
    </dgm:pt>
    <dgm:pt modelId="{B299FAA2-B1E8-459D-9881-A80C3C702AFA}" type="pres">
      <dgm:prSet presAssocID="{99FC5A6E-40F1-481C-B627-4C37CE9D2895}" presName="level" presStyleLbl="node1" presStyleIdx="1" presStyleCnt="3">
        <dgm:presLayoutVars>
          <dgm:chMax val="1"/>
          <dgm:bulletEnabled val="1"/>
        </dgm:presLayoutVars>
      </dgm:prSet>
      <dgm:spPr/>
    </dgm:pt>
    <dgm:pt modelId="{BF5215D4-A74D-478B-9419-8FE780D72617}" type="pres">
      <dgm:prSet presAssocID="{99FC5A6E-40F1-481C-B627-4C37CE9D2895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EFD85772-47D0-42B7-8ECD-0383E1E725C8}" type="pres">
      <dgm:prSet presAssocID="{7EB200A7-94C3-4BBB-99B7-B5C5B7BD5673}" presName="Name8" presStyleCnt="0"/>
      <dgm:spPr/>
    </dgm:pt>
    <dgm:pt modelId="{452D5A34-C4E3-4A59-B2D5-E19C86AFD6E8}" type="pres">
      <dgm:prSet presAssocID="{7EB200A7-94C3-4BBB-99B7-B5C5B7BD5673}" presName="level" presStyleLbl="node1" presStyleIdx="2" presStyleCnt="3">
        <dgm:presLayoutVars>
          <dgm:chMax val="1"/>
          <dgm:bulletEnabled val="1"/>
        </dgm:presLayoutVars>
      </dgm:prSet>
      <dgm:spPr/>
    </dgm:pt>
    <dgm:pt modelId="{9D8F51C4-ECD2-469B-9536-793263C1F11E}" type="pres">
      <dgm:prSet presAssocID="{7EB200A7-94C3-4BBB-99B7-B5C5B7BD5673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1627BB10-6EC0-4321-A01C-85132AE9073E}" type="presOf" srcId="{E88AB0F6-C63C-4548-96DD-E8397E89BBA4}" destId="{5DF05E22-4112-4CAD-A021-76DA65379CC6}" srcOrd="0" destOrd="0" presId="urn:microsoft.com/office/officeart/2005/8/layout/pyramid1"/>
    <dgm:cxn modelId="{FA35C323-2693-4F81-9CC3-20C68DCC1A2F}" type="presOf" srcId="{99FC5A6E-40F1-481C-B627-4C37CE9D2895}" destId="{BF5215D4-A74D-478B-9419-8FE780D72617}" srcOrd="1" destOrd="0" presId="urn:microsoft.com/office/officeart/2005/8/layout/pyramid1"/>
    <dgm:cxn modelId="{45BEF44A-0682-4A50-95F7-F6A9AC1FCE04}" srcId="{E88AB0F6-C63C-4548-96DD-E8397E89BBA4}" destId="{99FC5A6E-40F1-481C-B627-4C37CE9D2895}" srcOrd="1" destOrd="0" parTransId="{65FD3F25-DC68-48D8-8259-F5D6241C4050}" sibTransId="{BB4674A7-2EE8-4AAC-93AE-4C7898F0CCA5}"/>
    <dgm:cxn modelId="{171A3571-D4C9-4D47-A0D3-1906A3DF47BF}" srcId="{E88AB0F6-C63C-4548-96DD-E8397E89BBA4}" destId="{5B63CDB5-9644-43D0-A673-CB4192ACAB56}" srcOrd="0" destOrd="0" parTransId="{E0D98A34-FB09-4818-B422-A3911CDFEF7C}" sibTransId="{717A08AB-51B0-4489-8B78-F9000C78FA43}"/>
    <dgm:cxn modelId="{FA228554-7116-43F8-BEDF-133D87FD6FA8}" type="presOf" srcId="{5B63CDB5-9644-43D0-A673-CB4192ACAB56}" destId="{B86888E7-0E53-4443-988A-D18C12D87FB5}" srcOrd="1" destOrd="0" presId="urn:microsoft.com/office/officeart/2005/8/layout/pyramid1"/>
    <dgm:cxn modelId="{6206A058-4485-4910-BD66-74981920BB47}" type="presOf" srcId="{99FC5A6E-40F1-481C-B627-4C37CE9D2895}" destId="{B299FAA2-B1E8-459D-9881-A80C3C702AFA}" srcOrd="0" destOrd="0" presId="urn:microsoft.com/office/officeart/2005/8/layout/pyramid1"/>
    <dgm:cxn modelId="{E906C588-EDA9-40AA-9BD5-60A5F26F5B81}" type="presOf" srcId="{7EB200A7-94C3-4BBB-99B7-B5C5B7BD5673}" destId="{9D8F51C4-ECD2-469B-9536-793263C1F11E}" srcOrd="1" destOrd="0" presId="urn:microsoft.com/office/officeart/2005/8/layout/pyramid1"/>
    <dgm:cxn modelId="{EBAD078A-9BF8-4191-9AB9-FBC5C18370E7}" type="presOf" srcId="{7EB200A7-94C3-4BBB-99B7-B5C5B7BD5673}" destId="{452D5A34-C4E3-4A59-B2D5-E19C86AFD6E8}" srcOrd="0" destOrd="0" presId="urn:microsoft.com/office/officeart/2005/8/layout/pyramid1"/>
    <dgm:cxn modelId="{CA0124BB-6358-49B5-A9D4-21481C13FA42}" type="presOf" srcId="{5B63CDB5-9644-43D0-A673-CB4192ACAB56}" destId="{89C84B7E-BBB0-46D2-B6E0-89BDFA8B4E31}" srcOrd="0" destOrd="0" presId="urn:microsoft.com/office/officeart/2005/8/layout/pyramid1"/>
    <dgm:cxn modelId="{CBD0DDE6-5FAE-4ED0-A8CE-682C084E5FDE}" srcId="{E88AB0F6-C63C-4548-96DD-E8397E89BBA4}" destId="{7EB200A7-94C3-4BBB-99B7-B5C5B7BD5673}" srcOrd="2" destOrd="0" parTransId="{77A8B815-5677-4764-964D-54FBE83B40CE}" sibTransId="{5014784B-978C-4FBC-ACA8-889394D9F9E2}"/>
    <dgm:cxn modelId="{0277ABC6-DE52-42C2-8BA8-B7137B13CD03}" type="presParOf" srcId="{5DF05E22-4112-4CAD-A021-76DA65379CC6}" destId="{D819159D-0207-4B7E-BCD5-116F4429A8C1}" srcOrd="0" destOrd="0" presId="urn:microsoft.com/office/officeart/2005/8/layout/pyramid1"/>
    <dgm:cxn modelId="{2320CE45-41BB-4B75-B2F8-2B77C791E679}" type="presParOf" srcId="{D819159D-0207-4B7E-BCD5-116F4429A8C1}" destId="{89C84B7E-BBB0-46D2-B6E0-89BDFA8B4E31}" srcOrd="0" destOrd="0" presId="urn:microsoft.com/office/officeart/2005/8/layout/pyramid1"/>
    <dgm:cxn modelId="{8718DBB5-4251-4BA7-9581-3714678FBEB0}" type="presParOf" srcId="{D819159D-0207-4B7E-BCD5-116F4429A8C1}" destId="{B86888E7-0E53-4443-988A-D18C12D87FB5}" srcOrd="1" destOrd="0" presId="urn:microsoft.com/office/officeart/2005/8/layout/pyramid1"/>
    <dgm:cxn modelId="{F5171401-2760-4DC5-BB42-73EF5E51D3E6}" type="presParOf" srcId="{5DF05E22-4112-4CAD-A021-76DA65379CC6}" destId="{A95B3E70-819E-41BE-91DB-698138DED0BF}" srcOrd="1" destOrd="0" presId="urn:microsoft.com/office/officeart/2005/8/layout/pyramid1"/>
    <dgm:cxn modelId="{58687AE0-1883-415B-9DDA-E001C7129F47}" type="presParOf" srcId="{A95B3E70-819E-41BE-91DB-698138DED0BF}" destId="{B299FAA2-B1E8-459D-9881-A80C3C702AFA}" srcOrd="0" destOrd="0" presId="urn:microsoft.com/office/officeart/2005/8/layout/pyramid1"/>
    <dgm:cxn modelId="{3471DEF8-EA95-42C4-B855-1246100BF003}" type="presParOf" srcId="{A95B3E70-819E-41BE-91DB-698138DED0BF}" destId="{BF5215D4-A74D-478B-9419-8FE780D72617}" srcOrd="1" destOrd="0" presId="urn:microsoft.com/office/officeart/2005/8/layout/pyramid1"/>
    <dgm:cxn modelId="{F6717DC1-9770-4280-87B6-884F2AE19A23}" type="presParOf" srcId="{5DF05E22-4112-4CAD-A021-76DA65379CC6}" destId="{EFD85772-47D0-42B7-8ECD-0383E1E725C8}" srcOrd="2" destOrd="0" presId="urn:microsoft.com/office/officeart/2005/8/layout/pyramid1"/>
    <dgm:cxn modelId="{56E2DEBF-6363-4DE6-B0FE-049ADFEAB7F4}" type="presParOf" srcId="{EFD85772-47D0-42B7-8ECD-0383E1E725C8}" destId="{452D5A34-C4E3-4A59-B2D5-E19C86AFD6E8}" srcOrd="0" destOrd="0" presId="urn:microsoft.com/office/officeart/2005/8/layout/pyramid1"/>
    <dgm:cxn modelId="{16B9D460-638F-42EA-942D-705532E1EC09}" type="presParOf" srcId="{EFD85772-47D0-42B7-8ECD-0383E1E725C8}" destId="{9D8F51C4-ECD2-469B-9536-793263C1F11E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C84B7E-BBB0-46D2-B6E0-89BDFA8B4E31}">
      <dsp:nvSpPr>
        <dsp:cNvPr id="0" name=""/>
        <dsp:cNvSpPr/>
      </dsp:nvSpPr>
      <dsp:spPr>
        <a:xfrm>
          <a:off x="3234733" y="0"/>
          <a:ext cx="3234732" cy="1806222"/>
        </a:xfrm>
        <a:prstGeom prst="trapezoid">
          <a:avLst>
            <a:gd name="adj" fmla="val 8954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740" tIns="78740" rIns="78740" bIns="78740" numCol="1" spcCol="1270" anchor="ctr" anchorCtr="0">
          <a:noAutofit/>
        </a:bodyPr>
        <a:lstStyle/>
        <a:p>
          <a:pPr marL="0" lvl="0" indent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200" kern="1200" dirty="0"/>
            <a:t>ESS</a:t>
          </a:r>
          <a:endParaRPr lang="en-150" sz="6200" kern="1200" dirty="0"/>
        </a:p>
      </dsp:txBody>
      <dsp:txXfrm>
        <a:off x="3234733" y="0"/>
        <a:ext cx="3234732" cy="1806222"/>
      </dsp:txXfrm>
    </dsp:sp>
    <dsp:sp modelId="{B299FAA2-B1E8-459D-9881-A80C3C702AFA}">
      <dsp:nvSpPr>
        <dsp:cNvPr id="0" name=""/>
        <dsp:cNvSpPr/>
      </dsp:nvSpPr>
      <dsp:spPr>
        <a:xfrm>
          <a:off x="1617366" y="1806222"/>
          <a:ext cx="6469465" cy="1806222"/>
        </a:xfrm>
        <a:prstGeom prst="trapezoid">
          <a:avLst>
            <a:gd name="adj" fmla="val 8954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740" tIns="78740" rIns="78740" bIns="78740" numCol="1" spcCol="1270" anchor="ctr" anchorCtr="0">
          <a:noAutofit/>
        </a:bodyPr>
        <a:lstStyle/>
        <a:p>
          <a:pPr marL="0" lvl="0" indent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200" kern="1200" dirty="0"/>
            <a:t>MIS     DSS</a:t>
          </a:r>
          <a:endParaRPr lang="en-150" sz="6200" kern="1200" dirty="0"/>
        </a:p>
      </dsp:txBody>
      <dsp:txXfrm>
        <a:off x="2749523" y="1806222"/>
        <a:ext cx="4205152" cy="1806222"/>
      </dsp:txXfrm>
    </dsp:sp>
    <dsp:sp modelId="{452D5A34-C4E3-4A59-B2D5-E19C86AFD6E8}">
      <dsp:nvSpPr>
        <dsp:cNvPr id="0" name=""/>
        <dsp:cNvSpPr/>
      </dsp:nvSpPr>
      <dsp:spPr>
        <a:xfrm>
          <a:off x="0" y="3612444"/>
          <a:ext cx="9704199" cy="1806222"/>
        </a:xfrm>
        <a:prstGeom prst="trapezoid">
          <a:avLst>
            <a:gd name="adj" fmla="val 8954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740" tIns="78740" rIns="78740" bIns="78740" numCol="1" spcCol="1270" anchor="ctr" anchorCtr="0">
          <a:noAutofit/>
        </a:bodyPr>
        <a:lstStyle/>
        <a:p>
          <a:pPr marL="0" lvl="0" indent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200" kern="1200" dirty="0"/>
            <a:t>TPS</a:t>
          </a:r>
          <a:endParaRPr lang="en-150" sz="6200" kern="1200" dirty="0"/>
        </a:p>
      </dsp:txBody>
      <dsp:txXfrm>
        <a:off x="1698234" y="3612444"/>
        <a:ext cx="6307729" cy="18062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322FE-A9B3-4D2B-9F24-43BF16B98E95}" type="datetimeFigureOut">
              <a:rPr lang="en-150" smtClean="0"/>
              <a:t>10/05/2021</a:t>
            </a:fld>
            <a:endParaRPr lang="en-1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18482-5E3E-4102-815A-188A090D24CB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164669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322FE-A9B3-4D2B-9F24-43BF16B98E95}" type="datetimeFigureOut">
              <a:rPr lang="en-150" smtClean="0"/>
              <a:t>10/05/2021</a:t>
            </a:fld>
            <a:endParaRPr lang="en-15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18482-5E3E-4102-815A-188A090D24CB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137567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322FE-A9B3-4D2B-9F24-43BF16B98E95}" type="datetimeFigureOut">
              <a:rPr lang="en-150" smtClean="0"/>
              <a:t>10/05/2021</a:t>
            </a:fld>
            <a:endParaRPr lang="en-15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18482-5E3E-4102-815A-188A090D24CB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887082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322FE-A9B3-4D2B-9F24-43BF16B98E95}" type="datetimeFigureOut">
              <a:rPr lang="en-150" smtClean="0"/>
              <a:t>10/05/2021</a:t>
            </a:fld>
            <a:endParaRPr lang="en-15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18482-5E3E-4102-815A-188A090D24CB}" type="slidenum">
              <a:rPr lang="en-150" smtClean="0"/>
              <a:t>‹#›</a:t>
            </a:fld>
            <a:endParaRPr lang="en-15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08754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322FE-A9B3-4D2B-9F24-43BF16B98E95}" type="datetimeFigureOut">
              <a:rPr lang="en-150" smtClean="0"/>
              <a:t>10/05/2021</a:t>
            </a:fld>
            <a:endParaRPr lang="en-15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18482-5E3E-4102-815A-188A090D24CB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4070692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322FE-A9B3-4D2B-9F24-43BF16B98E95}" type="datetimeFigureOut">
              <a:rPr lang="en-150" smtClean="0"/>
              <a:t>10/05/2021</a:t>
            </a:fld>
            <a:endParaRPr lang="en-15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18482-5E3E-4102-815A-188A090D24CB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652237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322FE-A9B3-4D2B-9F24-43BF16B98E95}" type="datetimeFigureOut">
              <a:rPr lang="en-150" smtClean="0"/>
              <a:t>10/05/2021</a:t>
            </a:fld>
            <a:endParaRPr lang="en-15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18482-5E3E-4102-815A-188A090D24CB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936576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322FE-A9B3-4D2B-9F24-43BF16B98E95}" type="datetimeFigureOut">
              <a:rPr lang="en-150" smtClean="0"/>
              <a:t>10/05/2021</a:t>
            </a:fld>
            <a:endParaRPr lang="en-1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18482-5E3E-4102-815A-188A090D24CB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585910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322FE-A9B3-4D2B-9F24-43BF16B98E95}" type="datetimeFigureOut">
              <a:rPr lang="en-150" smtClean="0"/>
              <a:t>10/05/2021</a:t>
            </a:fld>
            <a:endParaRPr lang="en-1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18482-5E3E-4102-815A-188A090D24CB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025816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322FE-A9B3-4D2B-9F24-43BF16B98E95}" type="datetimeFigureOut">
              <a:rPr lang="en-150" smtClean="0"/>
              <a:t>10/05/2021</a:t>
            </a:fld>
            <a:endParaRPr lang="en-1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18482-5E3E-4102-815A-188A090D24CB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566068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322FE-A9B3-4D2B-9F24-43BF16B98E95}" type="datetimeFigureOut">
              <a:rPr lang="en-150" smtClean="0"/>
              <a:t>10/05/2021</a:t>
            </a:fld>
            <a:endParaRPr lang="en-1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18482-5E3E-4102-815A-188A090D24CB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061621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322FE-A9B3-4D2B-9F24-43BF16B98E95}" type="datetimeFigureOut">
              <a:rPr lang="en-150" smtClean="0"/>
              <a:t>10/05/2021</a:t>
            </a:fld>
            <a:endParaRPr lang="en-15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18482-5E3E-4102-815A-188A090D24CB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718525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322FE-A9B3-4D2B-9F24-43BF16B98E95}" type="datetimeFigureOut">
              <a:rPr lang="en-150" smtClean="0"/>
              <a:t>10/05/2021</a:t>
            </a:fld>
            <a:endParaRPr lang="en-15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18482-5E3E-4102-815A-188A090D24CB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024470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322FE-A9B3-4D2B-9F24-43BF16B98E95}" type="datetimeFigureOut">
              <a:rPr lang="en-150" smtClean="0"/>
              <a:t>10/05/2021</a:t>
            </a:fld>
            <a:endParaRPr lang="en-15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18482-5E3E-4102-815A-188A090D24CB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991243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322FE-A9B3-4D2B-9F24-43BF16B98E95}" type="datetimeFigureOut">
              <a:rPr lang="en-150" smtClean="0"/>
              <a:t>10/05/2021</a:t>
            </a:fld>
            <a:endParaRPr lang="en-15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18482-5E3E-4102-815A-188A090D24CB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104000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322FE-A9B3-4D2B-9F24-43BF16B98E95}" type="datetimeFigureOut">
              <a:rPr lang="en-150" smtClean="0"/>
              <a:t>10/05/2021</a:t>
            </a:fld>
            <a:endParaRPr lang="en-15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18482-5E3E-4102-815A-188A090D24CB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537391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322FE-A9B3-4D2B-9F24-43BF16B98E95}" type="datetimeFigureOut">
              <a:rPr lang="en-150" smtClean="0"/>
              <a:t>10/05/2021</a:t>
            </a:fld>
            <a:endParaRPr lang="en-15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18482-5E3E-4102-815A-188A090D24CB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53325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FD322FE-A9B3-4D2B-9F24-43BF16B98E95}" type="datetimeFigureOut">
              <a:rPr lang="en-150" smtClean="0"/>
              <a:t>10/05/2021</a:t>
            </a:fld>
            <a:endParaRPr lang="en-1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1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F118482-5E3E-4102-815A-188A090D24CB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4314280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A2C00-1602-404A-8E78-31E799C573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CryptoCard</a:t>
            </a:r>
            <a:endParaRPr lang="en-15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129E72-35F5-45A8-B152-390B31BF65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1273" y="3917121"/>
            <a:ext cx="9440034" cy="120016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Arda ÖĞÜN</a:t>
            </a:r>
          </a:p>
          <a:p>
            <a:r>
              <a:rPr lang="en-US" dirty="0"/>
              <a:t>Göksu KAYA</a:t>
            </a:r>
          </a:p>
          <a:p>
            <a:r>
              <a:rPr lang="en-US" dirty="0"/>
              <a:t>Göktuğ YEŞİLYURT</a:t>
            </a:r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863025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8A599FA-F93A-4098-B109-CF42DDE5D1FC}"/>
              </a:ext>
            </a:extLst>
          </p:cNvPr>
          <p:cNvSpPr/>
          <p:nvPr/>
        </p:nvSpPr>
        <p:spPr>
          <a:xfrm>
            <a:off x="3036814" y="1736521"/>
            <a:ext cx="5696125" cy="3154260"/>
          </a:xfrm>
          <a:prstGeom prst="round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>
                <a:lumMod val="50000"/>
                <a:lumOff val="50000"/>
              </a:schemeClr>
            </a:solidFill>
          </a:ln>
          <a:effectLst>
            <a:reflection blurRad="6350" stA="50000" endA="300" endPos="55000" dir="5400000" sy="-100000" algn="bl" rotWithShape="0"/>
          </a:effectLst>
          <a:scene3d>
            <a:camera prst="isometricOffAxis1Righ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4400" b="1" dirty="0">
                <a:ln>
                  <a:solidFill>
                    <a:schemeClr val="bg1">
                      <a:lumMod val="50000"/>
                      <a:lumOff val="50000"/>
                    </a:schemeClr>
                  </a:solidFill>
                </a:ln>
                <a:solidFill>
                  <a:schemeClr val="bg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CryptoCard</a:t>
            </a:r>
          </a:p>
          <a:p>
            <a:endParaRPr lang="en-US" sz="2800" b="1" dirty="0"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  <a:solidFill>
                <a:schemeClr val="bg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b="1" dirty="0"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  <a:solidFill>
                <a:schemeClr val="bg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b="1" dirty="0"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  <a:solidFill>
                <a:schemeClr val="bg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ln>
                  <a:solidFill>
                    <a:schemeClr val="bg1">
                      <a:lumMod val="50000"/>
                      <a:lumOff val="50000"/>
                    </a:schemeClr>
                  </a:solidFill>
                </a:ln>
                <a:solidFill>
                  <a:schemeClr val="bg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Erkan UÇAR</a:t>
            </a:r>
          </a:p>
          <a:p>
            <a:r>
              <a:rPr lang="en-US" sz="2800" b="1" dirty="0">
                <a:ln>
                  <a:solidFill>
                    <a:schemeClr val="bg1">
                      <a:lumMod val="50000"/>
                      <a:lumOff val="50000"/>
                    </a:schemeClr>
                  </a:solidFill>
                </a:ln>
                <a:solidFill>
                  <a:schemeClr val="bg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1111 2222 3333 4444</a:t>
            </a:r>
            <a:endParaRPr lang="en-150" sz="2800" b="1" dirty="0"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  <a:solidFill>
                <a:schemeClr val="bg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E51C56B-24FC-462D-9D7F-F567B0E4A5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379" y="2814497"/>
            <a:ext cx="539278" cy="388017"/>
          </a:xfrm>
          <a:prstGeom prst="rect">
            <a:avLst/>
          </a:prstGeom>
          <a:scene3d>
            <a:camera prst="isometricOffAxis1Right"/>
            <a:lightRig rig="threePt" dir="t"/>
          </a:scene3d>
        </p:spPr>
      </p:pic>
      <p:pic>
        <p:nvPicPr>
          <p:cNvPr id="1034" name="Picture 10" descr="Contactless, card, pay, payment icon - Free download">
            <a:extLst>
              <a:ext uri="{FF2B5EF4-FFF2-40B4-BE49-F238E27FC236}">
                <a16:creationId xmlns:a16="http://schemas.microsoft.com/office/drawing/2014/main" id="{117A5BCF-8CA2-4BBD-9B86-DE23BD8093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55054">
            <a:off x="7779828" y="1834951"/>
            <a:ext cx="296380" cy="296380"/>
          </a:xfrm>
          <a:prstGeom prst="rect">
            <a:avLst/>
          </a:prstGeom>
          <a:noFill/>
          <a:scene3d>
            <a:camera prst="isometricOffAxis1Righ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C9A28ED-685D-41C8-A174-6E0946931BEE}"/>
              </a:ext>
            </a:extLst>
          </p:cNvPr>
          <p:cNvSpPr txBox="1"/>
          <p:nvPr/>
        </p:nvSpPr>
        <p:spPr>
          <a:xfrm>
            <a:off x="7658379" y="3560282"/>
            <a:ext cx="1046480" cy="830997"/>
          </a:xfrm>
          <a:prstGeom prst="rect">
            <a:avLst/>
          </a:prstGeom>
          <a:noFill/>
          <a:scene3d>
            <a:camera prst="isometricOffAxis1Right"/>
            <a:lightRig rig="threePt" dir="t"/>
          </a:scene3d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4800" b="1" dirty="0">
                <a:ln/>
                <a:solidFill>
                  <a:schemeClr val="accent4"/>
                </a:solidFill>
              </a:rPr>
              <a:t>C</a:t>
            </a:r>
            <a:endParaRPr lang="en-150" sz="4800" b="1" dirty="0">
              <a:ln/>
              <a:solidFill>
                <a:schemeClr val="accent4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F74F54-316F-4970-B825-EEF97B3D863F}"/>
              </a:ext>
            </a:extLst>
          </p:cNvPr>
          <p:cNvSpPr txBox="1"/>
          <p:nvPr/>
        </p:nvSpPr>
        <p:spPr>
          <a:xfrm>
            <a:off x="318782" y="1918424"/>
            <a:ext cx="28858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Make Crypto</a:t>
            </a:r>
            <a:endParaRPr lang="en-150" sz="3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8C70DD-6772-462A-A9D7-8CE733533D03}"/>
              </a:ext>
            </a:extLst>
          </p:cNvPr>
          <p:cNvSpPr txBox="1"/>
          <p:nvPr/>
        </p:nvSpPr>
        <p:spPr>
          <a:xfrm>
            <a:off x="9155186" y="1918423"/>
            <a:ext cx="2653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Great Again!</a:t>
            </a:r>
            <a:endParaRPr lang="en-150" sz="3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93F228-092B-48AE-B54A-8E0F8941FB83}"/>
              </a:ext>
            </a:extLst>
          </p:cNvPr>
          <p:cNvSpPr txBox="1"/>
          <p:nvPr/>
        </p:nvSpPr>
        <p:spPr>
          <a:xfrm>
            <a:off x="578840" y="3429000"/>
            <a:ext cx="1917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❌No Exchanges</a:t>
            </a:r>
            <a:endParaRPr lang="en-15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11727E0-5340-4CD5-B31A-BE7C8A3DEDF6}"/>
              </a:ext>
            </a:extLst>
          </p:cNvPr>
          <p:cNvSpPr txBox="1"/>
          <p:nvPr/>
        </p:nvSpPr>
        <p:spPr>
          <a:xfrm>
            <a:off x="9254717" y="4206613"/>
            <a:ext cx="2454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✅ Seamless Payments</a:t>
            </a:r>
            <a:endParaRPr lang="en-15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AA2FDF-D1B2-4920-B209-C6402E21AED2}"/>
              </a:ext>
            </a:extLst>
          </p:cNvPr>
          <p:cNvSpPr txBox="1"/>
          <p:nvPr/>
        </p:nvSpPr>
        <p:spPr>
          <a:xfrm>
            <a:off x="9103362" y="3429000"/>
            <a:ext cx="2756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✅ Quick and Convenient</a:t>
            </a:r>
            <a:endParaRPr lang="en-15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84E51C1-2029-4320-BF24-661D1BBE733D}"/>
              </a:ext>
            </a:extLst>
          </p:cNvPr>
          <p:cNvSpPr txBox="1"/>
          <p:nvPr/>
        </p:nvSpPr>
        <p:spPr>
          <a:xfrm>
            <a:off x="478620" y="4206613"/>
            <a:ext cx="2117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❌No Long Delays</a:t>
            </a:r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419527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8" grpId="0"/>
      <p:bldP spid="19" grpId="0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5C396297-B3F3-4C98-A7B2-8A11449D71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84179759"/>
              </p:ext>
            </p:extLst>
          </p:nvPr>
        </p:nvGraphicFramePr>
        <p:xfrm>
          <a:off x="1243900" y="719666"/>
          <a:ext cx="9704199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64533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3EFFFAE8-2E75-4004-9361-B285280E07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5" y="566738"/>
            <a:ext cx="10420350" cy="572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1255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A9EFDEF-B002-4C75-BCDB-2D9BB27AE0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27" y="962689"/>
            <a:ext cx="7288280" cy="475881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27C6944-1FBA-4CB1-A16C-67F384192198}"/>
              </a:ext>
            </a:extLst>
          </p:cNvPr>
          <p:cNvSpPr txBox="1"/>
          <p:nvPr/>
        </p:nvSpPr>
        <p:spPr>
          <a:xfrm>
            <a:off x="7525273" y="1720840"/>
            <a:ext cx="466672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Possible wallet address violation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Volatile value</a:t>
            </a:r>
            <a:endParaRPr lang="en-150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Fake transactions</a:t>
            </a:r>
          </a:p>
        </p:txBody>
      </p:sp>
    </p:spTree>
    <p:extLst>
      <p:ext uri="{BB962C8B-B14F-4D97-AF65-F5344CB8AC3E}">
        <p14:creationId xmlns:p14="http://schemas.microsoft.com/office/powerpoint/2010/main" val="313615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67968-61B6-43D7-B632-25BE2ECA1D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5983" y="1954098"/>
            <a:ext cx="9440034" cy="1828801"/>
          </a:xfrm>
        </p:spPr>
        <p:txBody>
          <a:bodyPr/>
          <a:lstStyle/>
          <a:p>
            <a:r>
              <a:rPr lang="en-US" dirty="0"/>
              <a:t>Thanks for listening!</a:t>
            </a:r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3150687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106</TotalTime>
  <Words>50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Calisto MT</vt:lpstr>
      <vt:lpstr>Times New Roman</vt:lpstr>
      <vt:lpstr>Wingdings 2</vt:lpstr>
      <vt:lpstr>Slate</vt:lpstr>
      <vt:lpstr>CryptoCard</vt:lpstr>
      <vt:lpstr>PowerPoint Presentation</vt:lpstr>
      <vt:lpstr>PowerPoint Presentation</vt:lpstr>
      <vt:lpstr>PowerPoint Presentation</vt:lpstr>
      <vt:lpstr>PowerPoint Presentation</vt:lpstr>
      <vt:lpstr>Thanks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CryptoCard</dc:title>
  <dc:creator>Goktug Yesilyurt</dc:creator>
  <cp:lastModifiedBy>Goktug Yesilyurt</cp:lastModifiedBy>
  <cp:revision>8</cp:revision>
  <dcterms:created xsi:type="dcterms:W3CDTF">2021-05-10T14:24:47Z</dcterms:created>
  <dcterms:modified xsi:type="dcterms:W3CDTF">2021-05-10T18:06:13Z</dcterms:modified>
</cp:coreProperties>
</file>