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F2D54-2021-7E4F-A136-792BCA27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3F86EF-D78B-3845-8DBA-E2DF8E0E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3A1BD-B89E-6F47-8127-E92F36C8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76921-5666-544F-9C09-1A562BAE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F611-42D3-5C41-8933-1DAB5CA3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56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1E3B0-8334-A241-8E6A-7D2CBB82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6A942-59EA-C74D-9AE1-4B9603D68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51DE6-A33C-7B4B-B70D-4DC27AD5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14B3E-DB1E-2B45-BF6F-BFD4ECFD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97A84-280C-344E-AFA3-CD34B923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91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48BD89-BC29-6143-83AF-B76B8BFFB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B9856-5B5B-5F4E-A5C9-4ECE5A64C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68EDD-90BD-4F4F-BB1C-CBC0A821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AA138-34D6-7945-BE82-1F22B0EE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0A2A0-3611-D947-BE01-A64F4B99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62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B013A-03E8-AB41-B6F3-1DE1CAC8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DB87D-8A65-9243-BC81-E0C0FF3A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36512-607A-4B42-9344-C573FA6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00CA1-64E9-6B4E-8F4E-6164CF46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8C1B5-D7D6-A44E-BF6E-2CBE3490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41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DDF66-BE86-0A46-897B-DC49EF48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88DAC-077A-C447-8330-B2C7E5B7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39161-9E1F-654C-9830-BCECBF0E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FE2FD-A1BE-CF41-93F0-D55E23B2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82EDB-5DE2-4A47-97FB-07E45EAC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9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C09B5-CE0E-8049-BECD-AABC1F0F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44473-D060-9E45-8ADB-A0BA538A3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1C3E4-D733-4F48-B27C-09127ADEF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91FCD-0B1A-9747-A7EF-96C1329B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6E3A2-9527-314D-8971-4399ACA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8C846-7927-CA4B-B3B3-A7C65A99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02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667EE-B510-C54C-AF9D-8D47DCDC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38BFF-504A-FC48-96BD-60DF0B12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B4B0CB-1F79-7942-A841-851EB9E2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EED280-1861-DF43-8ED5-68C4A018C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B0B66-2E26-334E-AF0D-D80343E97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A3C995-AC89-2C44-BD86-EF1AA28F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34B1A-C9D0-A44C-B8A8-00FDF88B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57B009-F837-F44F-89D9-CED13A7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7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79864-6F2C-E944-88C0-8F3BC91E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1C01FB-64C4-DF4A-B3A0-D56188DD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C99C4F-8C47-0847-A811-DBA10B33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802A6-5CC8-AF46-8F42-525487F3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759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F590A4-CAF6-864A-A75A-745BBEE8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2F9AAE-2897-9544-9052-346B201C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1DCF9-9421-5D4F-BB71-F31F905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7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84F4-AA7B-204A-9F9A-6B59BB28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6174B-9319-484C-A23A-BA7D2E07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31086-D693-5D4A-A549-F2FCB3C48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88244-B3B0-FC41-8ECB-4B07F7D8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C6CB5-EF47-ED4C-82D4-946D71BC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121E7-F0C4-B14A-8523-6AD7D540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7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8C1F-D0F1-D945-A66B-879B76A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24C51-4ED3-6E46-BFF3-971E10F2D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A648D-2A55-AB49-B726-67B7EA0B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3F9CF-73FF-CA4A-AAC0-79B94D2E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86198-03A1-694E-8F75-F41B5FDD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FFE63-9E2F-204C-A0C2-A5D88DD1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73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C7F73-5769-BD4E-BF2E-8CEEE759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83CBC-BD87-AD43-80E0-1331DE11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AAACD-32FD-144B-A871-DB3CC6136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C2A4-515E-004A-8CF5-F847789CFD4F}" type="datetimeFigureOut">
              <a:rPr kumimoji="1" lang="ko-KR" altLang="en-US" smtClean="0"/>
              <a:t>2020. 1. 19.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35720-F993-3243-B66E-CFDDA4B6B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FB2E1-8494-234A-9F4A-86EFB6C23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9C2C-D107-CE4E-9CC5-9CB72B46BA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, 표지판, 비행기이(가) 표시된 사진&#10;&#10;자동 생성된 설명">
            <a:extLst>
              <a:ext uri="{FF2B5EF4-FFF2-40B4-BE49-F238E27FC236}">
                <a16:creationId xmlns:a16="http://schemas.microsoft.com/office/drawing/2014/main" id="{7DBA4B9A-94FA-2946-B1B4-6A2F7BCA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9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꽃, 나무이(가) 표시된 사진&#10;&#10;자동 생성된 설명">
            <a:extLst>
              <a:ext uri="{FF2B5EF4-FFF2-40B4-BE49-F238E27FC236}">
                <a16:creationId xmlns:a16="http://schemas.microsoft.com/office/drawing/2014/main" id="{8AE5D1D4-78BF-1D42-86DD-EA972973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치이(가) 표시된 사진&#10;&#10;자동 생성된 설명">
            <a:extLst>
              <a:ext uri="{FF2B5EF4-FFF2-40B4-BE49-F238E27FC236}">
                <a16:creationId xmlns:a16="http://schemas.microsoft.com/office/drawing/2014/main" id="{EE646974-8AC7-A347-8731-F66FA124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5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CA981C93-9222-CB4A-83A2-2AFD43BE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5C4B0E8-4A77-2049-BB7E-56438E5D4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BA15351-8FAC-A94F-A58A-EFB1C5EB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204EF4E3-98EB-134B-824A-25FB6598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EF0FE3-35B2-F34F-B04C-C753F636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76" y="218615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0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온라인 미디어 5" descr="₩00">
            <a:hlinkClick r:id="" action="ppaction://media"/>
            <a:extLst>
              <a:ext uri="{FF2B5EF4-FFF2-40B4-BE49-F238E27FC236}">
                <a16:creationId xmlns:a16="http://schemas.microsoft.com/office/drawing/2014/main" id="{FD6B7AE6-F664-3B43-AE36-F83810C991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8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꽃이(가) 표시된 사진&#10;&#10;자동 생성된 설명">
            <a:extLst>
              <a:ext uri="{FF2B5EF4-FFF2-40B4-BE49-F238E27FC236}">
                <a16:creationId xmlns:a16="http://schemas.microsoft.com/office/drawing/2014/main" id="{85125DA0-BE88-B04D-B637-8246AFD3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와이드스크린</PresentationFormat>
  <Paragraphs>0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이동현</dc:creator>
  <cp:lastModifiedBy>이동현</cp:lastModifiedBy>
  <cp:revision>2</cp:revision>
  <dcterms:created xsi:type="dcterms:W3CDTF">2020-01-18T18:52:44Z</dcterms:created>
  <dcterms:modified xsi:type="dcterms:W3CDTF">2020-01-18T18:57:18Z</dcterms:modified>
</cp:coreProperties>
</file>