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9" r:id="rId2"/>
    <p:sldId id="384" r:id="rId3"/>
    <p:sldId id="39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BA34A-5A55-477C-A50E-558F16E4C936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19643-0DEC-4971-A351-4BBA5D2BB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1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2A8EAA1-9C3D-4F96-878C-F490EC3E0A2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2A8EAA1-9C3D-4F96-878C-F490EC3E0A2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9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510FB-F5B7-2BA7-387A-1B54BC60C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E64422-4F61-053F-D6BF-89B8AECB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0A41E-64C9-D5FB-EB66-D1AED781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2F2D0-7B9B-B167-7F4E-5F91EACB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A32FE-C3FC-C2B1-E8AF-772AEE60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8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05813-FB34-5EAF-51BE-328B987B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80A841-8275-2284-3654-412EBD626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C5A6F-1513-7803-6D59-E9567292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B4F6B-7621-E383-8091-704C8E29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F6194-EC37-595C-7523-C16D4927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6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8E7730-6268-5CF6-B039-F0A1AED20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EC35D-583C-14F8-595D-088EFFCFF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AF9EC-912D-D215-9E63-504E651B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8127A-648B-96DB-2753-378D8F9C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5142D-9EEC-F8F4-45B2-986A141D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0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8493" t="14735" r="15880" b="17527"/>
          <a:stretch>
            <a:fillRect/>
          </a:stretch>
        </p:blipFill>
        <p:spPr bwMode="auto">
          <a:xfrm>
            <a:off x="10438637" y="404665"/>
            <a:ext cx="1329378" cy="83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LIG for Tomorrow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b="10595"/>
          <a:stretch>
            <a:fillRect/>
          </a:stretch>
        </p:blipFill>
        <p:spPr bwMode="auto">
          <a:xfrm>
            <a:off x="363416" y="558710"/>
            <a:ext cx="1879600" cy="52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88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591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68BB6-6BE8-77BA-2AF8-44F1A2F6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7F985-A821-21E1-BB8A-34C3F5F3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FBEE2-5E91-2FE0-ECE1-EF531041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55ED5-006B-F8BA-E96F-7D57C11B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2C7C0-018F-1818-BD14-F00014CE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6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ABCD-BA29-2BDC-7485-123E2900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0ED3F-09A4-AFE9-6A16-57AA66DC5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76049-7585-FEC7-4A43-A2AEDDF3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840B3-4848-6F12-437B-F89209E6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C7A92-E90C-7B71-34AF-9E25B692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01FE8-B64D-16FB-EF6C-C73E1D59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201E0-A488-37E5-2465-75E3776E1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A4636-105A-2DD7-F9EF-E963CCBDE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71B2F-ACD5-1BCC-6673-6E77CAD6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826DE8-601F-6BA7-914F-31CF4DFD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9BB76-5406-3749-2082-7ED02705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9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596A3-5A84-6A82-3FBD-96A98FBA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FED9A-EA7D-4427-8B9E-57CD67A4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1FB27-AA20-8079-3A28-49DCB6E0A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555342-1C6E-4D76-9297-501E44FF1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DB2268-C14A-5F18-A00A-B3FA3FBBB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8C3C1-B184-525E-9AB8-5E179F53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94E6BB-2290-3DFA-759A-76ED8130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CB803B-AF5E-BFDD-68F1-4B15186C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3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6C01C-A61D-A965-9B9D-5A9E1553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CFF200-165D-289E-F2DF-6E51C919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6B17F-90C9-33F5-09CD-77F666BB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8F497-3140-2557-BF4C-46915D24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7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ED94B1-08D4-CDA9-BD6A-ED5488CC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6CA8E3-298D-E868-665A-7700C697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FF9031-78FD-0FB1-1DBA-7AA8DA5A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1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F776A-EC34-4139-0D10-A04B2CAE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87133-FA93-A58E-5A42-76FB0DDB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4B574-C875-CD68-00B7-B1911A657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B758E9-4A7D-3E72-8237-835E5A77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91229-5564-A964-BDCA-23CA1D78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A054F-3A34-3D1A-0138-0A0608DA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6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BA81-A60F-A834-6186-7EDF02A8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F951E0-D8C4-A1B7-8B26-7A0D0E391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1143E-3833-E725-B407-831FFC3B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0045-78BF-9872-607A-F0F6B7E5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DD0F0-C7C8-9A30-BA3E-AEDBFA5D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94CE6-4B6A-1036-C9DD-F3A1E10B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3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B1A07D-2F0B-0D3B-B6B2-5C802AFC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E6CE1-29AD-F678-A533-4E9204CB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A28C3-8F9D-EED7-CFBF-26FA6E63E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86E9-8029-4FD7-BB3D-514CF4CC505C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5ECA6-5921-87FE-33B4-4F355C3C8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6E845-1977-9D13-065D-B2930B0A5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4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68AFBD5-586D-F5FE-5064-E12E0DCA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96" y="1801805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1139DA-6E48-2AB2-165D-F296180B99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22" y="6211669"/>
            <a:ext cx="1256755" cy="64633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C4867FA3-BDEB-6E8B-CECC-D45ED21751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23366" y="3215992"/>
            <a:ext cx="5419550" cy="18794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lIns="14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Ⅰ.   </a:t>
            </a:r>
            <a:endParaRPr kumimoji="1" lang="ko-KR" alt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Ⅱ.   </a:t>
            </a:r>
            <a:endParaRPr kumimoji="1" lang="ko-KR" alt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Ⅲ.   </a:t>
            </a:r>
            <a:endParaRPr kumimoji="1" lang="ko-KR" alt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28F745-D951-E3EE-C433-45F0D7A8F1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4363" y="2972916"/>
            <a:ext cx="3327400" cy="381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latin typeface="맑은 고딕" pitchFamily="50" charset="-127"/>
                <a:ea typeface="맑은 고딕" pitchFamily="50" charset="-127"/>
              </a:rPr>
              <a:t>목   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6CF92-A7D3-9E85-024D-69872393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CA079-FA29-56CC-5D82-976C1F30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</a:t>
            </a:r>
            <a:endParaRPr lang="en-US" altLang="ko-KR" dirty="0"/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5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59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68AFBD5-586D-F5FE-5064-E12E0DCA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443" y="2991534"/>
            <a:ext cx="23131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endParaRPr kumimoji="1" lang="ko-KR" altLang="en-US" sz="6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1139DA-6E48-2AB2-165D-F296180B99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22" y="6211669"/>
            <a:ext cx="1256755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6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</Words>
  <Application>Microsoft Office PowerPoint</Application>
  <PresentationFormat>와이드스크린</PresentationFormat>
  <Paragraphs>14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내용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민제</dc:creator>
  <cp:lastModifiedBy>김준형</cp:lastModifiedBy>
  <cp:revision>5</cp:revision>
  <dcterms:created xsi:type="dcterms:W3CDTF">2022-12-04T11:54:58Z</dcterms:created>
  <dcterms:modified xsi:type="dcterms:W3CDTF">2022-12-26T05:33:02Z</dcterms:modified>
</cp:coreProperties>
</file>