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9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1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BA34A-5A55-477C-A50E-558F16E4C93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19643-0DEC-4971-A351-4BBA5D2BB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8EAA1-9C3D-4F96-878C-F490EC3E0A2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8EAA1-9C3D-4F96-878C-F490EC3E0A2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510FB-F5B7-2BA7-387A-1B54BC60C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E64422-4F61-053F-D6BF-89B8AEC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0A41E-64C9-D5FB-EB66-D1AED781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2F2D0-7B9B-B167-7F4E-5F91EACB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A32FE-C3FC-C2B1-E8AF-772AEE60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05813-FB34-5EAF-51BE-328B987B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0A841-8275-2284-3654-412EBD626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C5A6F-1513-7803-6D59-E956729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B4F6B-7621-E383-8091-704C8E29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F6194-EC37-595C-7523-C16D4927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E7730-6268-5CF6-B039-F0A1AED20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EC35D-583C-14F8-595D-088EFFCF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AF9EC-912D-D215-9E63-504E651B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8127A-648B-96DB-2753-378D8F9C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5142D-9EEC-F8F4-45B2-986A141D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0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8493" t="14735" r="15880" b="17527"/>
          <a:stretch>
            <a:fillRect/>
          </a:stretch>
        </p:blipFill>
        <p:spPr bwMode="auto">
          <a:xfrm>
            <a:off x="10438637" y="404665"/>
            <a:ext cx="1329378" cy="83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IG for Tomorrow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b="10595"/>
          <a:stretch>
            <a:fillRect/>
          </a:stretch>
        </p:blipFill>
        <p:spPr bwMode="auto">
          <a:xfrm>
            <a:off x="363416" y="558710"/>
            <a:ext cx="1879600" cy="5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88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91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68BB6-6BE8-77BA-2AF8-44F1A2F6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7F985-A821-21E1-BB8A-34C3F5F3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FBEE2-5E91-2FE0-ECE1-EF531041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55ED5-006B-F8BA-E96F-7D57C11B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2C7C0-018F-1818-BD14-F00014CE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ABCD-BA29-2BDC-7485-123E2900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0ED3F-09A4-AFE9-6A16-57AA66DC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76049-7585-FEC7-4A43-A2AEDDF3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840B3-4848-6F12-437B-F89209E6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C7A92-E90C-7B71-34AF-9E25B692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01FE8-B64D-16FB-EF6C-C73E1D59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201E0-A488-37E5-2465-75E3776E1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A4636-105A-2DD7-F9EF-E963CCBD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71B2F-ACD5-1BCC-6673-6E77CAD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26DE8-601F-6BA7-914F-31CF4DFD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9BB76-5406-3749-2082-7ED02705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96A3-5A84-6A82-3FBD-96A98FBA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FED9A-EA7D-4427-8B9E-57CD67A4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1FB27-AA20-8079-3A28-49DCB6E0A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55342-1C6E-4D76-9297-501E44FF1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DB2268-C14A-5F18-A00A-B3FA3FBBB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8C3C1-B184-525E-9AB8-5E179F53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94E6BB-2290-3DFA-759A-76ED8130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CB803B-AF5E-BFDD-68F1-4B15186C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C01C-A61D-A965-9B9D-5A9E155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FF200-165D-289E-F2DF-6E51C919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6B17F-90C9-33F5-09CD-77F666BB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F497-3140-2557-BF4C-46915D24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ED94B1-08D4-CDA9-BD6A-ED5488C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6CA8E3-298D-E868-665A-7700C697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F9031-78FD-0FB1-1DBA-7AA8DA5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F776A-EC34-4139-0D10-A04B2CA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87133-FA93-A58E-5A42-76FB0DDB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4B574-C875-CD68-00B7-B1911A65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758E9-4A7D-3E72-8237-835E5A77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91229-5564-A964-BDCA-23CA1D78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A054F-3A34-3D1A-0138-0A0608DA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BA81-A60F-A834-6186-7EDF02A8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F951E0-D8C4-A1B7-8B26-7A0D0E391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1143E-3833-E725-B407-831FFC3B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0045-78BF-9872-607A-F0F6B7E5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DD0F0-C7C8-9A30-BA3E-AEDBFA5D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94CE6-4B6A-1036-C9DD-F3A1E10B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1A07D-2F0B-0D3B-B6B2-5C802AFC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E6CE1-29AD-F678-A533-4E9204CB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A28C3-8F9D-EED7-CFBF-26FA6E63E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86E9-8029-4FD7-BB3D-514CF4CC505C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5ECA6-5921-87FE-33B4-4F355C3C8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6E845-1977-9D13-065D-B2930B0A5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4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68AFBD5-586D-F5FE-5064-E12E0DCA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302" y="1801805"/>
            <a:ext cx="69613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HDLC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(High-level Data Link Control )</a:t>
            </a:r>
            <a:endParaRPr kumimoji="1" lang="ko-KR" altLang="en-US" sz="3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139DA-6E48-2AB2-165D-F296180B99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22" y="6211669"/>
            <a:ext cx="1256755" cy="646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3A3627-1500-61D8-E75A-5FA69A1CC7C0}"/>
              </a:ext>
            </a:extLst>
          </p:cNvPr>
          <p:cNvSpPr txBox="1"/>
          <p:nvPr/>
        </p:nvSpPr>
        <p:spPr>
          <a:xfrm>
            <a:off x="7812289" y="4533363"/>
            <a:ext cx="352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RIS-999k</a:t>
            </a:r>
          </a:p>
          <a:p>
            <a:pPr algn="ctr"/>
            <a:r>
              <a:rPr lang="ko-KR" altLang="en-US" dirty="0"/>
              <a:t>김민제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김준형</a:t>
            </a:r>
            <a:r>
              <a:rPr lang="en-US" altLang="ko-KR" dirty="0"/>
              <a:t>,</a:t>
            </a:r>
            <a:r>
              <a:rPr lang="ko-KR" altLang="en-US" dirty="0"/>
              <a:t> 김용찬</a:t>
            </a:r>
            <a:r>
              <a:rPr lang="en-US" altLang="ko-KR" dirty="0"/>
              <a:t>,</a:t>
            </a:r>
            <a:r>
              <a:rPr lang="ko-KR" altLang="en-US" dirty="0"/>
              <a:t> 한성민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867FA3-BDEB-6E8B-CECC-D45ED21751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23366" y="3215992"/>
            <a:ext cx="5419550" cy="1879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lIns="14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Ⅰ.   HDLC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란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Ⅱ.   HDLC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통신 모드와 프레임 구성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Ⅲ.   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동작 방식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28F745-D951-E3EE-C433-45F0D7A8F1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4363" y="2972916"/>
            <a:ext cx="3327400" cy="381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latin typeface="맑은 고딕" pitchFamily="50" charset="-127"/>
                <a:ea typeface="맑은 고딕" pitchFamily="50" charset="-127"/>
              </a:rPr>
              <a:t>목   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6CF92-A7D3-9E85-024D-69872393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CA079-FA29-56CC-5D82-976C1F30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비트 지향</a:t>
            </a:r>
            <a:r>
              <a:rPr lang="ko-KR" altLang="en-US" dirty="0"/>
              <a:t>의 프로토콜로 </a:t>
            </a:r>
            <a:r>
              <a:rPr lang="en-US" altLang="ko-KR" dirty="0"/>
              <a:t>Data Link </a:t>
            </a:r>
            <a:r>
              <a:rPr lang="ko-KR" altLang="en-US" dirty="0"/>
              <a:t>계층에서 사용됨</a:t>
            </a:r>
            <a:endParaRPr lang="en-US" altLang="ko-KR" dirty="0"/>
          </a:p>
          <a:p>
            <a:r>
              <a:rPr lang="en-US" altLang="ko-KR" dirty="0"/>
              <a:t>Point-to-point </a:t>
            </a:r>
            <a:r>
              <a:rPr lang="ko-KR" altLang="en-US" dirty="0"/>
              <a:t>와</a:t>
            </a:r>
            <a:r>
              <a:rPr lang="en-US" altLang="ko-KR" dirty="0"/>
              <a:t> multipoint links </a:t>
            </a:r>
            <a:r>
              <a:rPr lang="ko-KR" altLang="en-US" dirty="0"/>
              <a:t>방식 모두 지원</a:t>
            </a:r>
            <a:endParaRPr lang="en-US" altLang="ko-KR" dirty="0"/>
          </a:p>
          <a:p>
            <a:r>
              <a:rPr lang="en-US" altLang="ko-KR" dirty="0"/>
              <a:t>Data stuffing</a:t>
            </a:r>
            <a:r>
              <a:rPr lang="ko-KR" altLang="en-US" dirty="0"/>
              <a:t>방식 채용으로 </a:t>
            </a:r>
            <a:r>
              <a:rPr lang="en-US" altLang="ko-KR" dirty="0"/>
              <a:t>Data </a:t>
            </a:r>
            <a:r>
              <a:rPr lang="ko-KR" altLang="en-US" dirty="0"/>
              <a:t>투과성 증대</a:t>
            </a:r>
            <a:endParaRPr lang="en-US" altLang="ko-KR" dirty="0"/>
          </a:p>
          <a:p>
            <a:r>
              <a:rPr lang="ko-KR" altLang="en-US" dirty="0"/>
              <a:t>고속 데이터 전송에 적합</a:t>
            </a:r>
            <a:endParaRPr lang="en-US" altLang="ko-KR" dirty="0"/>
          </a:p>
          <a:p>
            <a:r>
              <a:rPr lang="ko-KR" altLang="en-US" dirty="0"/>
              <a:t>흐름 제어</a:t>
            </a:r>
            <a:r>
              <a:rPr lang="en-US" altLang="ko-KR" dirty="0"/>
              <a:t>(Sliding Window)</a:t>
            </a:r>
            <a:r>
              <a:rPr lang="ko-KR" altLang="en-US" dirty="0"/>
              <a:t>와 에러 제어 기능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5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4CA4-46CD-B564-EFBF-22E36266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 제어 </a:t>
            </a:r>
            <a:r>
              <a:rPr lang="en-US" altLang="ko-KR" dirty="0"/>
              <a:t>: Sliding 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82030-51B7-B334-4C6A-3709FF1B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4140" cy="4351338"/>
          </a:xfrm>
        </p:spPr>
        <p:txBody>
          <a:bodyPr/>
          <a:lstStyle/>
          <a:p>
            <a:r>
              <a:rPr lang="ko-KR" altLang="en-US" dirty="0"/>
              <a:t>유동적으로 윈도우의 크기를 설정</a:t>
            </a:r>
            <a:endParaRPr lang="en-US" altLang="ko-KR" dirty="0"/>
          </a:p>
          <a:p>
            <a:r>
              <a:rPr lang="ko-KR" altLang="en-US" dirty="0"/>
              <a:t>윈도우에 포함된 </a:t>
            </a:r>
            <a:r>
              <a:rPr lang="en-US" altLang="ko-KR" dirty="0"/>
              <a:t>Data </a:t>
            </a:r>
            <a:r>
              <a:rPr lang="ko-KR" altLang="en-US" dirty="0"/>
              <a:t>는 응답 대기 없이 연속적으로 전송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B271C-9CF5-0EBD-BC45-84DC6CD3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40" y="1690688"/>
            <a:ext cx="6106377" cy="429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B204ED-6990-5597-60B0-27AEEC73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0" y="4504530"/>
            <a:ext cx="5209970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2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AA5A3-A3FE-3240-5527-8C7A08D6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전송모드와 프레임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2AADF-E0BC-D384-055B-43F33DB5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47" y="1769738"/>
            <a:ext cx="3580553" cy="4351338"/>
          </a:xfrm>
        </p:spPr>
        <p:txBody>
          <a:bodyPr/>
          <a:lstStyle/>
          <a:p>
            <a:r>
              <a:rPr lang="ko-KR" altLang="en-US" dirty="0"/>
              <a:t>정규응답모드</a:t>
            </a:r>
            <a:r>
              <a:rPr lang="en-US" altLang="ko-KR" dirty="0"/>
              <a:t>(NRM)</a:t>
            </a:r>
          </a:p>
          <a:p>
            <a:r>
              <a:rPr lang="ko-KR" altLang="en-US" dirty="0"/>
              <a:t>불균형 링크 구성</a:t>
            </a:r>
            <a:endParaRPr lang="en-US" altLang="ko-KR" dirty="0"/>
          </a:p>
          <a:p>
            <a:r>
              <a:rPr lang="ko-KR" altLang="en-US" dirty="0" err="1"/>
              <a:t>주국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개와 여러 종국으로 구성</a:t>
            </a:r>
            <a:endParaRPr lang="en-US" altLang="ko-KR" dirty="0"/>
          </a:p>
          <a:p>
            <a:r>
              <a:rPr lang="ko-KR" altLang="en-US" dirty="0"/>
              <a:t>명령과 응답의 방향이 고정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A0118-D243-8B2C-E1B4-A33CD376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7" y="4950150"/>
            <a:ext cx="3770206" cy="122681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409C253-69F5-EAF6-051A-5725BF9433E6}"/>
              </a:ext>
            </a:extLst>
          </p:cNvPr>
          <p:cNvSpPr txBox="1">
            <a:spLocks/>
          </p:cNvSpPr>
          <p:nvPr/>
        </p:nvSpPr>
        <p:spPr>
          <a:xfrm>
            <a:off x="4305723" y="1769738"/>
            <a:ext cx="358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비동기균형모드</a:t>
            </a:r>
            <a:r>
              <a:rPr lang="en-US" altLang="ko-KR" dirty="0"/>
              <a:t>(ABM)</a:t>
            </a:r>
          </a:p>
          <a:p>
            <a:r>
              <a:rPr lang="ko-KR" altLang="en-US" dirty="0"/>
              <a:t>균형적 링크 구성</a:t>
            </a:r>
            <a:endParaRPr lang="en-US" altLang="ko-KR" dirty="0"/>
          </a:p>
          <a:p>
            <a:r>
              <a:rPr lang="ko-KR" altLang="en-US" dirty="0"/>
              <a:t>대등한 연결 구성</a:t>
            </a:r>
            <a:endParaRPr lang="en-US" altLang="ko-KR" dirty="0"/>
          </a:p>
          <a:p>
            <a:r>
              <a:rPr lang="ko-KR" altLang="en-US" dirty="0"/>
              <a:t>양측이 모두 명령과 응답 가능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51A0899-E7A8-B0D4-1D4A-A0A3855CCD8E}"/>
              </a:ext>
            </a:extLst>
          </p:cNvPr>
          <p:cNvSpPr txBox="1">
            <a:spLocks/>
          </p:cNvSpPr>
          <p:nvPr/>
        </p:nvSpPr>
        <p:spPr>
          <a:xfrm>
            <a:off x="7962900" y="1769738"/>
            <a:ext cx="358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비동기응답모드</a:t>
            </a:r>
            <a:r>
              <a:rPr lang="en-US" altLang="ko-KR" dirty="0"/>
              <a:t>(ARM)</a:t>
            </a:r>
          </a:p>
          <a:p>
            <a:r>
              <a:rPr lang="ko-KR" altLang="en-US" dirty="0" err="1"/>
              <a:t>주국의</a:t>
            </a:r>
            <a:r>
              <a:rPr lang="en-US" altLang="ko-KR" dirty="0"/>
              <a:t> </a:t>
            </a:r>
            <a:r>
              <a:rPr lang="ko-KR" altLang="en-US" dirty="0"/>
              <a:t>명령없이 종국이 응답을 전송가능</a:t>
            </a:r>
            <a:endParaRPr lang="en-US" altLang="ko-KR" dirty="0"/>
          </a:p>
          <a:p>
            <a:r>
              <a:rPr lang="ko-KR" altLang="en-US" dirty="0"/>
              <a:t>명령과 응답의 방향이 고정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69D25-1D35-BF66-BAC2-6094D2A9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22" y="4950150"/>
            <a:ext cx="3483973" cy="895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0939B0-6DF6-EFA2-78A4-0E11D1A8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99" y="4950150"/>
            <a:ext cx="3770206" cy="10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5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ED63A-0A14-51D5-4FF1-D9CAA4BF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전송모드와 프레임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BD1B7-10ED-8C4A-DE9C-AACA27A0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2042"/>
            <a:ext cx="10515600" cy="3004457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Flag : </a:t>
            </a:r>
            <a:r>
              <a:rPr lang="ko-KR" altLang="en-US" dirty="0"/>
              <a:t>프레임의 시작 비트 </a:t>
            </a:r>
            <a:r>
              <a:rPr lang="en-US" altLang="ko-KR" dirty="0"/>
              <a:t>(01111110)</a:t>
            </a:r>
          </a:p>
          <a:p>
            <a:r>
              <a:rPr lang="en-US" altLang="ko-KR" dirty="0"/>
              <a:t>Address : </a:t>
            </a:r>
            <a:r>
              <a:rPr lang="ko-KR" altLang="en-US" dirty="0"/>
              <a:t>버스에서 종국의 구별을 위해 사용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Control : Frame</a:t>
            </a:r>
            <a:r>
              <a:rPr lang="ko-KR" altLang="en-US" dirty="0"/>
              <a:t>의 타입 구분</a:t>
            </a:r>
            <a:endParaRPr lang="en-US" altLang="ko-KR" dirty="0"/>
          </a:p>
          <a:p>
            <a:r>
              <a:rPr lang="en-US" altLang="ko-KR" dirty="0"/>
              <a:t>FCS : 16, 32-bit</a:t>
            </a:r>
            <a:r>
              <a:rPr lang="ko-KR" altLang="en-US" dirty="0"/>
              <a:t> </a:t>
            </a:r>
            <a:r>
              <a:rPr lang="en-US" altLang="ko-KR" dirty="0"/>
              <a:t>CRC </a:t>
            </a:r>
            <a:r>
              <a:rPr lang="ko-KR" altLang="en-US" dirty="0"/>
              <a:t>코드를 포함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CRC(Cyclic Redundancy Check) :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ko-KR" altLang="en-US" dirty="0"/>
              <a:t>확인 방식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코드워드</a:t>
            </a:r>
            <a:r>
              <a:rPr lang="ko-KR" altLang="en-US" dirty="0"/>
              <a:t> 값을 기반으로 데이터 값 연산</a:t>
            </a:r>
            <a:r>
              <a:rPr lang="en-US" altLang="ko-KR" dirty="0"/>
              <a:t>(</a:t>
            </a:r>
            <a:r>
              <a:rPr lang="ko-KR" altLang="en-US" dirty="0"/>
              <a:t>나눗셈</a:t>
            </a:r>
            <a:r>
              <a:rPr lang="en-US" altLang="ko-KR" dirty="0"/>
              <a:t>)</a:t>
            </a:r>
            <a:r>
              <a:rPr lang="ko-KR" altLang="en-US" dirty="0"/>
              <a:t>을 수행하여 </a:t>
            </a:r>
            <a:r>
              <a:rPr lang="ko-KR" altLang="en-US" dirty="0" err="1"/>
              <a:t>오류검출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59554B1-4791-98E6-149A-5F579E156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9" t="16736" r="8353" b="58785"/>
          <a:stretch/>
        </p:blipFill>
        <p:spPr>
          <a:xfrm>
            <a:off x="838200" y="1482725"/>
            <a:ext cx="812618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77A-0BD7-68FF-31E8-1E31BE95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9A064-6A8C-B2E5-7C57-017AE128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209" cy="4351338"/>
          </a:xfrm>
        </p:spPr>
        <p:txBody>
          <a:bodyPr/>
          <a:lstStyle/>
          <a:p>
            <a:r>
              <a:rPr lang="en-US" altLang="ko-KR" dirty="0"/>
              <a:t>I-type</a:t>
            </a:r>
          </a:p>
          <a:p>
            <a:pPr marL="0" indent="0">
              <a:buNone/>
            </a:pP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전달 혹은 확인응답 전달</a:t>
            </a:r>
            <a:endParaRPr lang="en-US" altLang="ko-KR" dirty="0"/>
          </a:p>
          <a:p>
            <a:r>
              <a:rPr lang="en-US" altLang="ko-KR" dirty="0"/>
              <a:t>S-type</a:t>
            </a:r>
          </a:p>
          <a:p>
            <a:pPr marL="0" indent="0">
              <a:buNone/>
            </a:pPr>
            <a:r>
              <a:rPr lang="ko-KR" altLang="en-US" dirty="0"/>
              <a:t>오류</a:t>
            </a:r>
            <a:r>
              <a:rPr lang="en-US" altLang="ko-KR" dirty="0"/>
              <a:t>, </a:t>
            </a:r>
            <a:r>
              <a:rPr lang="ko-KR" altLang="en-US" dirty="0"/>
              <a:t>흐름 제어를 위해 전달</a:t>
            </a:r>
            <a:endParaRPr lang="en-US" altLang="ko-KR" dirty="0"/>
          </a:p>
          <a:p>
            <a:r>
              <a:rPr lang="en-US" altLang="ko-KR" dirty="0"/>
              <a:t>U-type</a:t>
            </a:r>
          </a:p>
          <a:p>
            <a:pPr marL="0" indent="0">
              <a:buNone/>
            </a:pPr>
            <a:r>
              <a:rPr lang="ko-KR" altLang="en-US" dirty="0"/>
              <a:t>링크의 전송모드 설정 및 관리</a:t>
            </a:r>
            <a:r>
              <a:rPr lang="en-US" altLang="ko-KR" dirty="0"/>
              <a:t>, </a:t>
            </a:r>
            <a:r>
              <a:rPr lang="ko-KR" altLang="en-US" dirty="0"/>
              <a:t>오류 복구를 위해 전송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9B0F79-8310-8B6B-0556-5D31B698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09" y="1792078"/>
            <a:ext cx="5576366" cy="2209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AF090E-4356-E621-8223-3BED2182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09" y="4001294"/>
            <a:ext cx="5401429" cy="1143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700187-0946-71D8-55D3-CF50E8D18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408" y="5144454"/>
            <a:ext cx="5462655" cy="7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116B-B163-9539-C1BF-F81A4B23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73977-0F72-786D-2FAF-1860065E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12E840-C8B3-8118-7DC4-CB097C7C21B3}"/>
              </a:ext>
            </a:extLst>
          </p:cNvPr>
          <p:cNvGrpSpPr/>
          <p:nvPr/>
        </p:nvGrpSpPr>
        <p:grpSpPr>
          <a:xfrm>
            <a:off x="205214" y="1788650"/>
            <a:ext cx="11634079" cy="3763817"/>
            <a:chOff x="74582" y="1690688"/>
            <a:chExt cx="11634079" cy="37638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E1AE65-351C-FA38-B526-4E286270E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58"/>
            <a:stretch/>
          </p:blipFill>
          <p:spPr>
            <a:xfrm>
              <a:off x="74582" y="1690688"/>
              <a:ext cx="6865061" cy="37638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991857-EB0E-6DBF-AD10-069D551A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643" y="1991033"/>
              <a:ext cx="4769018" cy="3463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39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68AFBD5-586D-F5FE-5064-E12E0DCA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443" y="2991534"/>
            <a:ext cx="23131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kumimoji="1" lang="ko-KR" altLang="en-US" sz="6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139DA-6E48-2AB2-165D-F296180B99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22" y="6211669"/>
            <a:ext cx="125675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6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226</Words>
  <Application>Microsoft Office PowerPoint</Application>
  <PresentationFormat>와이드스크린</PresentationFormat>
  <Paragraphs>47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HDLC란?</vt:lpstr>
      <vt:lpstr>흐름 제어 : Sliding Window</vt:lpstr>
      <vt:lpstr>HDLC의 전송모드와 프레임</vt:lpstr>
      <vt:lpstr>HDLC의 전송모드와 프레임</vt:lpstr>
      <vt:lpstr>프레임의 종류</vt:lpstr>
      <vt:lpstr>동작방식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민제</dc:creator>
  <cp:lastModifiedBy>김 민제</cp:lastModifiedBy>
  <cp:revision>1</cp:revision>
  <dcterms:created xsi:type="dcterms:W3CDTF">2022-12-04T11:54:58Z</dcterms:created>
  <dcterms:modified xsi:type="dcterms:W3CDTF">2022-12-04T14:13:30Z</dcterms:modified>
</cp:coreProperties>
</file>