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5D8E1-8E32-F597-9374-AE3BEFC3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752A2-0FA8-CFBD-EEAC-E547EE8AC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A0E21-5CD4-AE45-7414-92B2D13C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7FD0E-6798-78E7-3130-4C67CD43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C8014-4739-5DCD-3340-63613E4D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F5858-7A39-A0F6-7062-FB3596B1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E5694-B850-4D08-0DF2-DDB78AEA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75FB7-6845-353A-394E-1F3392A4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68F93-8753-AEF9-52DE-B77E172D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3856F-649D-68E3-F485-C81F0A9F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914EB6-A0CC-A0AC-F383-896DC3E9F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A8F90-09B1-81B6-2F69-DB483F77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A8CCC-20A4-2863-A402-758E06B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D92CA-282F-2BEE-4F87-F6767BF7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A3D8-AA97-2761-0BB7-9BD7622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13E4-24DD-69F6-1C0D-C9C91BE8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F61F-78AC-3243-9AE1-D66E2C2D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1C7C9-49E8-C1B4-C98E-30F40AF2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45DE-C505-FC69-1D68-570FC1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38832-F7B6-779F-2F0E-83ED0D85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1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4B94F-2F3E-8A0C-17B8-26F391A7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DEA89-386D-4894-343C-A1E55E42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9550E-CA2B-D41F-5ED8-A8834D19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0DFFB-3DEA-E81D-2692-4E42BBE5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EA1C2-F6F1-DE82-2441-968CFD8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551BA-F758-DE1D-9B64-9526AB95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3AD2D-84BC-C222-4072-66AF0CB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2E065-3E92-DDE5-5F44-A928E618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35DED-EE87-43C1-6331-F37D4CEE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58590-67A2-EAC1-2239-1FD3A23A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6FEDC-1021-181C-9625-72CFC8F6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39E38-A954-EFD2-CB4E-D3A75170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EA7C1-AA45-CF2C-9443-BC4E0EFF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70DE4-0F4A-BF1D-295C-E635B185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05B2C-41F9-407C-6D3C-873C32D61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7896F-ADF9-6707-66C1-6B6717F4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A2656-D9E9-C559-9996-C6F74CCA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FEB83-36C4-B92A-6F5B-E01D7D10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ADF5A-A670-7206-FD82-EAE7ECC9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E4CA-CD9D-6A94-7693-E815B67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FA21A-A563-A8A4-D1B6-D25FC5BB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4299F2-2B4D-AF48-7C3A-A14C7524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2292A-2897-ABB9-252F-71B1BF49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E92CB-B70B-A1A6-08BE-FD105EF2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80375-C519-3068-1B56-57F60773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6135D-9F50-FC66-7C47-189837A8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4BDAC-AA3E-44AB-CDA6-2AF8F59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0B7EE-A3C3-589E-CC87-FC74AECE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ABC62-C161-4538-F720-CFA52C5F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BB118-D93F-9918-1DDB-0AFBEBAD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B5-D69C-39D8-E11C-C3F32C14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66F47-E180-F709-2669-7F43CB0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D69EB-4D5F-C864-C9DD-176A14F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A730AA-997E-2B7D-462F-2F8FE53D4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03B7B-582A-4EE3-4D56-7F182281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8DD08-F204-49B1-99E2-6BBAE7DA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F9EE8-2301-D8B5-4793-B1990359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BAB0D-84E6-8727-2710-5FE40346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81C31-5A62-AFCD-0D5B-902577D9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64752-B809-42C1-1FB0-7BE82D88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AA44D-5396-54AB-7603-6745FF1A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895-35BC-4476-8F94-F28B0F480FD3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FDA01-784C-D9C3-D117-B6BDED02F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1BC06-1C55-5618-5F7B-97106ED8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D5A7-77A7-4BE3-92FC-30EDFE23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xmotion.com/images/document/PDF/PLTW-AL5D-Guide-1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BFFFE-920B-FC03-EC78-1EC8D9789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Universal Communication System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</a:t>
            </a:r>
            <a:r>
              <a:rPr lang="en-US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Smart Factory </a:t>
            </a:r>
            <a:r>
              <a:rPr lang="ko-KR" altLang="ko-KR" sz="2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B9C1E7-533F-25FD-45F3-E12CEDDFA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077C933-0910-7A17-C15D-5FAD06E11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21633" r="3093" b="25631"/>
          <a:stretch/>
        </p:blipFill>
        <p:spPr bwMode="auto">
          <a:xfrm>
            <a:off x="8856030" y="461983"/>
            <a:ext cx="3096161" cy="25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4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076F-772D-2295-E2AF-F650C23A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350C2-281B-0291-CF8B-F9A599E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개발요구사항</a:t>
            </a:r>
            <a:endParaRPr lang="en-US" altLang="ko-KR" dirty="0"/>
          </a:p>
          <a:p>
            <a:r>
              <a:rPr lang="en-US" altLang="ko-KR" dirty="0"/>
              <a:t>System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동작 절차</a:t>
            </a:r>
            <a:endParaRPr lang="en-US" altLang="ko-KR" dirty="0"/>
          </a:p>
          <a:p>
            <a:r>
              <a:rPr lang="ko-KR" altLang="en-US" dirty="0"/>
              <a:t>계통도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8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3987B-FA18-67C5-8CA7-F085109A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요구사항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62EAA6-3E43-DD2F-D776-94B8DABEE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68816"/>
              </p:ext>
            </p:extLst>
          </p:nvPr>
        </p:nvGraphicFramePr>
        <p:xfrm>
          <a:off x="632460" y="1825625"/>
          <a:ext cx="11074589" cy="432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22">
                  <a:extLst>
                    <a:ext uri="{9D8B030D-6E8A-4147-A177-3AD203B41FA5}">
                      <a16:colId xmlns:a16="http://schemas.microsoft.com/office/drawing/2014/main" val="3943141423"/>
                    </a:ext>
                  </a:extLst>
                </a:gridCol>
                <a:gridCol w="2228985">
                  <a:extLst>
                    <a:ext uri="{9D8B030D-6E8A-4147-A177-3AD203B41FA5}">
                      <a16:colId xmlns:a16="http://schemas.microsoft.com/office/drawing/2014/main" val="1156988692"/>
                    </a:ext>
                  </a:extLst>
                </a:gridCol>
                <a:gridCol w="6431830">
                  <a:extLst>
                    <a:ext uri="{9D8B030D-6E8A-4147-A177-3AD203B41FA5}">
                      <a16:colId xmlns:a16="http://schemas.microsoft.com/office/drawing/2014/main" val="1593254733"/>
                    </a:ext>
                  </a:extLst>
                </a:gridCol>
                <a:gridCol w="1311252">
                  <a:extLst>
                    <a:ext uri="{9D8B030D-6E8A-4147-A177-3AD203B41FA5}">
                      <a16:colId xmlns:a16="http://schemas.microsoft.com/office/drawing/2014/main" val="1391395118"/>
                    </a:ext>
                  </a:extLst>
                </a:gridCol>
              </a:tblGrid>
              <a:tr h="39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구현계통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344361"/>
                  </a:ext>
                </a:extLst>
              </a:tr>
              <a:tr h="21798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각부의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데이터 교환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UART </a:t>
                      </a:r>
                      <a:r>
                        <a:rPr lang="ko-KR" altLang="en-US" dirty="0"/>
                        <a:t>통신을 통해 데이터 교환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84313"/>
                  </a:ext>
                </a:extLst>
              </a:tr>
              <a:tr h="6767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 부 개별제어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UART </a:t>
                      </a:r>
                      <a:r>
                        <a:rPr lang="ko-KR" altLang="en-US" dirty="0"/>
                        <a:t>통신을 통해 </a:t>
                      </a:r>
                      <a:r>
                        <a:rPr lang="en-US" altLang="ko-KR" dirty="0"/>
                        <a:t>PC -&gt; </a:t>
                      </a:r>
                      <a:r>
                        <a:rPr lang="ko-KR" altLang="en-US" dirty="0"/>
                        <a:t>모터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22429"/>
                  </a:ext>
                </a:extLst>
              </a:tr>
              <a:tr h="1960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 제어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UART </a:t>
                      </a:r>
                      <a:r>
                        <a:rPr lang="ko-KR" altLang="en-US" dirty="0"/>
                        <a:t>통신 및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를 이용해 </a:t>
                      </a:r>
                      <a:r>
                        <a:rPr lang="en-US" altLang="ko-KR" dirty="0"/>
                        <a:t>System </a:t>
                      </a:r>
                      <a:r>
                        <a:rPr lang="ko-KR" altLang="en-US" dirty="0"/>
                        <a:t>조건 상세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87217"/>
                  </a:ext>
                </a:extLst>
              </a:tr>
              <a:tr h="196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패턴인식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카메라를 이용하여 타겟의 패턴 인식 모델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32579"/>
                  </a:ext>
                </a:extLst>
              </a:tr>
              <a:tr h="392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데이터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Arduino </a:t>
                      </a:r>
                      <a:r>
                        <a:rPr lang="ko-KR" altLang="en-US" dirty="0"/>
                        <a:t>입력을 수집하여 </a:t>
                      </a:r>
                      <a:r>
                        <a:rPr lang="ko-KR" altLang="en-US" dirty="0" err="1"/>
                        <a:t>출력부</a:t>
                      </a:r>
                      <a:r>
                        <a:rPr lang="ko-KR" altLang="en-US" dirty="0"/>
                        <a:t> 제어를 위한 데이터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MCU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27453"/>
                  </a:ext>
                </a:extLst>
              </a:tr>
              <a:tr h="1899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 드라이버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모터제어를 위한 </a:t>
                      </a:r>
                      <a:r>
                        <a:rPr lang="en-US" altLang="ko-KR" dirty="0"/>
                        <a:t>Clock</a:t>
                      </a:r>
                      <a:r>
                        <a:rPr lang="ko-KR" altLang="en-US" dirty="0"/>
                        <a:t>등 </a:t>
                      </a:r>
                      <a:r>
                        <a:rPr lang="en-US" altLang="ko-KR" dirty="0"/>
                        <a:t>FPGA</a:t>
                      </a:r>
                      <a:r>
                        <a:rPr lang="ko-KR" altLang="en-US" dirty="0"/>
                        <a:t>상에서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021850"/>
                  </a:ext>
                </a:extLst>
              </a:tr>
              <a:tr h="392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스텝모터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스텝모터 제어를 위한 신호 입력 체계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3750"/>
                  </a:ext>
                </a:extLst>
              </a:tr>
              <a:tr h="392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서보모터</a:t>
                      </a:r>
                      <a:r>
                        <a:rPr lang="ko-KR" altLang="en-US" dirty="0"/>
                        <a:t>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서보모터</a:t>
                      </a:r>
                      <a:r>
                        <a:rPr lang="ko-KR" altLang="en-US" dirty="0"/>
                        <a:t> 제어를 위한 </a:t>
                      </a:r>
                      <a:r>
                        <a:rPr lang="en-US" altLang="ko-KR" dirty="0"/>
                        <a:t>PWM</a:t>
                      </a:r>
                      <a:r>
                        <a:rPr lang="ko-KR" altLang="en-US" dirty="0"/>
                        <a:t> 체계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FPGA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533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Arduino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RGB</a:t>
                      </a:r>
                      <a:r>
                        <a:rPr lang="ko-KR" altLang="en-US" dirty="0"/>
                        <a:t>센서와 초음파 센서를 통해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Arduino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7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100B-11C6-E39A-4102-6909E45C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요구사항 </a:t>
            </a:r>
            <a:r>
              <a:rPr lang="en-US" altLang="ko-KR" dirty="0"/>
              <a:t>- 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18864-AE0E-9788-796A-D2C47EE7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PC GUI</a:t>
            </a:r>
          </a:p>
          <a:p>
            <a:pPr lvl="1"/>
            <a:r>
              <a:rPr lang="ko-KR" altLang="en-US" dirty="0"/>
              <a:t>시스템에서 구현될 모든 기능을 탑재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LynxMotion</a:t>
            </a:r>
            <a:r>
              <a:rPr lang="en-US" altLang="ko-KR" dirty="0"/>
              <a:t> </a:t>
            </a:r>
            <a:r>
              <a:rPr lang="ko-KR" altLang="en-US" dirty="0"/>
              <a:t>사에서 제공하는 </a:t>
            </a:r>
            <a:r>
              <a:rPr lang="en-US" altLang="ko-KR" dirty="0"/>
              <a:t>Servo Sequential Program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https://www.lynxmotion.com//images/document/PDF/PLTW-AL5D-Guide-11.pdf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9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478A-B0B7-FCE5-6499-3629B704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요구사항</a:t>
            </a:r>
            <a:r>
              <a:rPr lang="en-US" altLang="ko-KR" dirty="0"/>
              <a:t> – MCU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A6B7F-9158-21EB-6CAF-5A115339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다량의</a:t>
            </a:r>
            <a:r>
              <a:rPr lang="en-US" altLang="ko-KR" dirty="0"/>
              <a:t> </a:t>
            </a:r>
            <a:r>
              <a:rPr lang="ko-KR" altLang="en-US" dirty="0"/>
              <a:t>통신이 연결됨</a:t>
            </a:r>
            <a:endParaRPr lang="en-US" altLang="ko-KR" dirty="0"/>
          </a:p>
          <a:p>
            <a:pPr lvl="1"/>
            <a:r>
              <a:rPr lang="en-US" altLang="ko-KR" dirty="0"/>
              <a:t>UART 3</a:t>
            </a:r>
            <a:r>
              <a:rPr lang="ko-KR" altLang="en-US" dirty="0"/>
              <a:t>회선</a:t>
            </a:r>
            <a:endParaRPr lang="en-US" altLang="ko-KR" dirty="0"/>
          </a:p>
          <a:p>
            <a:pPr lvl="1"/>
            <a:r>
              <a:rPr lang="ko-KR" altLang="en-US" dirty="0"/>
              <a:t>각 통신이 처리될 우선순위 선정</a:t>
            </a:r>
            <a:endParaRPr lang="en-US" altLang="ko-KR" dirty="0"/>
          </a:p>
          <a:p>
            <a:pPr lvl="1"/>
            <a:r>
              <a:rPr lang="ko-KR" altLang="en-US" dirty="0"/>
              <a:t>통신간 충돌 나지 않도록 </a:t>
            </a:r>
            <a:r>
              <a:rPr lang="en-US" altLang="ko-KR" dirty="0"/>
              <a:t>PORT</a:t>
            </a:r>
            <a:r>
              <a:rPr lang="ko-KR" altLang="en-US" dirty="0"/>
              <a:t>설정 필요</a:t>
            </a:r>
            <a:endParaRPr lang="en-US" altLang="ko-KR" dirty="0"/>
          </a:p>
          <a:p>
            <a:r>
              <a:rPr lang="en-US" altLang="ko-KR" dirty="0"/>
              <a:t>PC,</a:t>
            </a:r>
            <a:r>
              <a:rPr lang="ko-KR" altLang="en-US" dirty="0"/>
              <a:t> </a:t>
            </a:r>
            <a:r>
              <a:rPr lang="en-US" altLang="ko-KR" dirty="0"/>
              <a:t>Arduino</a:t>
            </a:r>
            <a:r>
              <a:rPr lang="ko-KR" altLang="en-US" dirty="0"/>
              <a:t> 양측에서 데이터의 수집</a:t>
            </a:r>
            <a:endParaRPr lang="en-US" altLang="ko-KR" dirty="0"/>
          </a:p>
          <a:p>
            <a:pPr lvl="1"/>
            <a:r>
              <a:rPr lang="ko-KR" altLang="en-US" dirty="0"/>
              <a:t>수집데이터에 기반한 가공된 명령을 </a:t>
            </a:r>
            <a:r>
              <a:rPr lang="en-US" altLang="ko-KR" dirty="0"/>
              <a:t>FPGA</a:t>
            </a:r>
            <a:r>
              <a:rPr lang="ko-KR" altLang="en-US" dirty="0"/>
              <a:t>로 송신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9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E89F-790C-83F7-1C06-8257FFD6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요구사항 </a:t>
            </a:r>
            <a:r>
              <a:rPr lang="en-US" altLang="ko-KR" dirty="0"/>
              <a:t>- FPGA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F753A-1A88-A647-3E0E-795EE0E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모터 드라이버 구현</a:t>
            </a:r>
            <a:endParaRPr lang="en-US" altLang="ko-KR" dirty="0"/>
          </a:p>
          <a:p>
            <a:pPr lvl="1"/>
            <a:r>
              <a:rPr lang="en-US" altLang="ko-KR" dirty="0"/>
              <a:t>Servo*5, Step*1 </a:t>
            </a:r>
          </a:p>
          <a:p>
            <a:r>
              <a:rPr lang="en-US" altLang="ko-KR" dirty="0"/>
              <a:t>PWM</a:t>
            </a:r>
            <a:r>
              <a:rPr lang="ko-KR" altLang="en-US" dirty="0"/>
              <a:t> 제어 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B06E-5963-DE17-5C2D-633AF60F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요구사항 </a:t>
            </a:r>
            <a:r>
              <a:rPr lang="en-US" altLang="ko-KR" dirty="0"/>
              <a:t>- Arduino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43EEA-80F3-D660-C18C-4AF2FA17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센서 동작</a:t>
            </a:r>
            <a:endParaRPr lang="en-US" altLang="ko-KR" dirty="0"/>
          </a:p>
          <a:p>
            <a:pPr lvl="1"/>
            <a:r>
              <a:rPr lang="ko-KR" altLang="en-US" dirty="0"/>
              <a:t>측정값의 자료형 파악 필요</a:t>
            </a:r>
            <a:endParaRPr lang="en-US" altLang="ko-KR" dirty="0"/>
          </a:p>
          <a:p>
            <a:r>
              <a:rPr lang="ko-KR" altLang="en-US" dirty="0"/>
              <a:t>초음파 센서로 타겟 유무 확인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CC7CE4C1-614D-ACF3-BD0C-07ABEA7BE632}"/>
              </a:ext>
            </a:extLst>
          </p:cNvPr>
          <p:cNvGrpSpPr/>
          <p:nvPr/>
        </p:nvGrpSpPr>
        <p:grpSpPr>
          <a:xfrm>
            <a:off x="1239396" y="313937"/>
            <a:ext cx="9127222" cy="5313274"/>
            <a:chOff x="1239396" y="313937"/>
            <a:chExt cx="9127222" cy="5313274"/>
          </a:xfrm>
        </p:grpSpPr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99A848D5-495B-A58C-318C-4B6A3E4B9620}"/>
                </a:ext>
              </a:extLst>
            </p:cNvPr>
            <p:cNvGrpSpPr/>
            <p:nvPr/>
          </p:nvGrpSpPr>
          <p:grpSpPr>
            <a:xfrm>
              <a:off x="1239396" y="313937"/>
              <a:ext cx="9127222" cy="5313274"/>
              <a:chOff x="1465898" y="297159"/>
              <a:chExt cx="9127222" cy="5313274"/>
            </a:xfrm>
          </p:grpSpPr>
          <p:grpSp>
            <p:nvGrpSpPr>
              <p:cNvPr id="498" name="그룹 497">
                <a:extLst>
                  <a:ext uri="{FF2B5EF4-FFF2-40B4-BE49-F238E27FC236}">
                    <a16:creationId xmlns:a16="http://schemas.microsoft.com/office/drawing/2014/main" id="{A7D08244-F018-6DBD-9695-D39CE573DDEB}"/>
                  </a:ext>
                </a:extLst>
              </p:cNvPr>
              <p:cNvGrpSpPr/>
              <p:nvPr/>
            </p:nvGrpSpPr>
            <p:grpSpPr>
              <a:xfrm>
                <a:off x="1465898" y="352339"/>
                <a:ext cx="8040662" cy="5258094"/>
                <a:chOff x="1465274" y="352339"/>
                <a:chExt cx="7954643" cy="6046732"/>
              </a:xfrm>
            </p:grpSpPr>
            <p:sp>
              <p:nvSpPr>
                <p:cNvPr id="4" name="순서도: 수행의 시작/종료 3">
                  <a:extLst>
                    <a:ext uri="{FF2B5EF4-FFF2-40B4-BE49-F238E27FC236}">
                      <a16:creationId xmlns:a16="http://schemas.microsoft.com/office/drawing/2014/main" id="{F837661F-9FA9-EE31-28DC-965AF7BB8B12}"/>
                    </a:ext>
                  </a:extLst>
                </p:cNvPr>
                <p:cNvSpPr/>
                <p:nvPr/>
              </p:nvSpPr>
              <p:spPr>
                <a:xfrm>
                  <a:off x="3817822" y="352339"/>
                  <a:ext cx="1153613" cy="286697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/>
                    <a:t>System </a:t>
                  </a:r>
                  <a:r>
                    <a:rPr lang="ko-KR" altLang="en-US" sz="800" dirty="0"/>
                    <a:t>운용 시작</a:t>
                  </a:r>
                  <a:r>
                    <a:rPr lang="en-US" altLang="ko-KR" sz="800" dirty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6" name="순서도: 처리 5">
                  <a:extLst>
                    <a:ext uri="{FF2B5EF4-FFF2-40B4-BE49-F238E27FC236}">
                      <a16:creationId xmlns:a16="http://schemas.microsoft.com/office/drawing/2014/main" id="{BE590809-D348-3660-D27B-86A4F1BA1B54}"/>
                    </a:ext>
                  </a:extLst>
                </p:cNvPr>
                <p:cNvSpPr/>
                <p:nvPr/>
              </p:nvSpPr>
              <p:spPr>
                <a:xfrm>
                  <a:off x="2322244" y="849484"/>
                  <a:ext cx="1153613" cy="286697"/>
                </a:xfrm>
                <a:prstGeom prst="flowChartProcess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통신 연결 확인</a:t>
                  </a:r>
                </a:p>
              </p:txBody>
            </p:sp>
            <p:sp>
              <p:nvSpPr>
                <p:cNvPr id="7" name="순서도: 처리 6">
                  <a:extLst>
                    <a:ext uri="{FF2B5EF4-FFF2-40B4-BE49-F238E27FC236}">
                      <a16:creationId xmlns:a16="http://schemas.microsoft.com/office/drawing/2014/main" id="{DCF04FC6-8B9F-DE53-C41B-E020FD829A58}"/>
                    </a:ext>
                  </a:extLst>
                </p:cNvPr>
                <p:cNvSpPr/>
                <p:nvPr/>
              </p:nvSpPr>
              <p:spPr>
                <a:xfrm>
                  <a:off x="5313398" y="849483"/>
                  <a:ext cx="1153613" cy="286697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통신 연결 확인</a:t>
                  </a:r>
                </a:p>
              </p:txBody>
            </p:sp>
            <p:sp>
              <p:nvSpPr>
                <p:cNvPr id="8" name="순서도: 판단 7">
                  <a:extLst>
                    <a:ext uri="{FF2B5EF4-FFF2-40B4-BE49-F238E27FC236}">
                      <a16:creationId xmlns:a16="http://schemas.microsoft.com/office/drawing/2014/main" id="{8B25D724-69BA-B635-DE68-14048FA57443}"/>
                    </a:ext>
                  </a:extLst>
                </p:cNvPr>
                <p:cNvSpPr/>
                <p:nvPr/>
              </p:nvSpPr>
              <p:spPr>
                <a:xfrm>
                  <a:off x="3817822" y="849484"/>
                  <a:ext cx="1153613" cy="286697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/>
                    <a:t>UI </a:t>
                  </a:r>
                  <a:r>
                    <a:rPr lang="ko-KR" altLang="en-US" sz="900" dirty="0"/>
                    <a:t>선택</a:t>
                  </a:r>
                </a:p>
              </p:txBody>
            </p:sp>
            <p:sp>
              <p:nvSpPr>
                <p:cNvPr id="9" name="순서도: 처리 8">
                  <a:extLst>
                    <a:ext uri="{FF2B5EF4-FFF2-40B4-BE49-F238E27FC236}">
                      <a16:creationId xmlns:a16="http://schemas.microsoft.com/office/drawing/2014/main" id="{61751C91-D3F7-AB23-9CCD-E5433B0239FB}"/>
                    </a:ext>
                  </a:extLst>
                </p:cNvPr>
                <p:cNvSpPr/>
                <p:nvPr/>
              </p:nvSpPr>
              <p:spPr>
                <a:xfrm>
                  <a:off x="2322243" y="1410677"/>
                  <a:ext cx="1153613" cy="286697"/>
                </a:xfrm>
                <a:prstGeom prst="flowChartProcess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사용자</a:t>
                  </a:r>
                  <a:r>
                    <a:rPr lang="en-US" altLang="ko-KR" sz="1200" dirty="0"/>
                    <a:t> </a:t>
                  </a:r>
                  <a:r>
                    <a:rPr lang="ko-KR" altLang="en-US" sz="1200" dirty="0"/>
                    <a:t>입력</a:t>
                  </a:r>
                </a:p>
              </p:txBody>
            </p:sp>
            <p:sp>
              <p:nvSpPr>
                <p:cNvPr id="11" name="순서도: 처리 10">
                  <a:extLst>
                    <a:ext uri="{FF2B5EF4-FFF2-40B4-BE49-F238E27FC236}">
                      <a16:creationId xmlns:a16="http://schemas.microsoft.com/office/drawing/2014/main" id="{7BF58C24-0F06-054A-63E4-F62DC24B3241}"/>
                    </a:ext>
                  </a:extLst>
                </p:cNvPr>
                <p:cNvSpPr/>
                <p:nvPr/>
              </p:nvSpPr>
              <p:spPr>
                <a:xfrm>
                  <a:off x="5313397" y="1410676"/>
                  <a:ext cx="1153613" cy="286697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사용자</a:t>
                  </a:r>
                  <a:r>
                    <a:rPr lang="en-US" altLang="ko-KR" sz="1200" dirty="0"/>
                    <a:t> </a:t>
                  </a:r>
                  <a:r>
                    <a:rPr lang="ko-KR" altLang="en-US" sz="1200" dirty="0"/>
                    <a:t>입력</a:t>
                  </a:r>
                </a:p>
              </p:txBody>
            </p:sp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5A00FBD9-60C0-606C-9CFF-23C4CB18327A}"/>
                    </a:ext>
                  </a:extLst>
                </p:cNvPr>
                <p:cNvSpPr/>
                <p:nvPr/>
              </p:nvSpPr>
              <p:spPr>
                <a:xfrm>
                  <a:off x="2322242" y="1971870"/>
                  <a:ext cx="1153613" cy="286697"/>
                </a:xfrm>
                <a:prstGeom prst="flowChartDecisio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/>
                    <a:t>입력 전송</a:t>
                  </a:r>
                </a:p>
              </p:txBody>
            </p:sp>
            <p:sp>
              <p:nvSpPr>
                <p:cNvPr id="15" name="순서도: 판단 14">
                  <a:extLst>
                    <a:ext uri="{FF2B5EF4-FFF2-40B4-BE49-F238E27FC236}">
                      <a16:creationId xmlns:a16="http://schemas.microsoft.com/office/drawing/2014/main" id="{FB39D4F1-921F-692D-0918-4A9CAEE43448}"/>
                    </a:ext>
                  </a:extLst>
                </p:cNvPr>
                <p:cNvSpPr/>
                <p:nvPr/>
              </p:nvSpPr>
              <p:spPr>
                <a:xfrm>
                  <a:off x="5313397" y="1971869"/>
                  <a:ext cx="1153613" cy="286697"/>
                </a:xfrm>
                <a:prstGeom prst="flowChartDecision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/>
                    <a:t>입력 전송</a:t>
                  </a:r>
                </a:p>
              </p:txBody>
            </p:sp>
            <p:sp>
              <p:nvSpPr>
                <p:cNvPr id="16" name="순서도: 처리 15">
                  <a:extLst>
                    <a:ext uri="{FF2B5EF4-FFF2-40B4-BE49-F238E27FC236}">
                      <a16:creationId xmlns:a16="http://schemas.microsoft.com/office/drawing/2014/main" id="{FA799553-E245-8A59-7B4A-660A8FD2873D}"/>
                    </a:ext>
                  </a:extLst>
                </p:cNvPr>
                <p:cNvSpPr/>
                <p:nvPr/>
              </p:nvSpPr>
              <p:spPr>
                <a:xfrm>
                  <a:off x="1465274" y="2819758"/>
                  <a:ext cx="1153613" cy="28669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분류 색상 지정</a:t>
                  </a:r>
                </a:p>
              </p:txBody>
            </p:sp>
            <p:sp>
              <p:nvSpPr>
                <p:cNvPr id="17" name="순서도: 처리 16">
                  <a:extLst>
                    <a:ext uri="{FF2B5EF4-FFF2-40B4-BE49-F238E27FC236}">
                      <a16:creationId xmlns:a16="http://schemas.microsoft.com/office/drawing/2014/main" id="{9514AB64-BD46-9343-DD40-0B826D2806E2}"/>
                    </a:ext>
                  </a:extLst>
                </p:cNvPr>
                <p:cNvSpPr/>
                <p:nvPr/>
              </p:nvSpPr>
              <p:spPr>
                <a:xfrm>
                  <a:off x="2685838" y="2819756"/>
                  <a:ext cx="1153613" cy="28669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분류 패턴 지정</a:t>
                  </a:r>
                </a:p>
              </p:txBody>
            </p:sp>
            <p:sp>
              <p:nvSpPr>
                <p:cNvPr id="18" name="순서도: 처리 17">
                  <a:extLst>
                    <a:ext uri="{FF2B5EF4-FFF2-40B4-BE49-F238E27FC236}">
                      <a16:creationId xmlns:a16="http://schemas.microsoft.com/office/drawing/2014/main" id="{D5D89524-15C8-8FC4-6766-6DE86C820881}"/>
                    </a:ext>
                  </a:extLst>
                </p:cNvPr>
                <p:cNvSpPr/>
                <p:nvPr/>
              </p:nvSpPr>
              <p:spPr>
                <a:xfrm>
                  <a:off x="3909491" y="2819758"/>
                  <a:ext cx="1153613" cy="28669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위치 리셋</a:t>
                  </a:r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88B2207C-7A5B-E532-641B-C743F83D3E34}"/>
                    </a:ext>
                  </a:extLst>
                </p:cNvPr>
                <p:cNvSpPr/>
                <p:nvPr/>
              </p:nvSpPr>
              <p:spPr>
                <a:xfrm>
                  <a:off x="5131576" y="2831656"/>
                  <a:ext cx="1153613" cy="286697"/>
                </a:xfrm>
                <a:prstGeom prst="flowChartProcess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벨트 </a:t>
                  </a:r>
                  <a:r>
                    <a:rPr lang="en-US" altLang="ko-KR" sz="1200" dirty="0"/>
                    <a:t>ON/OFF</a:t>
                  </a:r>
                  <a:endParaRPr lang="ko-KR" altLang="en-US" sz="1200" dirty="0"/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C0EA13FD-5458-8F96-F2F0-52A31EB81FD3}"/>
                    </a:ext>
                  </a:extLst>
                </p:cNvPr>
                <p:cNvCxnSpPr>
                  <a:cxnSpLocks/>
                  <a:stCxn id="4" idx="2"/>
                  <a:endCxn id="8" idx="0"/>
                </p:cNvCxnSpPr>
                <p:nvPr/>
              </p:nvCxnSpPr>
              <p:spPr>
                <a:xfrm>
                  <a:off x="4394629" y="639036"/>
                  <a:ext cx="0" cy="2104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CEDCCEEE-53A7-55D4-1099-32CD7DEE8497}"/>
                    </a:ext>
                  </a:extLst>
                </p:cNvPr>
                <p:cNvCxnSpPr>
                  <a:cxnSpLocks/>
                  <a:stCxn id="253" idx="2"/>
                  <a:endCxn id="94" idx="0"/>
                </p:cNvCxnSpPr>
                <p:nvPr/>
              </p:nvCxnSpPr>
              <p:spPr>
                <a:xfrm>
                  <a:off x="8843107" y="3330220"/>
                  <a:ext cx="2" cy="2415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34FD548C-E78F-6079-264B-D22A7C0D6C18}"/>
                    </a:ext>
                  </a:extLst>
                </p:cNvPr>
                <p:cNvCxnSpPr>
                  <a:cxnSpLocks/>
                  <a:stCxn id="8" idx="1"/>
                  <a:endCxn id="6" idx="3"/>
                </p:cNvCxnSpPr>
                <p:nvPr/>
              </p:nvCxnSpPr>
              <p:spPr>
                <a:xfrm flipH="1" flipV="1">
                  <a:off x="3475856" y="992832"/>
                  <a:ext cx="34196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794A9D9E-7CF4-6976-E962-C7FA05D73D9A}"/>
                    </a:ext>
                  </a:extLst>
                </p:cNvPr>
                <p:cNvCxnSpPr>
                  <a:cxnSpLocks/>
                  <a:stCxn id="8" idx="3"/>
                  <a:endCxn id="7" idx="1"/>
                </p:cNvCxnSpPr>
                <p:nvPr/>
              </p:nvCxnSpPr>
              <p:spPr>
                <a:xfrm flipV="1">
                  <a:off x="4971435" y="992832"/>
                  <a:ext cx="34196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5D24314E-9252-FD55-4F80-34538C228428}"/>
                    </a:ext>
                  </a:extLst>
                </p:cNvPr>
                <p:cNvCxnSpPr>
                  <a:cxnSpLocks/>
                  <a:stCxn id="11" idx="2"/>
                  <a:endCxn id="15" idx="0"/>
                </p:cNvCxnSpPr>
                <p:nvPr/>
              </p:nvCxnSpPr>
              <p:spPr>
                <a:xfrm>
                  <a:off x="5890204" y="1697373"/>
                  <a:ext cx="0" cy="2744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CA5858C9-8130-6C33-1337-18D0A31941FB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890204" y="1136180"/>
                  <a:ext cx="1" cy="2744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6C41C18D-82C4-470D-EA90-B0FACB11C654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 flipH="1">
                  <a:off x="2899050" y="1136180"/>
                  <a:ext cx="1" cy="2744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9135B746-A8EF-31F6-992D-E63C9B76DA19}"/>
                    </a:ext>
                  </a:extLst>
                </p:cNvPr>
                <p:cNvCxnSpPr>
                  <a:cxnSpLocks/>
                  <a:stCxn id="9" idx="2"/>
                  <a:endCxn id="14" idx="0"/>
                </p:cNvCxnSpPr>
                <p:nvPr/>
              </p:nvCxnSpPr>
              <p:spPr>
                <a:xfrm flipH="1">
                  <a:off x="2899049" y="1697373"/>
                  <a:ext cx="1" cy="2744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연결선: 꺾임 44">
                  <a:extLst>
                    <a:ext uri="{FF2B5EF4-FFF2-40B4-BE49-F238E27FC236}">
                      <a16:creationId xmlns:a16="http://schemas.microsoft.com/office/drawing/2014/main" id="{2C57D188-4C26-0D2A-7B66-328CEF01BADF}"/>
                    </a:ext>
                  </a:extLst>
                </p:cNvPr>
                <p:cNvCxnSpPr>
                  <a:cxnSpLocks/>
                  <a:stCxn id="15" idx="2"/>
                  <a:endCxn id="16" idx="0"/>
                </p:cNvCxnSpPr>
                <p:nvPr/>
              </p:nvCxnSpPr>
              <p:spPr>
                <a:xfrm rot="5400000">
                  <a:off x="3685547" y="615100"/>
                  <a:ext cx="561192" cy="384812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연결선: 꺾임 45">
                  <a:extLst>
                    <a:ext uri="{FF2B5EF4-FFF2-40B4-BE49-F238E27FC236}">
                      <a16:creationId xmlns:a16="http://schemas.microsoft.com/office/drawing/2014/main" id="{5ECBED5A-274A-75D8-3131-777324F6A624}"/>
                    </a:ext>
                  </a:extLst>
                </p:cNvPr>
                <p:cNvCxnSpPr>
                  <a:cxnSpLocks/>
                  <a:stCxn id="14" idx="2"/>
                  <a:endCxn id="18" idx="0"/>
                </p:cNvCxnSpPr>
                <p:nvPr/>
              </p:nvCxnSpPr>
              <p:spPr>
                <a:xfrm rot="16200000" flipH="1">
                  <a:off x="3412077" y="1745537"/>
                  <a:ext cx="561192" cy="158724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연결선: 꺾임 48">
                  <a:extLst>
                    <a:ext uri="{FF2B5EF4-FFF2-40B4-BE49-F238E27FC236}">
                      <a16:creationId xmlns:a16="http://schemas.microsoft.com/office/drawing/2014/main" id="{DE30C435-8B5B-8D5F-AF5A-BB8E70D7B646}"/>
                    </a:ext>
                  </a:extLst>
                </p:cNvPr>
                <p:cNvCxnSpPr>
                  <a:cxnSpLocks/>
                  <a:stCxn id="14" idx="2"/>
                  <a:endCxn id="16" idx="0"/>
                </p:cNvCxnSpPr>
                <p:nvPr/>
              </p:nvCxnSpPr>
              <p:spPr>
                <a:xfrm rot="5400000">
                  <a:off x="2189969" y="2110677"/>
                  <a:ext cx="561191" cy="85696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연결선: 꺾임 49">
                  <a:extLst>
                    <a:ext uri="{FF2B5EF4-FFF2-40B4-BE49-F238E27FC236}">
                      <a16:creationId xmlns:a16="http://schemas.microsoft.com/office/drawing/2014/main" id="{928B4A9E-41CF-AC87-B8A8-611166EF9EA0}"/>
                    </a:ext>
                  </a:extLst>
                </p:cNvPr>
                <p:cNvCxnSpPr>
                  <a:cxnSpLocks/>
                  <a:stCxn id="14" idx="2"/>
                  <a:endCxn id="17" idx="0"/>
                </p:cNvCxnSpPr>
                <p:nvPr/>
              </p:nvCxnSpPr>
              <p:spPr>
                <a:xfrm rot="16200000" flipH="1">
                  <a:off x="2800252" y="2357363"/>
                  <a:ext cx="561189" cy="36359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연결선: 꺾임 56">
                  <a:extLst>
                    <a:ext uri="{FF2B5EF4-FFF2-40B4-BE49-F238E27FC236}">
                      <a16:creationId xmlns:a16="http://schemas.microsoft.com/office/drawing/2014/main" id="{2F874334-D3FF-6634-A147-EB9BEBAC9E34}"/>
                    </a:ext>
                  </a:extLst>
                </p:cNvPr>
                <p:cNvCxnSpPr>
                  <a:cxnSpLocks/>
                  <a:stCxn id="15" idx="2"/>
                  <a:endCxn id="17" idx="0"/>
                </p:cNvCxnSpPr>
                <p:nvPr/>
              </p:nvCxnSpPr>
              <p:spPr>
                <a:xfrm rot="5400000">
                  <a:off x="4295830" y="1225381"/>
                  <a:ext cx="561190" cy="2627559"/>
                </a:xfrm>
                <a:prstGeom prst="bentConnector3">
                  <a:avLst>
                    <a:gd name="adj1" fmla="val 51087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연결선: 꺾임 57">
                  <a:extLst>
                    <a:ext uri="{FF2B5EF4-FFF2-40B4-BE49-F238E27FC236}">
                      <a16:creationId xmlns:a16="http://schemas.microsoft.com/office/drawing/2014/main" id="{0D1DBEF9-EDEE-1978-4D34-3440B450DCCA}"/>
                    </a:ext>
                  </a:extLst>
                </p:cNvPr>
                <p:cNvCxnSpPr>
                  <a:cxnSpLocks/>
                  <a:stCxn id="15" idx="2"/>
                  <a:endCxn id="18" idx="0"/>
                </p:cNvCxnSpPr>
                <p:nvPr/>
              </p:nvCxnSpPr>
              <p:spPr>
                <a:xfrm rot="5400000">
                  <a:off x="4907655" y="1837209"/>
                  <a:ext cx="561193" cy="1403906"/>
                </a:xfrm>
                <a:prstGeom prst="bentConnector3">
                  <a:avLst>
                    <a:gd name="adj1" fmla="val 51087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연결선: 꺾임 63">
                  <a:extLst>
                    <a:ext uri="{FF2B5EF4-FFF2-40B4-BE49-F238E27FC236}">
                      <a16:creationId xmlns:a16="http://schemas.microsoft.com/office/drawing/2014/main" id="{0809A74D-3E23-B168-34AF-8137187865F7}"/>
                    </a:ext>
                  </a:extLst>
                </p:cNvPr>
                <p:cNvCxnSpPr>
                  <a:cxnSpLocks/>
                  <a:stCxn id="15" idx="2"/>
                  <a:endCxn id="20" idx="0"/>
                </p:cNvCxnSpPr>
                <p:nvPr/>
              </p:nvCxnSpPr>
              <p:spPr>
                <a:xfrm rot="5400000">
                  <a:off x="5512749" y="2454201"/>
                  <a:ext cx="573090" cy="1818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순서도: 처리 93">
                  <a:extLst>
                    <a:ext uri="{FF2B5EF4-FFF2-40B4-BE49-F238E27FC236}">
                      <a16:creationId xmlns:a16="http://schemas.microsoft.com/office/drawing/2014/main" id="{B9306720-9679-9C9D-206A-7276F6549E4B}"/>
                    </a:ext>
                  </a:extLst>
                </p:cNvPr>
                <p:cNvSpPr/>
                <p:nvPr/>
              </p:nvSpPr>
              <p:spPr>
                <a:xfrm>
                  <a:off x="8266303" y="3571775"/>
                  <a:ext cx="1153613" cy="286697"/>
                </a:xfrm>
                <a:prstGeom prst="flowChartProcess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물품 색상 확인</a:t>
                  </a:r>
                </a:p>
              </p:txBody>
            </p:sp>
            <p:sp>
              <p:nvSpPr>
                <p:cNvPr id="99" name="순서도: 처리 98">
                  <a:extLst>
                    <a:ext uri="{FF2B5EF4-FFF2-40B4-BE49-F238E27FC236}">
                      <a16:creationId xmlns:a16="http://schemas.microsoft.com/office/drawing/2014/main" id="{6E0E7C28-6EE1-95CF-3592-3CAE5D594C9F}"/>
                    </a:ext>
                  </a:extLst>
                </p:cNvPr>
                <p:cNvSpPr/>
                <p:nvPr/>
              </p:nvSpPr>
              <p:spPr>
                <a:xfrm>
                  <a:off x="3903274" y="4192604"/>
                  <a:ext cx="1153613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MCU</a:t>
                  </a:r>
                  <a:r>
                    <a:rPr lang="ko-KR" altLang="en-US" sz="1100" dirty="0"/>
                    <a:t> 입력처리</a:t>
                  </a:r>
                </a:p>
              </p:txBody>
            </p:sp>
            <p:cxnSp>
              <p:nvCxnSpPr>
                <p:cNvPr id="102" name="연결선: 꺾임 101">
                  <a:extLst>
                    <a:ext uri="{FF2B5EF4-FFF2-40B4-BE49-F238E27FC236}">
                      <a16:creationId xmlns:a16="http://schemas.microsoft.com/office/drawing/2014/main" id="{9BFED28F-B991-8027-E141-22FEDEDC3A10}"/>
                    </a:ext>
                  </a:extLst>
                </p:cNvPr>
                <p:cNvCxnSpPr>
                  <a:cxnSpLocks/>
                  <a:stCxn id="16" idx="2"/>
                  <a:endCxn id="99" idx="0"/>
                </p:cNvCxnSpPr>
                <p:nvPr/>
              </p:nvCxnSpPr>
              <p:spPr>
                <a:xfrm rot="16200000" flipH="1">
                  <a:off x="2718007" y="2430529"/>
                  <a:ext cx="1086149" cy="2438000"/>
                </a:xfrm>
                <a:prstGeom prst="bentConnector3">
                  <a:avLst>
                    <a:gd name="adj1" fmla="val 49496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연결선: 꺾임 102">
                  <a:extLst>
                    <a:ext uri="{FF2B5EF4-FFF2-40B4-BE49-F238E27FC236}">
                      <a16:creationId xmlns:a16="http://schemas.microsoft.com/office/drawing/2014/main" id="{F6BA7A74-6225-29C0-3004-484D51D435B7}"/>
                    </a:ext>
                  </a:extLst>
                </p:cNvPr>
                <p:cNvCxnSpPr>
                  <a:cxnSpLocks/>
                  <a:stCxn id="17" idx="2"/>
                  <a:endCxn id="99" idx="0"/>
                </p:cNvCxnSpPr>
                <p:nvPr/>
              </p:nvCxnSpPr>
              <p:spPr>
                <a:xfrm rot="16200000" flipH="1">
                  <a:off x="3328287" y="3040809"/>
                  <a:ext cx="1086151" cy="1217436"/>
                </a:xfrm>
                <a:prstGeom prst="bentConnector3">
                  <a:avLst>
                    <a:gd name="adj1" fmla="val 48992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연결선: 꺾임 103">
                  <a:extLst>
                    <a:ext uri="{FF2B5EF4-FFF2-40B4-BE49-F238E27FC236}">
                      <a16:creationId xmlns:a16="http://schemas.microsoft.com/office/drawing/2014/main" id="{94A6163E-FE82-93B0-E5A3-92302826B1F0}"/>
                    </a:ext>
                  </a:extLst>
                </p:cNvPr>
                <p:cNvCxnSpPr>
                  <a:cxnSpLocks/>
                  <a:stCxn id="18" idx="2"/>
                  <a:endCxn id="99" idx="0"/>
                </p:cNvCxnSpPr>
                <p:nvPr/>
              </p:nvCxnSpPr>
              <p:spPr>
                <a:xfrm rot="5400000">
                  <a:off x="3940116" y="3646421"/>
                  <a:ext cx="1086149" cy="621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연결선: 꺾임 105">
                  <a:extLst>
                    <a:ext uri="{FF2B5EF4-FFF2-40B4-BE49-F238E27FC236}">
                      <a16:creationId xmlns:a16="http://schemas.microsoft.com/office/drawing/2014/main" id="{83BFDEAC-62F5-F2E3-A708-8E4D51FE9774}"/>
                    </a:ext>
                  </a:extLst>
                </p:cNvPr>
                <p:cNvCxnSpPr>
                  <a:cxnSpLocks/>
                  <a:stCxn id="20" idx="2"/>
                  <a:endCxn id="99" idx="0"/>
                </p:cNvCxnSpPr>
                <p:nvPr/>
              </p:nvCxnSpPr>
              <p:spPr>
                <a:xfrm rot="5400000">
                  <a:off x="4557107" y="3041327"/>
                  <a:ext cx="1074251" cy="1228302"/>
                </a:xfrm>
                <a:prstGeom prst="bentConnector3">
                  <a:avLst>
                    <a:gd name="adj1" fmla="val 4847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연결선: 꺾임 106">
                  <a:extLst>
                    <a:ext uri="{FF2B5EF4-FFF2-40B4-BE49-F238E27FC236}">
                      <a16:creationId xmlns:a16="http://schemas.microsoft.com/office/drawing/2014/main" id="{29593C77-D247-D17A-907A-8A57616E292A}"/>
                    </a:ext>
                  </a:extLst>
                </p:cNvPr>
                <p:cNvCxnSpPr>
                  <a:cxnSpLocks/>
                  <a:stCxn id="94" idx="2"/>
                  <a:endCxn id="99" idx="0"/>
                </p:cNvCxnSpPr>
                <p:nvPr/>
              </p:nvCxnSpPr>
              <p:spPr>
                <a:xfrm rot="5400000">
                  <a:off x="6494530" y="1844024"/>
                  <a:ext cx="334132" cy="436302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순서도: 처리 182">
                  <a:extLst>
                    <a:ext uri="{FF2B5EF4-FFF2-40B4-BE49-F238E27FC236}">
                      <a16:creationId xmlns:a16="http://schemas.microsoft.com/office/drawing/2014/main" id="{8E9F3CB9-C601-B87C-6AD0-B4677244F7A6}"/>
                    </a:ext>
                  </a:extLst>
                </p:cNvPr>
                <p:cNvSpPr/>
                <p:nvPr/>
              </p:nvSpPr>
              <p:spPr>
                <a:xfrm>
                  <a:off x="2042080" y="5007555"/>
                  <a:ext cx="1153613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타겟 유무 확인</a:t>
                  </a:r>
                </a:p>
              </p:txBody>
            </p:sp>
            <p:sp>
              <p:nvSpPr>
                <p:cNvPr id="184" name="순서도: 처리 183">
                  <a:extLst>
                    <a:ext uri="{FF2B5EF4-FFF2-40B4-BE49-F238E27FC236}">
                      <a16:creationId xmlns:a16="http://schemas.microsoft.com/office/drawing/2014/main" id="{7CEA88D0-239E-2878-071D-DC08FDB241CF}"/>
                    </a:ext>
                  </a:extLst>
                </p:cNvPr>
                <p:cNvSpPr/>
                <p:nvPr/>
              </p:nvSpPr>
              <p:spPr>
                <a:xfrm>
                  <a:off x="3262643" y="5007553"/>
                  <a:ext cx="1153613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각도 조정</a:t>
                  </a:r>
                </a:p>
              </p:txBody>
            </p:sp>
            <p:sp>
              <p:nvSpPr>
                <p:cNvPr id="185" name="순서도: 처리 184">
                  <a:extLst>
                    <a:ext uri="{FF2B5EF4-FFF2-40B4-BE49-F238E27FC236}">
                      <a16:creationId xmlns:a16="http://schemas.microsoft.com/office/drawing/2014/main" id="{D544AC73-918B-3B47-52F0-5520FE0716C0}"/>
                    </a:ext>
                  </a:extLst>
                </p:cNvPr>
                <p:cNvSpPr/>
                <p:nvPr/>
              </p:nvSpPr>
              <p:spPr>
                <a:xfrm>
                  <a:off x="4461515" y="5001949"/>
                  <a:ext cx="1153613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위치 리셋</a:t>
                  </a:r>
                </a:p>
              </p:txBody>
            </p:sp>
            <p:sp>
              <p:nvSpPr>
                <p:cNvPr id="187" name="순서도: 처리 186">
                  <a:extLst>
                    <a:ext uri="{FF2B5EF4-FFF2-40B4-BE49-F238E27FC236}">
                      <a16:creationId xmlns:a16="http://schemas.microsoft.com/office/drawing/2014/main" id="{35EC105F-CC6E-AAFE-50D1-77383FA758AF}"/>
                    </a:ext>
                  </a:extLst>
                </p:cNvPr>
                <p:cNvSpPr/>
                <p:nvPr/>
              </p:nvSpPr>
              <p:spPr>
                <a:xfrm>
                  <a:off x="5654210" y="5004848"/>
                  <a:ext cx="1153613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벨트 </a:t>
                  </a:r>
                  <a:r>
                    <a:rPr lang="en-US" altLang="ko-KR" sz="1200" dirty="0"/>
                    <a:t>ON/OFF</a:t>
                  </a:r>
                  <a:endParaRPr lang="ko-KR" altLang="en-US" sz="1200" dirty="0"/>
                </a:p>
              </p:txBody>
            </p:sp>
            <p:cxnSp>
              <p:nvCxnSpPr>
                <p:cNvPr id="189" name="연결선: 꺾임 188">
                  <a:extLst>
                    <a:ext uri="{FF2B5EF4-FFF2-40B4-BE49-F238E27FC236}">
                      <a16:creationId xmlns:a16="http://schemas.microsoft.com/office/drawing/2014/main" id="{DEF1F82C-D0D6-2DF3-DEAE-1F4D469E8A65}"/>
                    </a:ext>
                  </a:extLst>
                </p:cNvPr>
                <p:cNvCxnSpPr>
                  <a:cxnSpLocks/>
                  <a:stCxn id="99" idx="2"/>
                  <a:endCxn id="183" idx="0"/>
                </p:cNvCxnSpPr>
                <p:nvPr/>
              </p:nvCxnSpPr>
              <p:spPr>
                <a:xfrm rot="5400000">
                  <a:off x="3285358" y="3812831"/>
                  <a:ext cx="528254" cy="18611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연결선: 꺾임 189">
                  <a:extLst>
                    <a:ext uri="{FF2B5EF4-FFF2-40B4-BE49-F238E27FC236}">
                      <a16:creationId xmlns:a16="http://schemas.microsoft.com/office/drawing/2014/main" id="{3C5475AF-108F-D443-CFBB-AD746179A122}"/>
                    </a:ext>
                  </a:extLst>
                </p:cNvPr>
                <p:cNvCxnSpPr>
                  <a:cxnSpLocks/>
                  <a:stCxn id="99" idx="2"/>
                  <a:endCxn id="184" idx="0"/>
                </p:cNvCxnSpPr>
                <p:nvPr/>
              </p:nvCxnSpPr>
              <p:spPr>
                <a:xfrm rot="5400000">
                  <a:off x="3895640" y="4423111"/>
                  <a:ext cx="528252" cy="64063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연결선: 꺾임 190">
                  <a:extLst>
                    <a:ext uri="{FF2B5EF4-FFF2-40B4-BE49-F238E27FC236}">
                      <a16:creationId xmlns:a16="http://schemas.microsoft.com/office/drawing/2014/main" id="{8478BDBA-0CC0-5EEA-FF77-D2A01846DF51}"/>
                    </a:ext>
                  </a:extLst>
                </p:cNvPr>
                <p:cNvCxnSpPr>
                  <a:cxnSpLocks/>
                  <a:stCxn id="99" idx="2"/>
                  <a:endCxn id="185" idx="0"/>
                </p:cNvCxnSpPr>
                <p:nvPr/>
              </p:nvCxnSpPr>
              <p:spPr>
                <a:xfrm rot="16200000" flipH="1">
                  <a:off x="4497877" y="4461504"/>
                  <a:ext cx="522648" cy="55824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연결선: 꺾임 192">
                  <a:extLst>
                    <a:ext uri="{FF2B5EF4-FFF2-40B4-BE49-F238E27FC236}">
                      <a16:creationId xmlns:a16="http://schemas.microsoft.com/office/drawing/2014/main" id="{7500CFC5-10D3-6A2C-84F9-4BD6CC237CCC}"/>
                    </a:ext>
                  </a:extLst>
                </p:cNvPr>
                <p:cNvCxnSpPr>
                  <a:cxnSpLocks/>
                  <a:stCxn id="99" idx="2"/>
                  <a:endCxn id="187" idx="0"/>
                </p:cNvCxnSpPr>
                <p:nvPr/>
              </p:nvCxnSpPr>
              <p:spPr>
                <a:xfrm rot="16200000" flipH="1">
                  <a:off x="5092776" y="3866606"/>
                  <a:ext cx="525547" cy="175093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연결선: 꺾임 208">
                  <a:extLst>
                    <a:ext uri="{FF2B5EF4-FFF2-40B4-BE49-F238E27FC236}">
                      <a16:creationId xmlns:a16="http://schemas.microsoft.com/office/drawing/2014/main" id="{C7F99A65-8BB0-3071-9C6F-6FA9C1746C6E}"/>
                    </a:ext>
                  </a:extLst>
                </p:cNvPr>
                <p:cNvCxnSpPr>
                  <a:cxnSpLocks/>
                  <a:stCxn id="183" idx="2"/>
                  <a:endCxn id="39" idx="3"/>
                </p:cNvCxnSpPr>
                <p:nvPr/>
              </p:nvCxnSpPr>
              <p:spPr>
                <a:xfrm rot="5400000" flipH="1" flipV="1">
                  <a:off x="4701633" y="575969"/>
                  <a:ext cx="2635537" cy="6801030"/>
                </a:xfrm>
                <a:prstGeom prst="bentConnector4">
                  <a:avLst>
                    <a:gd name="adj1" fmla="val -49541"/>
                    <a:gd name="adj2" fmla="val 103325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순서도: 처리 209">
                  <a:extLst>
                    <a:ext uri="{FF2B5EF4-FFF2-40B4-BE49-F238E27FC236}">
                      <a16:creationId xmlns:a16="http://schemas.microsoft.com/office/drawing/2014/main" id="{1A31B637-721C-14A8-CCEE-5E8C0DF18F04}"/>
                    </a:ext>
                  </a:extLst>
                </p:cNvPr>
                <p:cNvSpPr/>
                <p:nvPr/>
              </p:nvSpPr>
              <p:spPr>
                <a:xfrm>
                  <a:off x="3262643" y="5563871"/>
                  <a:ext cx="1153613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모터드라이버</a:t>
                  </a:r>
                  <a:endParaRPr lang="ko-KR" altLang="en-US" sz="1200" dirty="0"/>
                </a:p>
              </p:txBody>
            </p:sp>
            <p:sp>
              <p:nvSpPr>
                <p:cNvPr id="212" name="순서도: 처리 211">
                  <a:extLst>
                    <a:ext uri="{FF2B5EF4-FFF2-40B4-BE49-F238E27FC236}">
                      <a16:creationId xmlns:a16="http://schemas.microsoft.com/office/drawing/2014/main" id="{14DC1831-1AD6-AC34-4276-75E042789870}"/>
                    </a:ext>
                  </a:extLst>
                </p:cNvPr>
                <p:cNvSpPr/>
                <p:nvPr/>
              </p:nvSpPr>
              <p:spPr>
                <a:xfrm>
                  <a:off x="4458427" y="5549356"/>
                  <a:ext cx="1153613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Servo </a:t>
                  </a:r>
                  <a:r>
                    <a:rPr lang="ko-KR" altLang="en-US" sz="1200" dirty="0"/>
                    <a:t>제어</a:t>
                  </a:r>
                </a:p>
              </p:txBody>
            </p:sp>
            <p:sp>
              <p:nvSpPr>
                <p:cNvPr id="214" name="순서도: 처리 213">
                  <a:extLst>
                    <a:ext uri="{FF2B5EF4-FFF2-40B4-BE49-F238E27FC236}">
                      <a16:creationId xmlns:a16="http://schemas.microsoft.com/office/drawing/2014/main" id="{474D5700-B38B-8DEF-4060-78FA075D0555}"/>
                    </a:ext>
                  </a:extLst>
                </p:cNvPr>
                <p:cNvSpPr/>
                <p:nvPr/>
              </p:nvSpPr>
              <p:spPr>
                <a:xfrm>
                  <a:off x="5654210" y="6097859"/>
                  <a:ext cx="1153613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STEP Motor </a:t>
                  </a:r>
                  <a:r>
                    <a:rPr lang="ko-KR" altLang="en-US" sz="1000" dirty="0"/>
                    <a:t>제어</a:t>
                  </a:r>
                </a:p>
              </p:txBody>
            </p:sp>
            <p:sp>
              <p:nvSpPr>
                <p:cNvPr id="215" name="순서도: 처리 214">
                  <a:extLst>
                    <a:ext uri="{FF2B5EF4-FFF2-40B4-BE49-F238E27FC236}">
                      <a16:creationId xmlns:a16="http://schemas.microsoft.com/office/drawing/2014/main" id="{A603F853-C9AD-3502-BC46-442238E820DA}"/>
                    </a:ext>
                  </a:extLst>
                </p:cNvPr>
                <p:cNvSpPr/>
                <p:nvPr/>
              </p:nvSpPr>
              <p:spPr>
                <a:xfrm>
                  <a:off x="3261756" y="6112374"/>
                  <a:ext cx="1153613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Servo </a:t>
                  </a:r>
                  <a:r>
                    <a:rPr lang="ko-KR" altLang="en-US" sz="1200" dirty="0"/>
                    <a:t>제어</a:t>
                  </a:r>
                </a:p>
              </p:txBody>
            </p:sp>
            <p:cxnSp>
              <p:nvCxnSpPr>
                <p:cNvPr id="217" name="직선 화살표 연결선 216">
                  <a:extLst>
                    <a:ext uri="{FF2B5EF4-FFF2-40B4-BE49-F238E27FC236}">
                      <a16:creationId xmlns:a16="http://schemas.microsoft.com/office/drawing/2014/main" id="{F42F2B53-9261-7D61-F42C-8D85D95D988F}"/>
                    </a:ext>
                  </a:extLst>
                </p:cNvPr>
                <p:cNvCxnSpPr>
                  <a:cxnSpLocks/>
                  <a:stCxn id="187" idx="2"/>
                  <a:endCxn id="225" idx="0"/>
                </p:cNvCxnSpPr>
                <p:nvPr/>
              </p:nvCxnSpPr>
              <p:spPr>
                <a:xfrm>
                  <a:off x="6231017" y="5291545"/>
                  <a:ext cx="0" cy="257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화살표 연결선 220">
                  <a:extLst>
                    <a:ext uri="{FF2B5EF4-FFF2-40B4-BE49-F238E27FC236}">
                      <a16:creationId xmlns:a16="http://schemas.microsoft.com/office/drawing/2014/main" id="{D81A0B90-8204-D71E-3A13-AC10E0AA0344}"/>
                    </a:ext>
                  </a:extLst>
                </p:cNvPr>
                <p:cNvCxnSpPr>
                  <a:cxnSpLocks/>
                  <a:stCxn id="184" idx="2"/>
                  <a:endCxn id="210" idx="0"/>
                </p:cNvCxnSpPr>
                <p:nvPr/>
              </p:nvCxnSpPr>
              <p:spPr>
                <a:xfrm>
                  <a:off x="3839450" y="5294250"/>
                  <a:ext cx="0" cy="269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순서도: 처리 224">
                  <a:extLst>
                    <a:ext uri="{FF2B5EF4-FFF2-40B4-BE49-F238E27FC236}">
                      <a16:creationId xmlns:a16="http://schemas.microsoft.com/office/drawing/2014/main" id="{D50C3F94-CD44-9A15-304F-F1BF7C62B4B6}"/>
                    </a:ext>
                  </a:extLst>
                </p:cNvPr>
                <p:cNvSpPr/>
                <p:nvPr/>
              </p:nvSpPr>
              <p:spPr>
                <a:xfrm>
                  <a:off x="5654210" y="5549356"/>
                  <a:ext cx="1153613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모터드라이버</a:t>
                  </a:r>
                </a:p>
              </p:txBody>
            </p:sp>
            <p:cxnSp>
              <p:nvCxnSpPr>
                <p:cNvPr id="235" name="직선 화살표 연결선 234">
                  <a:extLst>
                    <a:ext uri="{FF2B5EF4-FFF2-40B4-BE49-F238E27FC236}">
                      <a16:creationId xmlns:a16="http://schemas.microsoft.com/office/drawing/2014/main" id="{9F9C029F-EBDB-738D-5299-C7E9B9692CDA}"/>
                    </a:ext>
                  </a:extLst>
                </p:cNvPr>
                <p:cNvCxnSpPr>
                  <a:cxnSpLocks/>
                  <a:stCxn id="225" idx="2"/>
                  <a:endCxn id="214" idx="0"/>
                </p:cNvCxnSpPr>
                <p:nvPr/>
              </p:nvCxnSpPr>
              <p:spPr>
                <a:xfrm>
                  <a:off x="6231017" y="5836053"/>
                  <a:ext cx="0" cy="2618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화살표 연결선 235">
                  <a:extLst>
                    <a:ext uri="{FF2B5EF4-FFF2-40B4-BE49-F238E27FC236}">
                      <a16:creationId xmlns:a16="http://schemas.microsoft.com/office/drawing/2014/main" id="{FD605501-126C-B84A-0FEE-F9F0A1BE1187}"/>
                    </a:ext>
                  </a:extLst>
                </p:cNvPr>
                <p:cNvCxnSpPr>
                  <a:cxnSpLocks/>
                  <a:stCxn id="185" idx="2"/>
                  <a:endCxn id="212" idx="0"/>
                </p:cNvCxnSpPr>
                <p:nvPr/>
              </p:nvCxnSpPr>
              <p:spPr>
                <a:xfrm flipH="1">
                  <a:off x="5035234" y="5288646"/>
                  <a:ext cx="3088" cy="2607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화살표 연결선 236">
                  <a:extLst>
                    <a:ext uri="{FF2B5EF4-FFF2-40B4-BE49-F238E27FC236}">
                      <a16:creationId xmlns:a16="http://schemas.microsoft.com/office/drawing/2014/main" id="{7D9B9CEA-A0C3-2598-DAD3-B447BA069ACC}"/>
                    </a:ext>
                  </a:extLst>
                </p:cNvPr>
                <p:cNvCxnSpPr>
                  <a:cxnSpLocks/>
                  <a:stCxn id="210" idx="2"/>
                  <a:endCxn id="215" idx="0"/>
                </p:cNvCxnSpPr>
                <p:nvPr/>
              </p:nvCxnSpPr>
              <p:spPr>
                <a:xfrm flipH="1">
                  <a:off x="3838563" y="5850568"/>
                  <a:ext cx="886" cy="2618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순서도: 처리 252">
                  <a:extLst>
                    <a:ext uri="{FF2B5EF4-FFF2-40B4-BE49-F238E27FC236}">
                      <a16:creationId xmlns:a16="http://schemas.microsoft.com/office/drawing/2014/main" id="{BB298AE5-0D88-4660-CBA7-88E630AEB149}"/>
                    </a:ext>
                  </a:extLst>
                </p:cNvPr>
                <p:cNvSpPr/>
                <p:nvPr/>
              </p:nvSpPr>
              <p:spPr>
                <a:xfrm>
                  <a:off x="8266301" y="3043522"/>
                  <a:ext cx="1153613" cy="286697"/>
                </a:xfrm>
                <a:prstGeom prst="flowChartProcess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분류 색상 확인</a:t>
                  </a: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742A10BF-2B22-DC60-2A21-510C10464EFF}"/>
                    </a:ext>
                  </a:extLst>
                </p:cNvPr>
                <p:cNvSpPr/>
                <p:nvPr/>
              </p:nvSpPr>
              <p:spPr>
                <a:xfrm>
                  <a:off x="6353662" y="2833843"/>
                  <a:ext cx="1153613" cy="286697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모터 각도 제어</a:t>
                  </a:r>
                </a:p>
              </p:txBody>
            </p:sp>
            <p:sp>
              <p:nvSpPr>
                <p:cNvPr id="39" name="순서도: 처리 38">
                  <a:extLst>
                    <a:ext uri="{FF2B5EF4-FFF2-40B4-BE49-F238E27FC236}">
                      <a16:creationId xmlns:a16="http://schemas.microsoft.com/office/drawing/2014/main" id="{42629B73-7768-79E9-3600-FF36279C478A}"/>
                    </a:ext>
                  </a:extLst>
                </p:cNvPr>
                <p:cNvSpPr/>
                <p:nvPr/>
              </p:nvSpPr>
              <p:spPr>
                <a:xfrm>
                  <a:off x="8266303" y="2515366"/>
                  <a:ext cx="1153613" cy="286697"/>
                </a:xfrm>
                <a:prstGeom prst="flowChartProcess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/>
                    <a:t>타겟 유무 확인</a:t>
                  </a:r>
                </a:p>
              </p:txBody>
            </p:sp>
          </p:grpSp>
          <p:grpSp>
            <p:nvGrpSpPr>
              <p:cNvPr id="497" name="그룹 496">
                <a:extLst>
                  <a:ext uri="{FF2B5EF4-FFF2-40B4-BE49-F238E27FC236}">
                    <a16:creationId xmlns:a16="http://schemas.microsoft.com/office/drawing/2014/main" id="{98956D03-8290-1038-FE21-6F6B430E991E}"/>
                  </a:ext>
                </a:extLst>
              </p:cNvPr>
              <p:cNvGrpSpPr/>
              <p:nvPr/>
            </p:nvGrpSpPr>
            <p:grpSpPr>
              <a:xfrm>
                <a:off x="9137284" y="297159"/>
                <a:ext cx="1455836" cy="1543502"/>
                <a:chOff x="7843106" y="143227"/>
                <a:chExt cx="2274017" cy="2022841"/>
              </a:xfrm>
            </p:grpSpPr>
            <p:sp>
              <p:nvSpPr>
                <p:cNvPr id="271" name="순서도: 처리 270">
                  <a:extLst>
                    <a:ext uri="{FF2B5EF4-FFF2-40B4-BE49-F238E27FC236}">
                      <a16:creationId xmlns:a16="http://schemas.microsoft.com/office/drawing/2014/main" id="{6FAD8E97-E752-59D1-7708-CBEB5AA00B07}"/>
                    </a:ext>
                  </a:extLst>
                </p:cNvPr>
                <p:cNvSpPr/>
                <p:nvPr/>
              </p:nvSpPr>
              <p:spPr>
                <a:xfrm>
                  <a:off x="7848845" y="1185841"/>
                  <a:ext cx="572789" cy="286697"/>
                </a:xfrm>
                <a:prstGeom prst="flowChartProcess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276" name="순서도: 처리 275">
                  <a:extLst>
                    <a:ext uri="{FF2B5EF4-FFF2-40B4-BE49-F238E27FC236}">
                      <a16:creationId xmlns:a16="http://schemas.microsoft.com/office/drawing/2014/main" id="{DC1FA15B-01B1-1D57-404C-63FD0D126EF8}"/>
                    </a:ext>
                  </a:extLst>
                </p:cNvPr>
                <p:cNvSpPr/>
                <p:nvPr/>
              </p:nvSpPr>
              <p:spPr>
                <a:xfrm>
                  <a:off x="7855813" y="1535547"/>
                  <a:ext cx="572789" cy="286697"/>
                </a:xfrm>
                <a:prstGeom prst="flowChartProcess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349" name="순서도: 처리 348">
                  <a:extLst>
                    <a:ext uri="{FF2B5EF4-FFF2-40B4-BE49-F238E27FC236}">
                      <a16:creationId xmlns:a16="http://schemas.microsoft.com/office/drawing/2014/main" id="{BF726399-642A-6608-70BC-02FDA68B8D7B}"/>
                    </a:ext>
                  </a:extLst>
                </p:cNvPr>
                <p:cNvSpPr/>
                <p:nvPr/>
              </p:nvSpPr>
              <p:spPr>
                <a:xfrm>
                  <a:off x="7847127" y="836757"/>
                  <a:ext cx="572787" cy="286696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488" name="순서도: 처리 487">
                  <a:extLst>
                    <a:ext uri="{FF2B5EF4-FFF2-40B4-BE49-F238E27FC236}">
                      <a16:creationId xmlns:a16="http://schemas.microsoft.com/office/drawing/2014/main" id="{C8DCA990-E8C6-66F6-8688-7D3E349A1759}"/>
                    </a:ext>
                  </a:extLst>
                </p:cNvPr>
                <p:cNvSpPr/>
                <p:nvPr/>
              </p:nvSpPr>
              <p:spPr>
                <a:xfrm>
                  <a:off x="7847128" y="490671"/>
                  <a:ext cx="572788" cy="286697"/>
                </a:xfrm>
                <a:prstGeom prst="flowChartProcess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489" name="순서도: 처리 488">
                  <a:extLst>
                    <a:ext uri="{FF2B5EF4-FFF2-40B4-BE49-F238E27FC236}">
                      <a16:creationId xmlns:a16="http://schemas.microsoft.com/office/drawing/2014/main" id="{361B0870-5A39-AD19-B333-93C822A18DB3}"/>
                    </a:ext>
                  </a:extLst>
                </p:cNvPr>
                <p:cNvSpPr/>
                <p:nvPr/>
              </p:nvSpPr>
              <p:spPr>
                <a:xfrm>
                  <a:off x="7843106" y="143227"/>
                  <a:ext cx="576808" cy="28669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490" name="순서도: 처리 489">
                  <a:extLst>
                    <a:ext uri="{FF2B5EF4-FFF2-40B4-BE49-F238E27FC236}">
                      <a16:creationId xmlns:a16="http://schemas.microsoft.com/office/drawing/2014/main" id="{BFCC7A89-DB72-CA6F-C7BA-866E5958BACC}"/>
                    </a:ext>
                  </a:extLst>
                </p:cNvPr>
                <p:cNvSpPr/>
                <p:nvPr/>
              </p:nvSpPr>
              <p:spPr>
                <a:xfrm>
                  <a:off x="7855007" y="1879371"/>
                  <a:ext cx="576809" cy="286697"/>
                </a:xfrm>
                <a:prstGeom prst="flowChartProcess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CD164F54-DDD5-D68D-8A0A-BD68C9CBB056}"/>
                    </a:ext>
                  </a:extLst>
                </p:cNvPr>
                <p:cNvSpPr txBox="1"/>
                <p:nvPr/>
              </p:nvSpPr>
              <p:spPr>
                <a:xfrm>
                  <a:off x="8477591" y="143227"/>
                  <a:ext cx="1639532" cy="332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PC/</a:t>
                  </a:r>
                  <a:r>
                    <a:rPr lang="ko-KR" altLang="en-US" sz="1050" dirty="0"/>
                    <a:t>공통</a:t>
                  </a:r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FFAE86F8-7BB7-5BE1-35E6-1252DB3EE48C}"/>
                    </a:ext>
                  </a:extLst>
                </p:cNvPr>
                <p:cNvSpPr txBox="1"/>
                <p:nvPr/>
              </p:nvSpPr>
              <p:spPr>
                <a:xfrm>
                  <a:off x="8477591" y="472482"/>
                  <a:ext cx="1639532" cy="332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PC/</a:t>
                  </a:r>
                  <a:r>
                    <a:rPr lang="ko-KR" altLang="en-US" sz="1050" dirty="0"/>
                    <a:t>자동</a:t>
                  </a:r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C20398C6-3C59-0C85-7E0F-4BA4055DAC40}"/>
                    </a:ext>
                  </a:extLst>
                </p:cNvPr>
                <p:cNvSpPr txBox="1"/>
                <p:nvPr/>
              </p:nvSpPr>
              <p:spPr>
                <a:xfrm>
                  <a:off x="8473185" y="789716"/>
                  <a:ext cx="1639532" cy="332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PC/</a:t>
                  </a:r>
                  <a:r>
                    <a:rPr lang="ko-KR" altLang="en-US" sz="1050" dirty="0"/>
                    <a:t>수동</a:t>
                  </a:r>
                </a:p>
              </p:txBody>
            </p: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5C1AB5DE-8F17-35CE-AF0B-D6C03ECCC88A}"/>
                    </a:ext>
                  </a:extLst>
                </p:cNvPr>
                <p:cNvSpPr txBox="1"/>
                <p:nvPr/>
              </p:nvSpPr>
              <p:spPr>
                <a:xfrm>
                  <a:off x="8473184" y="1140740"/>
                  <a:ext cx="1639532" cy="306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MCU</a:t>
                  </a:r>
                  <a:endParaRPr lang="ko-KR" altLang="en-US" sz="1050" dirty="0"/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4271BB1-4D75-7A02-A409-B123EE372B13}"/>
                    </a:ext>
                  </a:extLst>
                </p:cNvPr>
                <p:cNvSpPr txBox="1"/>
                <p:nvPr/>
              </p:nvSpPr>
              <p:spPr>
                <a:xfrm>
                  <a:off x="8473185" y="1483690"/>
                  <a:ext cx="1639532" cy="306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Arduino</a:t>
                  </a:r>
                  <a:endParaRPr lang="ko-KR" altLang="en-US" sz="1050" dirty="0"/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D21C2061-0ECB-0871-2939-991CB273B816}"/>
                    </a:ext>
                  </a:extLst>
                </p:cNvPr>
                <p:cNvSpPr txBox="1"/>
                <p:nvPr/>
              </p:nvSpPr>
              <p:spPr>
                <a:xfrm>
                  <a:off x="8473185" y="1835548"/>
                  <a:ext cx="1639532" cy="306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: FPGA</a:t>
                  </a:r>
                  <a:endParaRPr lang="ko-KR" altLang="en-US" sz="1050" dirty="0"/>
                </a:p>
              </p:txBody>
            </p:sp>
          </p:grpSp>
        </p:grpSp>
        <p:cxnSp>
          <p:nvCxnSpPr>
            <p:cNvPr id="247" name="연결선: 꺾임 246">
              <a:extLst>
                <a:ext uri="{FF2B5EF4-FFF2-40B4-BE49-F238E27FC236}">
                  <a16:creationId xmlns:a16="http://schemas.microsoft.com/office/drawing/2014/main" id="{78F35AE5-914D-2DE3-17F5-1F9274B14FC3}"/>
                </a:ext>
              </a:extLst>
            </p:cNvPr>
            <p:cNvCxnSpPr>
              <a:cxnSpLocks/>
              <a:stCxn id="244" idx="2"/>
              <a:endCxn id="99" idx="0"/>
            </p:cNvCxnSpPr>
            <p:nvPr/>
          </p:nvCxnSpPr>
          <p:spPr>
            <a:xfrm rot="5400000">
              <a:off x="5059127" y="2003957"/>
              <a:ext cx="932241" cy="2476885"/>
            </a:xfrm>
            <a:prstGeom prst="bentConnector3">
              <a:avLst>
                <a:gd name="adj1" fmla="val 4897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연결선: 꺾임 247">
              <a:extLst>
                <a:ext uri="{FF2B5EF4-FFF2-40B4-BE49-F238E27FC236}">
                  <a16:creationId xmlns:a16="http://schemas.microsoft.com/office/drawing/2014/main" id="{3D523DB7-E356-7EBC-7E53-6730B3C2D96E}"/>
                </a:ext>
              </a:extLst>
            </p:cNvPr>
            <p:cNvCxnSpPr>
              <a:cxnSpLocks/>
              <a:stCxn id="15" idx="2"/>
              <a:endCxn id="244" idx="0"/>
            </p:cNvCxnSpPr>
            <p:nvPr/>
          </p:nvCxnSpPr>
          <p:spPr>
            <a:xfrm rot="16200000" flipH="1">
              <a:off x="5987809" y="1751093"/>
              <a:ext cx="500247" cy="10515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DBE211C-90D7-26CE-2FA1-AB2F604A42D2}"/>
              </a:ext>
            </a:extLst>
          </p:cNvPr>
          <p:cNvCxnSpPr>
            <a:cxnSpLocks/>
            <a:stCxn id="39" idx="2"/>
            <a:endCxn id="253" idx="0"/>
          </p:cNvCxnSpPr>
          <p:nvPr/>
        </p:nvCxnSpPr>
        <p:spPr>
          <a:xfrm flipH="1">
            <a:off x="8697011" y="2499339"/>
            <a:ext cx="2" cy="20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915FDD-D8AF-541D-E26D-7157F956F43A}"/>
              </a:ext>
            </a:extLst>
          </p:cNvPr>
          <p:cNvGrpSpPr/>
          <p:nvPr/>
        </p:nvGrpSpPr>
        <p:grpSpPr>
          <a:xfrm>
            <a:off x="1107346" y="713064"/>
            <a:ext cx="9446004" cy="5855516"/>
            <a:chOff x="1107346" y="713064"/>
            <a:chExt cx="9446004" cy="5855516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5C28CD2-4004-825D-594E-DAC5C158B03A}"/>
                </a:ext>
              </a:extLst>
            </p:cNvPr>
            <p:cNvGrpSpPr/>
            <p:nvPr/>
          </p:nvGrpSpPr>
          <p:grpSpPr>
            <a:xfrm>
              <a:off x="1107346" y="713064"/>
              <a:ext cx="9446004" cy="5855516"/>
              <a:chOff x="1577130" y="788565"/>
              <a:chExt cx="9446004" cy="585551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5303BD54-6823-11DA-EA35-F8FFD25EB910}"/>
                  </a:ext>
                </a:extLst>
              </p:cNvPr>
              <p:cNvGrpSpPr/>
              <p:nvPr/>
            </p:nvGrpSpPr>
            <p:grpSpPr>
              <a:xfrm>
                <a:off x="1792745" y="1218368"/>
                <a:ext cx="9014774" cy="4995910"/>
                <a:chOff x="1754091" y="1119887"/>
                <a:chExt cx="9014774" cy="4995910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F5503EE7-DECD-5AF1-8692-34D0E5A303BE}"/>
                    </a:ext>
                  </a:extLst>
                </p:cNvPr>
                <p:cNvGrpSpPr/>
                <p:nvPr/>
              </p:nvGrpSpPr>
              <p:grpSpPr>
                <a:xfrm>
                  <a:off x="9004381" y="4714626"/>
                  <a:ext cx="1764484" cy="1401171"/>
                  <a:chOff x="9032146" y="4831843"/>
                  <a:chExt cx="2270617" cy="1602516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11861E0F-E510-A335-C8F4-2C54197F3B1D}"/>
                      </a:ext>
                    </a:extLst>
                  </p:cNvPr>
                  <p:cNvSpPr/>
                  <p:nvPr/>
                </p:nvSpPr>
                <p:spPr>
                  <a:xfrm>
                    <a:off x="9032146" y="4882392"/>
                    <a:ext cx="774586" cy="31878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ED778F09-63E6-1A15-05CD-1E5640C30F19}"/>
                      </a:ext>
                    </a:extLst>
                  </p:cNvPr>
                  <p:cNvSpPr/>
                  <p:nvPr/>
                </p:nvSpPr>
                <p:spPr>
                  <a:xfrm>
                    <a:off x="9032146" y="5513660"/>
                    <a:ext cx="774586" cy="31878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1D7D90B5-148C-A304-CB83-96EB146DB96E}"/>
                      </a:ext>
                    </a:extLst>
                  </p:cNvPr>
                  <p:cNvSpPr/>
                  <p:nvPr/>
                </p:nvSpPr>
                <p:spPr>
                  <a:xfrm>
                    <a:off x="9032147" y="6115576"/>
                    <a:ext cx="774586" cy="318783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8BCA6A1-94CF-18C7-9955-3879E79C30C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4079" y="4831843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: </a:t>
                    </a:r>
                    <a:r>
                      <a:rPr lang="ko-KR" altLang="en-US" dirty="0" err="1"/>
                      <a:t>입력부</a:t>
                    </a:r>
                    <a:endParaRPr lang="ko-KR" alt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AC19EC1-3F2E-2537-58A1-79E065247D5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4080" y="5463112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제어부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0B24E64-7F73-A7B2-6449-9F91365332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94080" y="6065027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: </a:t>
                    </a:r>
                    <a:r>
                      <a:rPr lang="ko-KR" altLang="en-US" dirty="0" err="1"/>
                      <a:t>출력부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E5E6742C-DF6C-7BD7-C4A2-7866CBC39103}"/>
                    </a:ext>
                  </a:extLst>
                </p:cNvPr>
                <p:cNvGrpSpPr/>
                <p:nvPr/>
              </p:nvGrpSpPr>
              <p:grpSpPr>
                <a:xfrm>
                  <a:off x="1754091" y="1119887"/>
                  <a:ext cx="8946868" cy="4894701"/>
                  <a:chOff x="1944845" y="912201"/>
                  <a:chExt cx="8946868" cy="4894701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F4AEB4E-6817-926A-A9BB-761EFB9E8DB8}"/>
                      </a:ext>
                    </a:extLst>
                  </p:cNvPr>
                  <p:cNvSpPr/>
                  <p:nvPr/>
                </p:nvSpPr>
                <p:spPr>
                  <a:xfrm>
                    <a:off x="4864857" y="1263190"/>
                    <a:ext cx="2449585" cy="51172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PC GUI</a:t>
                    </a:r>
                    <a:endParaRPr lang="ko-KR" altLang="en-US" dirty="0"/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84F0B1C5-9CCF-978F-C8AC-A5BA7D0F1573}"/>
                      </a:ext>
                    </a:extLst>
                  </p:cNvPr>
                  <p:cNvSpPr/>
                  <p:nvPr/>
                </p:nvSpPr>
                <p:spPr>
                  <a:xfrm>
                    <a:off x="4871207" y="2504113"/>
                    <a:ext cx="2449585" cy="511729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MCU</a:t>
                    </a:r>
                    <a:endParaRPr lang="ko-KR" altLang="en-US" dirty="0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9CF72E6D-D66F-9CB1-1E30-8E16BF381A72}"/>
                      </a:ext>
                    </a:extLst>
                  </p:cNvPr>
                  <p:cNvSpPr/>
                  <p:nvPr/>
                </p:nvSpPr>
                <p:spPr>
                  <a:xfrm>
                    <a:off x="5173906" y="3963796"/>
                    <a:ext cx="1844186" cy="511729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FPGA</a:t>
                    </a:r>
                    <a:endParaRPr lang="ko-KR" altLang="en-US" dirty="0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3246C88-C901-6AA3-6AF7-6E3F298635B3}"/>
                      </a:ext>
                    </a:extLst>
                  </p:cNvPr>
                  <p:cNvSpPr/>
                  <p:nvPr/>
                </p:nvSpPr>
                <p:spPr>
                  <a:xfrm>
                    <a:off x="8067423" y="2515402"/>
                    <a:ext cx="1599494" cy="51172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Arduino</a:t>
                    </a:r>
                    <a:endParaRPr lang="ko-KR" altLang="en-US" dirty="0"/>
                  </a:p>
                </p:txBody>
              </p: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48CD282E-F359-0D26-AF7F-C35D3AB40A84}"/>
                      </a:ext>
                    </a:extLst>
                  </p:cNvPr>
                  <p:cNvCxnSpPr>
                    <a:cxnSpLocks/>
                    <a:stCxn id="10" idx="1"/>
                  </p:cNvCxnSpPr>
                  <p:nvPr/>
                </p:nvCxnSpPr>
                <p:spPr>
                  <a:xfrm flipH="1">
                    <a:off x="7303322" y="2771267"/>
                    <a:ext cx="764101" cy="408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연결선: 꺾임 37">
                    <a:extLst>
                      <a:ext uri="{FF2B5EF4-FFF2-40B4-BE49-F238E27FC236}">
                        <a16:creationId xmlns:a16="http://schemas.microsoft.com/office/drawing/2014/main" id="{7D7F834D-49AC-8EBC-58B3-0C8F9DE5301E}"/>
                      </a:ext>
                    </a:extLst>
                  </p:cNvPr>
                  <p:cNvCxnSpPr>
                    <a:cxnSpLocks/>
                    <a:stCxn id="6" idx="2"/>
                    <a:endCxn id="8" idx="0"/>
                  </p:cNvCxnSpPr>
                  <p:nvPr/>
                </p:nvCxnSpPr>
                <p:spPr>
                  <a:xfrm rot="5400000">
                    <a:off x="5622023" y="3489819"/>
                    <a:ext cx="947954" cy="1"/>
                  </a:xfrm>
                  <a:prstGeom prst="bentConnector3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B2F3D243-7C03-5E6E-02E2-A907303F61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46245" y="2164360"/>
                    <a:ext cx="8945467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413569CE-96AF-0874-58E0-4BEF226D53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46246" y="3624044"/>
                    <a:ext cx="8945467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55A6B8E-DF02-CFF1-9608-5F4BA17F6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4845" y="912201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사용자 </a:t>
                    </a:r>
                    <a:r>
                      <a:rPr lang="en-US" altLang="ko-KR" dirty="0"/>
                      <a:t>UI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24F1B44-456D-C231-CD3B-FC5125A7B144}"/>
                      </a:ext>
                    </a:extLst>
                  </p:cNvPr>
                  <p:cNvSpPr txBox="1"/>
                  <p:nvPr/>
                </p:nvSpPr>
                <p:spPr>
                  <a:xfrm>
                    <a:off x="1944845" y="2709536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MCU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9C4276E-1987-F32C-DF1C-368CB20DE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245" y="4110602"/>
                    <a:ext cx="1308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FPGA</a:t>
                    </a:r>
                    <a:endParaRPr lang="ko-KR" alt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EF937FF-140E-ACA5-5918-A4D098765F35}"/>
                      </a:ext>
                    </a:extLst>
                  </p:cNvPr>
                  <p:cNvSpPr txBox="1"/>
                  <p:nvPr/>
                </p:nvSpPr>
                <p:spPr>
                  <a:xfrm>
                    <a:off x="7320791" y="2517713"/>
                    <a:ext cx="74663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/>
                      <a:t>UART</a:t>
                    </a:r>
                    <a:endParaRPr lang="ko-KR" altLang="en-US" sz="1200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CC4D5E0-226E-36CE-C9F0-289132BFF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22564" y="3042943"/>
                    <a:ext cx="59282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UART</a:t>
                    </a:r>
                    <a:endParaRPr lang="ko-KR" altLang="en-US" sz="1200" dirty="0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81F94DA1-9974-F77C-4F43-C7B16A52ABF8}"/>
                      </a:ext>
                    </a:extLst>
                  </p:cNvPr>
                  <p:cNvSpPr/>
                  <p:nvPr/>
                </p:nvSpPr>
                <p:spPr>
                  <a:xfrm>
                    <a:off x="4434273" y="4884749"/>
                    <a:ext cx="1126226" cy="35621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/>
                      <a:t>모터드라이버 </a:t>
                    </a:r>
                    <a:r>
                      <a:rPr lang="en-US" altLang="ko-KR" sz="1000" dirty="0"/>
                      <a:t>1</a:t>
                    </a:r>
                    <a:endParaRPr lang="ko-KR" altLang="en-US" sz="1000" dirty="0"/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CFCD8899-698B-E4A6-DFF1-6768AC60B482}"/>
                      </a:ext>
                    </a:extLst>
                  </p:cNvPr>
                  <p:cNvSpPr/>
                  <p:nvPr/>
                </p:nvSpPr>
                <p:spPr>
                  <a:xfrm>
                    <a:off x="6631503" y="4884749"/>
                    <a:ext cx="1126226" cy="35621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/>
                      <a:t>모터드라이버 </a:t>
                    </a:r>
                    <a:r>
                      <a:rPr lang="en-US" altLang="ko-KR" sz="1000" dirty="0"/>
                      <a:t>6</a:t>
                    </a:r>
                    <a:endParaRPr lang="ko-KR" altLang="en-US" sz="10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FBA944B-BFDD-0A81-6511-8AF7622C4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866181" y="4809243"/>
                    <a:ext cx="5127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. . .</a:t>
                    </a:r>
                    <a:endParaRPr lang="ko-KR" altLang="en-US" dirty="0"/>
                  </a:p>
                </p:txBody>
              </p:sp>
              <p:cxnSp>
                <p:nvCxnSpPr>
                  <p:cNvPr id="70" name="연결선: 꺾임 69">
                    <a:extLst>
                      <a:ext uri="{FF2B5EF4-FFF2-40B4-BE49-F238E27FC236}">
                        <a16:creationId xmlns:a16="http://schemas.microsoft.com/office/drawing/2014/main" id="{3AF43865-BAC2-954B-04A6-FD37C05440B7}"/>
                      </a:ext>
                    </a:extLst>
                  </p:cNvPr>
                  <p:cNvCxnSpPr>
                    <a:cxnSpLocks/>
                    <a:stCxn id="8" idx="2"/>
                    <a:endCxn id="68" idx="0"/>
                  </p:cNvCxnSpPr>
                  <p:nvPr/>
                </p:nvCxnSpPr>
                <p:spPr>
                  <a:xfrm rot="16200000" flipH="1">
                    <a:off x="6440695" y="4130828"/>
                    <a:ext cx="409224" cy="109861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연결선: 꺾임 70">
                    <a:extLst>
                      <a:ext uri="{FF2B5EF4-FFF2-40B4-BE49-F238E27FC236}">
                        <a16:creationId xmlns:a16="http://schemas.microsoft.com/office/drawing/2014/main" id="{52472E36-613F-73E8-0FC2-22E322A494EB}"/>
                      </a:ext>
                    </a:extLst>
                  </p:cNvPr>
                  <p:cNvCxnSpPr>
                    <a:cxnSpLocks/>
                    <a:stCxn id="8" idx="2"/>
                    <a:endCxn id="67" idx="0"/>
                  </p:cNvCxnSpPr>
                  <p:nvPr/>
                </p:nvCxnSpPr>
                <p:spPr>
                  <a:xfrm rot="5400000">
                    <a:off x="5342081" y="4130831"/>
                    <a:ext cx="409224" cy="109861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807213FC-EF49-821A-6AC0-529179C1F2A0}"/>
                      </a:ext>
                    </a:extLst>
                  </p:cNvPr>
                  <p:cNvSpPr/>
                  <p:nvPr/>
                </p:nvSpPr>
                <p:spPr>
                  <a:xfrm>
                    <a:off x="8940173" y="3249044"/>
                    <a:ext cx="1021359" cy="3338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err="1"/>
                      <a:t>UltraSound</a:t>
                    </a:r>
                    <a:r>
                      <a:rPr lang="en-US" altLang="ko-KR" sz="1000" dirty="0"/>
                      <a:t> sensor</a:t>
                    </a:r>
                    <a:endParaRPr lang="ko-KR" altLang="en-US" sz="1000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705A07B8-1949-6A27-87C9-AA4E28C037C4}"/>
                      </a:ext>
                    </a:extLst>
                  </p:cNvPr>
                  <p:cNvSpPr/>
                  <p:nvPr/>
                </p:nvSpPr>
                <p:spPr>
                  <a:xfrm>
                    <a:off x="4434273" y="5450686"/>
                    <a:ext cx="1126226" cy="35621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Servo Motor</a:t>
                    </a:r>
                    <a:endParaRPr lang="ko-KR" altLang="en-US" sz="1000" dirty="0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9CA43362-2E75-381F-A68A-DEC80F1F73FF}"/>
                      </a:ext>
                    </a:extLst>
                  </p:cNvPr>
                  <p:cNvSpPr/>
                  <p:nvPr/>
                </p:nvSpPr>
                <p:spPr>
                  <a:xfrm>
                    <a:off x="6631503" y="5450686"/>
                    <a:ext cx="1126226" cy="35434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Step Motor</a:t>
                    </a:r>
                    <a:endParaRPr lang="ko-KR" altLang="en-US" sz="1000" dirty="0"/>
                  </a:p>
                </p:txBody>
              </p:sp>
              <p:cxnSp>
                <p:nvCxnSpPr>
                  <p:cNvPr id="92" name="직선 화살표 연결선 91">
                    <a:extLst>
                      <a:ext uri="{FF2B5EF4-FFF2-40B4-BE49-F238E27FC236}">
                        <a16:creationId xmlns:a16="http://schemas.microsoft.com/office/drawing/2014/main" id="{A6E643B5-20A9-E607-3EC7-73FB8EA67D9A}"/>
                      </a:ext>
                    </a:extLst>
                  </p:cNvPr>
                  <p:cNvCxnSpPr>
                    <a:cxnSpLocks/>
                    <a:stCxn id="67" idx="2"/>
                    <a:endCxn id="88" idx="0"/>
                  </p:cNvCxnSpPr>
                  <p:nvPr/>
                </p:nvCxnSpPr>
                <p:spPr>
                  <a:xfrm>
                    <a:off x="4997386" y="5240965"/>
                    <a:ext cx="0" cy="20972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화살표 연결선 92">
                    <a:extLst>
                      <a:ext uri="{FF2B5EF4-FFF2-40B4-BE49-F238E27FC236}">
                        <a16:creationId xmlns:a16="http://schemas.microsoft.com/office/drawing/2014/main" id="{AC319BCB-7F7B-7E2E-4FDD-100FFF7DA234}"/>
                      </a:ext>
                    </a:extLst>
                  </p:cNvPr>
                  <p:cNvCxnSpPr>
                    <a:cxnSpLocks/>
                    <a:stCxn id="68" idx="2"/>
                    <a:endCxn id="89" idx="0"/>
                  </p:cNvCxnSpPr>
                  <p:nvPr/>
                </p:nvCxnSpPr>
                <p:spPr>
                  <a:xfrm>
                    <a:off x="7194616" y="5240965"/>
                    <a:ext cx="0" cy="20972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53775F45-7E77-7DAA-E27C-F1373AE6C347}"/>
                      </a:ext>
                    </a:extLst>
                  </p:cNvPr>
                  <p:cNvSpPr txBox="1"/>
                  <p:nvPr/>
                </p:nvSpPr>
                <p:spPr>
                  <a:xfrm>
                    <a:off x="5870373" y="5410714"/>
                    <a:ext cx="5127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. . .</a:t>
                    </a:r>
                    <a:endParaRPr lang="ko-KR" altLang="en-US" dirty="0"/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0E7FD097-8750-F314-E916-978098D99F7D}"/>
                      </a:ext>
                    </a:extLst>
                  </p:cNvPr>
                  <p:cNvSpPr/>
                  <p:nvPr/>
                </p:nvSpPr>
                <p:spPr>
                  <a:xfrm>
                    <a:off x="7712240" y="3255093"/>
                    <a:ext cx="1021359" cy="3338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RGB sensor</a:t>
                    </a:r>
                    <a:endParaRPr lang="ko-KR" altLang="en-US" sz="1000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7D8A6FD-AFE7-C501-4BB1-A8532F2F734C}"/>
                      </a:ext>
                    </a:extLst>
                  </p:cNvPr>
                  <p:cNvSpPr txBox="1"/>
                  <p:nvPr/>
                </p:nvSpPr>
                <p:spPr>
                  <a:xfrm>
                    <a:off x="6082532" y="1780887"/>
                    <a:ext cx="59282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UART</a:t>
                    </a:r>
                    <a:endParaRPr lang="ko-KR" altLang="en-US" sz="1200" dirty="0"/>
                  </a:p>
                </p:txBody>
              </p:sp>
            </p:grpSp>
          </p:grp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84D3108-61D2-4BEC-DDBE-EDE22E00CDA2}"/>
                  </a:ext>
                </a:extLst>
              </p:cNvPr>
              <p:cNvSpPr/>
              <p:nvPr/>
            </p:nvSpPr>
            <p:spPr>
              <a:xfrm>
                <a:off x="1577130" y="788565"/>
                <a:ext cx="9446004" cy="5855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C828777-A15B-EFE0-0D1D-4D567282BCA0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5400000">
              <a:off x="7809180" y="3049653"/>
              <a:ext cx="227962" cy="64425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784D7AE-A177-E494-1FEA-7A083D3BC373}"/>
                </a:ext>
              </a:extLst>
            </p:cNvPr>
            <p:cNvCxnSpPr>
              <a:cxnSpLocks/>
              <a:stCxn id="10" idx="2"/>
              <a:endCxn id="81" idx="0"/>
            </p:cNvCxnSpPr>
            <p:nvPr/>
          </p:nvCxnSpPr>
          <p:spPr>
            <a:xfrm rot="16200000" flipH="1">
              <a:off x="8426171" y="3076911"/>
              <a:ext cx="221913" cy="58368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5242977-6EFA-6504-5F53-4721D3B0913C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5106344" y="2367007"/>
              <a:ext cx="729194" cy="635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74011DC-DBEB-8456-973B-DC948DB40877}"/>
                </a:ext>
              </a:extLst>
            </p:cNvPr>
            <p:cNvSpPr/>
            <p:nvPr/>
          </p:nvSpPr>
          <p:spPr>
            <a:xfrm>
              <a:off x="7445539" y="1582522"/>
              <a:ext cx="1021359" cy="333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Camera</a:t>
              </a:r>
              <a:endParaRPr lang="ko-KR" altLang="en-US" sz="10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13E9967-AF06-79E0-DF5C-D5CE31BD5BFF}"/>
                </a:ext>
              </a:extLst>
            </p:cNvPr>
            <p:cNvCxnSpPr>
              <a:stCxn id="26" idx="1"/>
              <a:endCxn id="4" idx="3"/>
            </p:cNvCxnSpPr>
            <p:nvPr/>
          </p:nvCxnSpPr>
          <p:spPr>
            <a:xfrm flipH="1">
              <a:off x="6692558" y="1749466"/>
              <a:ext cx="752981" cy="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A5D68C-FAE6-1AE5-C9E3-7F7803C4B8F0}"/>
                </a:ext>
              </a:extLst>
            </p:cNvPr>
            <p:cNvSpPr txBox="1"/>
            <p:nvPr/>
          </p:nvSpPr>
          <p:spPr>
            <a:xfrm>
              <a:off x="6793942" y="1484190"/>
              <a:ext cx="592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USB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2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350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Universal Communication System을 활용한 Smart Factory 구현 </vt:lpstr>
      <vt:lpstr>목차</vt:lpstr>
      <vt:lpstr>개발 요구사항</vt:lpstr>
      <vt:lpstr>개발 요구사항 - PC</vt:lpstr>
      <vt:lpstr>개발 요구사항 – MCU </vt:lpstr>
      <vt:lpstr>개발 요구사항 - FPGA</vt:lpstr>
      <vt:lpstr>개발 요구사항 - Arduino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Communication System을 활용한 Smart Factory 구현</dc:title>
  <dc:creator>김 민제</dc:creator>
  <cp:lastModifiedBy>김 민제</cp:lastModifiedBy>
  <cp:revision>3</cp:revision>
  <dcterms:created xsi:type="dcterms:W3CDTF">2022-12-25T22:50:40Z</dcterms:created>
  <dcterms:modified xsi:type="dcterms:W3CDTF">2023-02-06T14:02:29Z</dcterms:modified>
</cp:coreProperties>
</file>