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E6AC0-CE96-47C1-E618-7E3B40FC3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045DE5-9AA0-D377-07E6-EBD9EC971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226EE-1D58-C166-EF73-047F8CEA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0DE1-16DD-6DF0-B1CE-4EBE6391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94FD8-F2A3-67B9-63F8-3C39FEEE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BDE12-AB05-5A33-03CA-5D2DE2FE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2E272-8CA1-5613-93B0-73E069CC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C1E96-1408-6427-BF76-89FA6F6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D9436-BD00-C417-CE40-4A1439E5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20BD2-B774-4CA0-7861-440CBA7C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7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984A1-53D8-9ECB-ED9B-C961FD687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4AAA0-B6AC-8EEA-5535-413C46D5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E5A88-61B1-5B7F-FD23-D0703DEE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79A88-74DC-5F97-FAEF-E73CEBA2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E59D5-98AE-F3AC-0228-5A4E8FE9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0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066CF-FE25-AF00-6EBC-290A9F73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8C865-55E5-5621-39A9-879680AB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23757-15AE-B3C7-9ABE-A8354B63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5188B-7DA3-D7DF-9E72-A1816818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F3E8-4FCE-49F1-4B89-3AB4074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4C17-2A07-A942-2999-E18C496E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6F693B-DA9D-9639-F27E-8CC33551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B4755-B379-12FE-4DEC-B2628DB6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3F931-9F9A-039F-D01B-959DE28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99993-BF81-C555-BED3-E9EBD4AD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2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D8FCA-E4CC-A5B5-F85C-C13DCE8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B8CD5-3C97-D249-18DC-53E50B36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CCF05-6C96-8998-019B-899C1F900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A926A8-19CB-EE65-3A3C-84B97F9B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C559-6212-D8EA-CBC1-021A56AB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33AAA-B23A-C090-CC74-6574AAA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4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0E899-DCFC-6E4C-A4F0-DE559C50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83394-11D3-D518-9C5F-FA467CAC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77AA6-62CB-F375-5F82-E9C367E6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425E6-6D9B-A1FA-771A-4CA8C2D4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D99387-9E30-504F-B66C-F57B37066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39A04F-2DDD-2D4F-7171-798CB55F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2F11FC-412D-EFA4-41B9-936D3FEC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BF03DA-F5CA-3A7A-7622-C032E99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FF13B-6A6C-2330-3353-15A8FE85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18D02-BD7E-59CF-945E-3DCF4054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7F0AA1-AAFD-52B1-92A2-1E1EA7D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3C46C4-C811-F2AF-997E-C032F1A5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9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24070-BCBD-98E8-A637-5DC83AFD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9EE25-D2FD-6191-0A06-C1CBC1C4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D0632-A0CB-6419-E9DA-DEC6CFA5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2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64CD8-BCDB-F7B3-AD03-7FC4DBE4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0844C-DAAD-06ED-12A2-780080BF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28270-839C-A8B7-B8D1-0B81E364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5E46F-EA1A-7E4C-C613-1750E43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7F84D-AE1E-BC4C-CA01-1C6E3BB5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2A32A-9AF6-A2E3-318F-22353C29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377D-670F-8BEA-C5F1-25D93A67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B10339-8A2D-6EF9-6D69-6628327E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2E34C-B2C1-53D1-20F9-218B17001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2D5BD-45B9-3AED-5FA0-4F55D779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C6A5C0-0033-7EA6-E70B-BDEAFBFE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5AE5C-E4D0-2026-0B90-2ECF03ED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9CF7C8-455B-62F1-70B9-D7A440BE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0E3C0-751D-B9AE-2432-C8A3F36B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217B5-1120-E128-2C3F-0DE2348D9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94BB-BF0B-4E62-8E66-083E4A6D1343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48CE4-4C43-9345-82B7-5BF5B50B1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DBCC-0996-EA64-A5FB-D64D597C2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5EF5-F65D-47C1-8968-AFAD8662C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test/view/view.php?no=3667" TargetMode="External"/><Relationship Id="rId2" Type="http://schemas.openxmlformats.org/officeDocument/2006/relationships/hyperlink" Target="http://www.linuxlab.co.kr/docs/4-6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edsignprotocol.com/kor/uploadfile/document/RS-422_485%20%EC%BB%A8%EB%B2%84%ED%84%B0%20%EC%84%A4%EC%B9%98%20%EB%B0%A9%EB%B2%95.pdf?PHPSESSID=10364478bcf18988d1cf8adc2149b478" TargetMode="External"/><Relationship Id="rId4" Type="http://schemas.openxmlformats.org/officeDocument/2006/relationships/hyperlink" Target="https://shek.tistory.com/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ACA4E-9873-E5D0-7651-6677B1583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B44939-7E2B-6AF8-E066-7AB487F9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0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431EE-E965-E508-D5C5-ACE03B45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RS232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2820A-E86C-AAE6-2C55-EDF95497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334" cy="4351338"/>
          </a:xfrm>
        </p:spPr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각종 모뎀 등을 연결하는 표준</a:t>
            </a:r>
            <a:endParaRPr lang="en-US" altLang="ko-KR" dirty="0"/>
          </a:p>
          <a:p>
            <a:r>
              <a:rPr lang="ko-KR" altLang="en-US" dirty="0"/>
              <a:t>직렬방식의 인터페이스</a:t>
            </a:r>
            <a:endParaRPr lang="en-US" altLang="ko-KR" dirty="0"/>
          </a:p>
          <a:p>
            <a:r>
              <a:rPr lang="en-US" altLang="ko-KR" dirty="0"/>
              <a:t>9-Pin</a:t>
            </a:r>
            <a:r>
              <a:rPr lang="ko-KR" altLang="en-US" dirty="0"/>
              <a:t>이 주로 보급되어 있지만</a:t>
            </a:r>
            <a:r>
              <a:rPr lang="en-US" altLang="ko-KR" dirty="0"/>
              <a:t> </a:t>
            </a:r>
            <a:r>
              <a:rPr lang="ko-KR" altLang="en-US" dirty="0"/>
              <a:t>모뎀측 에서 </a:t>
            </a:r>
            <a:r>
              <a:rPr lang="en-US" altLang="ko-KR" dirty="0"/>
              <a:t>25-Pin</a:t>
            </a:r>
            <a:r>
              <a:rPr lang="ko-KR" altLang="en-US" dirty="0"/>
              <a:t>을 사용하기도 함</a:t>
            </a:r>
            <a:endParaRPr lang="en-US" altLang="ko-KR" dirty="0"/>
          </a:p>
          <a:p>
            <a:r>
              <a:rPr lang="ko-KR" altLang="en-US" dirty="0"/>
              <a:t>노이즈에 영향을 받지 않음</a:t>
            </a:r>
            <a:endParaRPr lang="en-US" altLang="ko-KR" dirty="0"/>
          </a:p>
          <a:p>
            <a:r>
              <a:rPr lang="en-US" altLang="ko-KR" dirty="0"/>
              <a:t>10m</a:t>
            </a:r>
            <a:r>
              <a:rPr lang="ko-KR" altLang="en-US" dirty="0"/>
              <a:t>까지 정상적 통신</a:t>
            </a:r>
            <a:endParaRPr lang="en-US" altLang="ko-KR" dirty="0"/>
          </a:p>
          <a:p>
            <a:r>
              <a:rPr lang="ko-KR" altLang="en-US" dirty="0"/>
              <a:t>반 이중</a:t>
            </a:r>
            <a:r>
              <a:rPr lang="en-US" altLang="ko-KR" dirty="0"/>
              <a:t>,</a:t>
            </a:r>
            <a:r>
              <a:rPr lang="ko-KR" altLang="en-US" dirty="0"/>
              <a:t> 전 이중 통신 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6C2E3-8C7C-E698-8C55-3F9D91E2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34" y="3429000"/>
            <a:ext cx="2909610" cy="13255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E52DC4-269D-6A89-4A7A-3FF450BD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34" y="1749350"/>
            <a:ext cx="3796138" cy="10569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AF8B10-75C1-3D1F-5173-47133E11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175" y="3411537"/>
            <a:ext cx="16192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9FA0-B678-CB2C-FE6D-EF5E7E17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싱글엔드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더블엔드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33236-BCAD-F371-7960-3E71F484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2867146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개의 신호선으로 구성</a:t>
            </a:r>
            <a:endParaRPr lang="en-US" altLang="ko-KR" dirty="0"/>
          </a:p>
          <a:p>
            <a:r>
              <a:rPr lang="ko-KR" altLang="en-US" dirty="0"/>
              <a:t>신호선으로 신호 전달 후 접지로 귀환</a:t>
            </a:r>
            <a:endParaRPr lang="en-US" altLang="ko-KR" dirty="0"/>
          </a:p>
          <a:p>
            <a:r>
              <a:rPr lang="ko-KR" altLang="en-US" dirty="0"/>
              <a:t>신호 값은 접지를 기준으로 측정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FC0C1-2BE1-0BA8-CAE9-2D30343B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19" y="5090843"/>
            <a:ext cx="3780890" cy="14020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7494AC-7A4A-F1EB-FC9A-8559846A5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93" y="4988254"/>
            <a:ext cx="4212912" cy="15243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5D01BED-222D-114E-7880-479D0B048F45}"/>
              </a:ext>
            </a:extLst>
          </p:cNvPr>
          <p:cNvSpPr txBox="1">
            <a:spLocks/>
          </p:cNvSpPr>
          <p:nvPr/>
        </p:nvSpPr>
        <p:spPr>
          <a:xfrm>
            <a:off x="6095999" y="1842609"/>
            <a:ext cx="5257800" cy="2867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7DD9356-61A6-2729-D1D2-6F9DD51DA67E}"/>
              </a:ext>
            </a:extLst>
          </p:cNvPr>
          <p:cNvSpPr txBox="1">
            <a:spLocks/>
          </p:cNvSpPr>
          <p:nvPr/>
        </p:nvSpPr>
        <p:spPr>
          <a:xfrm>
            <a:off x="6095999" y="1825624"/>
            <a:ext cx="5257800" cy="316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신호쌍이 </a:t>
            </a:r>
            <a:r>
              <a:rPr lang="en-US" altLang="ko-KR" dirty="0"/>
              <a:t>2</a:t>
            </a:r>
            <a:r>
              <a:rPr lang="ko-KR" altLang="en-US" dirty="0"/>
              <a:t>개의 신호선으로 전달되는 방식</a:t>
            </a:r>
            <a:endParaRPr lang="en-US" altLang="ko-KR" dirty="0"/>
          </a:p>
          <a:p>
            <a:r>
              <a:rPr lang="ko-KR" altLang="en-US" dirty="0"/>
              <a:t>신호는 </a:t>
            </a:r>
            <a:r>
              <a:rPr lang="ko-KR" altLang="en-US" dirty="0" err="1"/>
              <a:t>차동모드와</a:t>
            </a:r>
            <a:r>
              <a:rPr lang="ko-KR" altLang="en-US" dirty="0"/>
              <a:t> 공통모드 로 구분</a:t>
            </a:r>
            <a:endParaRPr lang="en-US" altLang="ko-KR" dirty="0"/>
          </a:p>
          <a:p>
            <a:r>
              <a:rPr lang="ko-KR" altLang="en-US" dirty="0"/>
              <a:t> 공통모드 신호는 노이즈임</a:t>
            </a:r>
            <a:endParaRPr lang="en-US" altLang="ko-KR" dirty="0"/>
          </a:p>
          <a:p>
            <a:r>
              <a:rPr lang="ko-KR" altLang="en-US" dirty="0"/>
              <a:t>동상 입력으로 공통모드 제거가능</a:t>
            </a:r>
          </a:p>
        </p:txBody>
      </p:sp>
    </p:spTree>
    <p:extLst>
      <p:ext uri="{BB962C8B-B14F-4D97-AF65-F5344CB8AC3E}">
        <p14:creationId xmlns:p14="http://schemas.microsoft.com/office/powerpoint/2010/main" val="21399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2524-088E-80F6-BE88-B5D9C477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RS422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A9500-F290-AE2B-C151-5E741372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7258"/>
          </a:xfrm>
        </p:spPr>
        <p:txBody>
          <a:bodyPr>
            <a:normAutofit/>
          </a:bodyPr>
          <a:lstStyle/>
          <a:p>
            <a:r>
              <a:rPr lang="ko-KR" altLang="en-US" dirty="0"/>
              <a:t>평형 디지털 인터페이스 회로의 전기적 특성을 규정</a:t>
            </a:r>
            <a:endParaRPr lang="en-US" altLang="ko-KR" dirty="0"/>
          </a:p>
          <a:p>
            <a:r>
              <a:rPr lang="ko-KR" altLang="en-US" dirty="0"/>
              <a:t>하나의 드라이버에 다중 리시버 접속</a:t>
            </a:r>
            <a:r>
              <a:rPr lang="en-US" altLang="ko-KR" dirty="0"/>
              <a:t>(Upto10)</a:t>
            </a:r>
          </a:p>
          <a:p>
            <a:r>
              <a:rPr lang="ko-KR" altLang="en-US" dirty="0"/>
              <a:t>최대 통신거리 </a:t>
            </a:r>
            <a:r>
              <a:rPr lang="en-US" altLang="ko-KR" dirty="0"/>
              <a:t>1.2km(100kbps) </a:t>
            </a:r>
            <a:r>
              <a:rPr lang="ko-KR" altLang="en-US" dirty="0"/>
              <a:t>최대 통신속도 </a:t>
            </a:r>
            <a:r>
              <a:rPr lang="en-US" altLang="ko-KR" dirty="0"/>
              <a:t>10Mbps(1.2m)</a:t>
            </a:r>
          </a:p>
          <a:p>
            <a:r>
              <a:rPr lang="en-US" altLang="ko-KR" dirty="0"/>
              <a:t>RS232</a:t>
            </a:r>
            <a:r>
              <a:rPr lang="ko-KR" altLang="en-US" dirty="0"/>
              <a:t>의 확장용으로 주로 사용</a:t>
            </a:r>
            <a:endParaRPr lang="en-US" altLang="ko-KR" dirty="0"/>
          </a:p>
          <a:p>
            <a:r>
              <a:rPr lang="en-US" altLang="ko-KR" dirty="0"/>
              <a:t>DB-25, DC-37</a:t>
            </a:r>
            <a:r>
              <a:rPr lang="ko-KR" altLang="en-US" dirty="0"/>
              <a:t>의 포트 사용</a:t>
            </a:r>
            <a:endParaRPr lang="en-US" altLang="ko-KR" dirty="0"/>
          </a:p>
          <a:p>
            <a:r>
              <a:rPr lang="ko-KR" altLang="en-US" dirty="0"/>
              <a:t>프로토콜과 핀할당의 규격은 없음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선식으로 전 이중 통신도 가능함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265DAA-D1B6-D144-A2EF-FD8522C8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2" y="5517820"/>
            <a:ext cx="2608523" cy="726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3611C9-F81E-AF6F-A9E0-0B7EEEE0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60" y="5553860"/>
            <a:ext cx="3512301" cy="713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AC9DEA-C27D-4C53-9E7D-6700C508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80" y="3721100"/>
            <a:ext cx="4448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41C0-47E8-7828-C426-8C0A515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RS485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A8722-4519-6601-D645-262A8BAB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선식 반 이중 다중 점 직렬연결</a:t>
            </a:r>
            <a:endParaRPr lang="en-US" altLang="ko-KR" dirty="0"/>
          </a:p>
          <a:p>
            <a:r>
              <a:rPr lang="ko-KR" altLang="en-US" dirty="0"/>
              <a:t>차분신호 사용 </a:t>
            </a:r>
            <a:r>
              <a:rPr lang="en-US" altLang="ko-KR" dirty="0"/>
              <a:t>:</a:t>
            </a:r>
            <a:r>
              <a:rPr lang="ko-KR" altLang="en-US" dirty="0"/>
              <a:t> 두 선의 전압차로 데이터 전송</a:t>
            </a:r>
            <a:endParaRPr lang="en-US" altLang="ko-KR" dirty="0"/>
          </a:p>
          <a:p>
            <a:r>
              <a:rPr lang="ko-KR" altLang="en-US" dirty="0"/>
              <a:t>드라이버와 리시버의 전기적 특성만 규정</a:t>
            </a:r>
            <a:endParaRPr lang="en-US" altLang="ko-KR" dirty="0"/>
          </a:p>
          <a:p>
            <a:r>
              <a:rPr lang="ko-KR" altLang="en-US" dirty="0"/>
              <a:t>로컬 네트워크</a:t>
            </a:r>
            <a:r>
              <a:rPr lang="en-US" altLang="ko-KR" dirty="0"/>
              <a:t>, </a:t>
            </a:r>
            <a:r>
              <a:rPr lang="ko-KR" altLang="en-US" dirty="0"/>
              <a:t>멀티 드롭 구성가능</a:t>
            </a:r>
            <a:endParaRPr lang="en-US" altLang="ko-KR" dirty="0"/>
          </a:p>
          <a:p>
            <a:r>
              <a:rPr lang="ko-KR" altLang="en-US" dirty="0"/>
              <a:t>최대 통신거리 </a:t>
            </a:r>
            <a:r>
              <a:rPr lang="en-US" altLang="ko-KR" dirty="0"/>
              <a:t>1.2km</a:t>
            </a:r>
            <a:r>
              <a:rPr lang="ko-KR" altLang="en-US" dirty="0"/>
              <a:t>이상</a:t>
            </a:r>
            <a:r>
              <a:rPr lang="en-US" altLang="ko-KR" dirty="0"/>
              <a:t>(100kbps) </a:t>
            </a:r>
          </a:p>
          <a:p>
            <a:r>
              <a:rPr lang="ko-KR" altLang="en-US" dirty="0"/>
              <a:t>최대 통신속도 </a:t>
            </a:r>
            <a:r>
              <a:rPr lang="en-US" altLang="ko-KR" dirty="0"/>
              <a:t>35Mbps(10m)</a:t>
            </a:r>
          </a:p>
          <a:p>
            <a:r>
              <a:rPr lang="ko-KR" altLang="en-US" dirty="0"/>
              <a:t>평형형 </a:t>
            </a:r>
            <a:r>
              <a:rPr lang="ko-KR" altLang="en-US" dirty="0" err="1"/>
              <a:t>전송로</a:t>
            </a:r>
            <a:r>
              <a:rPr lang="en-US" altLang="ko-KR" dirty="0"/>
              <a:t>(</a:t>
            </a:r>
            <a:r>
              <a:rPr lang="ko-KR" altLang="en-US" dirty="0"/>
              <a:t>쌍 꼬임 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FC1B40-D913-71C4-D209-96E7EB89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56" y="2945920"/>
            <a:ext cx="4251066" cy="39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3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0E58D3-E050-FFE9-EC05-B3F34EEC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13" y="441903"/>
            <a:ext cx="8544174" cy="41991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C4D166-4316-6718-357B-EA129A22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84" y="4866396"/>
            <a:ext cx="9929431" cy="1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9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331C2-374C-C1BB-C53B-9D44A27A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49A93-2E9A-32EF-0637-2F6A90D1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RS232C</a:t>
            </a:r>
            <a:r>
              <a:rPr lang="ko-KR" altLang="en-US" dirty="0">
                <a:hlinkClick r:id="rId2"/>
              </a:rPr>
              <a:t>에 대해서 </a:t>
            </a:r>
            <a:r>
              <a:rPr lang="en-US" altLang="ko-KR" dirty="0">
                <a:hlinkClick r:id="rId2"/>
              </a:rPr>
              <a:t>(linuxlab.co.kr)</a:t>
            </a:r>
            <a:endParaRPr lang="en-US" altLang="ko-KR" dirty="0">
              <a:hlinkClick r:id="rId3"/>
            </a:endParaRPr>
          </a:p>
          <a:p>
            <a:r>
              <a:rPr lang="ko-KR" altLang="en-US" dirty="0">
                <a:hlinkClick r:id="rId3"/>
              </a:rPr>
              <a:t>신호 전송 모드 </a:t>
            </a:r>
            <a:r>
              <a:rPr lang="en-US" altLang="ko-KR" dirty="0">
                <a:hlinkClick r:id="rId3"/>
              </a:rPr>
              <a:t>(ktword.co.kr)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RS232 / RS422 / RS485 </a:t>
            </a:r>
            <a:r>
              <a:rPr lang="ko-KR" altLang="en-US" dirty="0">
                <a:hlinkClick r:id="rId4"/>
              </a:rPr>
              <a:t>정리 </a:t>
            </a:r>
            <a:r>
              <a:rPr lang="en-US" altLang="ko-KR" dirty="0">
                <a:hlinkClick r:id="rId4"/>
              </a:rPr>
              <a:t>(tistory.com)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옵션 매뉴얼 </a:t>
            </a:r>
            <a:r>
              <a:rPr lang="en-US" altLang="ko-KR" dirty="0">
                <a:hlinkClick r:id="rId5"/>
              </a:rPr>
              <a:t>(ledsignprotocol.com)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33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208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RS232</vt:lpstr>
      <vt:lpstr>싱글엔드 VS 더블엔드</vt:lpstr>
      <vt:lpstr>RS422</vt:lpstr>
      <vt:lpstr>RS485</vt:lpstr>
      <vt:lpstr>PowerPoint 프레젠테이션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민제 김</dc:creator>
  <cp:lastModifiedBy>민제 김</cp:lastModifiedBy>
  <cp:revision>1</cp:revision>
  <dcterms:created xsi:type="dcterms:W3CDTF">2022-11-30T06:20:45Z</dcterms:created>
  <dcterms:modified xsi:type="dcterms:W3CDTF">2022-11-30T06:59:47Z</dcterms:modified>
</cp:coreProperties>
</file>