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4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B03EA5D1-2D0F-4BE0-9B52-CFA150548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7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4dfce81f19_0_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4dfce81f19_0_1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4dfce81f1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4dfce81f19_0_1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4dfce81f1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4dfce81f19_0_8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4dfce81f1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dfce81f19_0_15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dfce81f1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66326" y="-544747"/>
            <a:ext cx="9706657" cy="5794373"/>
            <a:chOff x="-666326" y="-544747"/>
            <a:chExt cx="9706657" cy="5794373"/>
          </a:xfrm>
        </p:grpSpPr>
        <p:sp>
          <p:nvSpPr>
            <p:cNvPr id="10" name="Google Shape;10;p2"/>
            <p:cNvSpPr/>
            <p:nvPr/>
          </p:nvSpPr>
          <p:spPr>
            <a:xfrm>
              <a:off x="4538016" y="908210"/>
              <a:ext cx="4061708" cy="3194933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26853" y="689450"/>
              <a:ext cx="404724" cy="266893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67992" y="9891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6773645">
              <a:off x="-404961" y="-230618"/>
              <a:ext cx="1889333" cy="182046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8759431" y="117400"/>
              <a:ext cx="278791" cy="28301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65975" y="4265524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58112" y="4125092"/>
              <a:ext cx="520662" cy="358151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02653" y="435565"/>
              <a:ext cx="66769" cy="6670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28542" y="41480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625" y="2072850"/>
            <a:ext cx="3157500" cy="8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3600"/>
              <a:buNone/>
              <a:defRPr sz="3600">
                <a:solidFill>
                  <a:srgbClr val="4E48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4334400" y="1173077"/>
            <a:ext cx="4142577" cy="3280974"/>
            <a:chOff x="4334400" y="1173077"/>
            <a:chExt cx="4142577" cy="3280974"/>
          </a:xfrm>
        </p:grpSpPr>
        <p:sp>
          <p:nvSpPr>
            <p:cNvPr id="21" name="Google Shape;21;p2"/>
            <p:cNvSpPr/>
            <p:nvPr/>
          </p:nvSpPr>
          <p:spPr>
            <a:xfrm>
              <a:off x="7680060" y="1400911"/>
              <a:ext cx="222380" cy="133477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32603" y="1315565"/>
              <a:ext cx="66769" cy="6670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4334400" y="1173077"/>
              <a:ext cx="4142577" cy="3280974"/>
              <a:chOff x="4334400" y="1173077"/>
              <a:chExt cx="4142577" cy="3280974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334400" y="2919909"/>
                <a:ext cx="481181" cy="1308286"/>
              </a:xfrm>
              <a:custGeom>
                <a:rect b="b" l="l" r="r" t="t"/>
                <a:pathLst>
                  <a:path extrusionOk="0" h="21338" w="7848">
                    <a:moveTo>
                      <a:pt x="363" y="0"/>
                    </a:moveTo>
                    <a:cubicBezTo>
                      <a:pt x="363" y="0"/>
                      <a:pt x="0" y="3394"/>
                      <a:pt x="1871" y="5686"/>
                    </a:cubicBezTo>
                    <a:cubicBezTo>
                      <a:pt x="2843" y="6948"/>
                      <a:pt x="5019" y="7862"/>
                      <a:pt x="6165" y="8225"/>
                    </a:cubicBezTo>
                    <a:cubicBezTo>
                      <a:pt x="6701" y="8399"/>
                      <a:pt x="7006" y="8892"/>
                      <a:pt x="7006" y="9429"/>
                    </a:cubicBezTo>
                    <a:cubicBezTo>
                      <a:pt x="6890" y="17464"/>
                      <a:pt x="5672" y="21337"/>
                      <a:pt x="5672" y="21337"/>
                    </a:cubicBezTo>
                    <a:lnTo>
                      <a:pt x="6832" y="21221"/>
                    </a:lnTo>
                    <a:cubicBezTo>
                      <a:pt x="7847" y="12460"/>
                      <a:pt x="7369" y="9066"/>
                      <a:pt x="7122" y="7383"/>
                    </a:cubicBezTo>
                    <a:cubicBezTo>
                      <a:pt x="6948" y="6165"/>
                      <a:pt x="6701" y="4236"/>
                      <a:pt x="5498" y="2785"/>
                    </a:cubicBezTo>
                    <a:cubicBezTo>
                      <a:pt x="3684" y="421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867996" y="2967793"/>
                <a:ext cx="530108" cy="1056721"/>
              </a:xfrm>
              <a:custGeom>
                <a:rect b="b" l="l" r="r" t="t"/>
                <a:pathLst>
                  <a:path extrusionOk="0" h="17235" w="8646">
                    <a:moveTo>
                      <a:pt x="8528" y="1"/>
                    </a:moveTo>
                    <a:cubicBezTo>
                      <a:pt x="7974" y="1"/>
                      <a:pt x="5568" y="91"/>
                      <a:pt x="3859" y="1584"/>
                    </a:cubicBezTo>
                    <a:cubicBezTo>
                      <a:pt x="2655" y="2671"/>
                      <a:pt x="2118" y="4238"/>
                      <a:pt x="1813" y="5210"/>
                    </a:cubicBezTo>
                    <a:cubicBezTo>
                      <a:pt x="1393" y="6602"/>
                      <a:pt x="421" y="9431"/>
                      <a:pt x="0" y="16930"/>
                    </a:cubicBezTo>
                    <a:lnTo>
                      <a:pt x="958" y="17235"/>
                    </a:lnTo>
                    <a:cubicBezTo>
                      <a:pt x="958" y="17235"/>
                      <a:pt x="479" y="13782"/>
                      <a:pt x="1625" y="6965"/>
                    </a:cubicBezTo>
                    <a:cubicBezTo>
                      <a:pt x="1683" y="6530"/>
                      <a:pt x="2045" y="6167"/>
                      <a:pt x="2481" y="6109"/>
                    </a:cubicBezTo>
                    <a:cubicBezTo>
                      <a:pt x="3568" y="5993"/>
                      <a:pt x="5498" y="5514"/>
                      <a:pt x="6527" y="4601"/>
                    </a:cubicBezTo>
                    <a:cubicBezTo>
                      <a:pt x="8457" y="2904"/>
                      <a:pt x="8645" y="3"/>
                      <a:pt x="8645" y="3"/>
                    </a:cubicBezTo>
                    <a:cubicBezTo>
                      <a:pt x="8645" y="3"/>
                      <a:pt x="8604" y="1"/>
                      <a:pt x="8528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89701" y="2545478"/>
                <a:ext cx="548808" cy="1453229"/>
              </a:xfrm>
              <a:custGeom>
                <a:rect b="b" l="l" r="r" t="t"/>
                <a:pathLst>
                  <a:path extrusionOk="0" h="23702" w="8951">
                    <a:moveTo>
                      <a:pt x="8892" y="1"/>
                    </a:moveTo>
                    <a:cubicBezTo>
                      <a:pt x="8892" y="1"/>
                      <a:pt x="5498" y="189"/>
                      <a:pt x="3453" y="2365"/>
                    </a:cubicBezTo>
                    <a:cubicBezTo>
                      <a:pt x="2118" y="3757"/>
                      <a:pt x="1698" y="5687"/>
                      <a:pt x="1451" y="6891"/>
                    </a:cubicBezTo>
                    <a:cubicBezTo>
                      <a:pt x="1089" y="8530"/>
                      <a:pt x="1" y="14578"/>
                      <a:pt x="363" y="23455"/>
                    </a:cubicBezTo>
                    <a:lnTo>
                      <a:pt x="1509" y="23702"/>
                    </a:lnTo>
                    <a:cubicBezTo>
                      <a:pt x="1509" y="23702"/>
                      <a:pt x="857" y="17044"/>
                      <a:pt x="1393" y="8950"/>
                    </a:cubicBezTo>
                    <a:cubicBezTo>
                      <a:pt x="1451" y="8414"/>
                      <a:pt x="1814" y="7920"/>
                      <a:pt x="2365" y="7804"/>
                    </a:cubicBezTo>
                    <a:cubicBezTo>
                      <a:pt x="3569" y="7558"/>
                      <a:pt x="5745" y="6774"/>
                      <a:pt x="6891" y="5571"/>
                    </a:cubicBezTo>
                    <a:cubicBezTo>
                      <a:pt x="8950" y="3395"/>
                      <a:pt x="8892" y="1"/>
                      <a:pt x="8892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90009" y="3580849"/>
                <a:ext cx="255305" cy="440101"/>
              </a:xfrm>
              <a:custGeom>
                <a:rect b="b" l="l" r="r" t="t"/>
                <a:pathLst>
                  <a:path extrusionOk="0" h="7178" w="4164">
                    <a:moveTo>
                      <a:pt x="589" y="1"/>
                    </a:moveTo>
                    <a:cubicBezTo>
                      <a:pt x="238" y="1"/>
                      <a:pt x="1" y="41"/>
                      <a:pt x="1" y="41"/>
                    </a:cubicBezTo>
                    <a:cubicBezTo>
                      <a:pt x="1" y="41"/>
                      <a:pt x="233" y="1433"/>
                      <a:pt x="1262" y="2159"/>
                    </a:cubicBezTo>
                    <a:cubicBezTo>
                      <a:pt x="1872" y="2637"/>
                      <a:pt x="2597" y="2695"/>
                      <a:pt x="3134" y="2695"/>
                    </a:cubicBezTo>
                    <a:cubicBezTo>
                      <a:pt x="3438" y="2695"/>
                      <a:pt x="3685" y="3000"/>
                      <a:pt x="3685" y="3305"/>
                    </a:cubicBezTo>
                    <a:cubicBezTo>
                      <a:pt x="3685" y="4944"/>
                      <a:pt x="3322" y="7177"/>
                      <a:pt x="3322" y="7177"/>
                    </a:cubicBezTo>
                    <a:lnTo>
                      <a:pt x="3989" y="7047"/>
                    </a:lnTo>
                    <a:cubicBezTo>
                      <a:pt x="4163" y="5480"/>
                      <a:pt x="3931" y="3725"/>
                      <a:pt x="3801" y="2826"/>
                    </a:cubicBezTo>
                    <a:cubicBezTo>
                      <a:pt x="3685" y="2217"/>
                      <a:pt x="3438" y="1680"/>
                      <a:pt x="3076" y="1129"/>
                    </a:cubicBezTo>
                    <a:cubicBezTo>
                      <a:pt x="2902" y="882"/>
                      <a:pt x="2713" y="708"/>
                      <a:pt x="2481" y="520"/>
                    </a:cubicBezTo>
                    <a:cubicBezTo>
                      <a:pt x="1868" y="88"/>
                      <a:pt x="1106" y="1"/>
                      <a:pt x="589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60454" y="3446392"/>
                <a:ext cx="177929" cy="518520"/>
              </a:xfrm>
              <a:custGeom>
                <a:rect b="b" l="l" r="r" t="t"/>
                <a:pathLst>
                  <a:path extrusionOk="0" h="8457" w="2902">
                    <a:moveTo>
                      <a:pt x="2351" y="0"/>
                    </a:moveTo>
                    <a:cubicBezTo>
                      <a:pt x="2351" y="0"/>
                      <a:pt x="1031" y="537"/>
                      <a:pt x="537" y="1755"/>
                    </a:cubicBezTo>
                    <a:cubicBezTo>
                      <a:pt x="305" y="2350"/>
                      <a:pt x="421" y="3380"/>
                      <a:pt x="479" y="3743"/>
                    </a:cubicBezTo>
                    <a:cubicBezTo>
                      <a:pt x="479" y="3873"/>
                      <a:pt x="537" y="3989"/>
                      <a:pt x="479" y="4047"/>
                    </a:cubicBezTo>
                    <a:lnTo>
                      <a:pt x="1" y="8457"/>
                    </a:lnTo>
                    <a:lnTo>
                      <a:pt x="784" y="8457"/>
                    </a:lnTo>
                    <a:cubicBezTo>
                      <a:pt x="610" y="6832"/>
                      <a:pt x="668" y="5440"/>
                      <a:pt x="726" y="4714"/>
                    </a:cubicBezTo>
                    <a:cubicBezTo>
                      <a:pt x="784" y="4352"/>
                      <a:pt x="900" y="4105"/>
                      <a:pt x="1205" y="3931"/>
                    </a:cubicBezTo>
                    <a:cubicBezTo>
                      <a:pt x="1567" y="3626"/>
                      <a:pt x="2234" y="3075"/>
                      <a:pt x="2423" y="2481"/>
                    </a:cubicBezTo>
                    <a:cubicBezTo>
                      <a:pt x="2902" y="1335"/>
                      <a:pt x="2351" y="0"/>
                      <a:pt x="2351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604724" y="3964844"/>
                <a:ext cx="485656" cy="441205"/>
              </a:xfrm>
              <a:custGeom>
                <a:rect b="b" l="l" r="r" t="t"/>
                <a:pathLst>
                  <a:path extrusionOk="0" h="7196" w="7921">
                    <a:moveTo>
                      <a:pt x="668" y="1"/>
                    </a:moveTo>
                    <a:cubicBezTo>
                      <a:pt x="305" y="1"/>
                      <a:pt x="1" y="247"/>
                      <a:pt x="1" y="610"/>
                    </a:cubicBezTo>
                    <a:lnTo>
                      <a:pt x="1" y="3685"/>
                    </a:lnTo>
                    <a:cubicBezTo>
                      <a:pt x="1" y="5135"/>
                      <a:pt x="842" y="6470"/>
                      <a:pt x="2118" y="7137"/>
                    </a:cubicBezTo>
                    <a:cubicBezTo>
                      <a:pt x="2176" y="7195"/>
                      <a:pt x="2292" y="7195"/>
                      <a:pt x="2351" y="7195"/>
                    </a:cubicBezTo>
                    <a:lnTo>
                      <a:pt x="5556" y="7195"/>
                    </a:lnTo>
                    <a:cubicBezTo>
                      <a:pt x="5687" y="7195"/>
                      <a:pt x="5745" y="7195"/>
                      <a:pt x="5861" y="7137"/>
                    </a:cubicBezTo>
                    <a:cubicBezTo>
                      <a:pt x="7065" y="6470"/>
                      <a:pt x="7920" y="5135"/>
                      <a:pt x="7920" y="3685"/>
                    </a:cubicBezTo>
                    <a:lnTo>
                      <a:pt x="7920" y="610"/>
                    </a:lnTo>
                    <a:cubicBezTo>
                      <a:pt x="7920" y="247"/>
                      <a:pt x="7616" y="1"/>
                      <a:pt x="7311" y="1"/>
                    </a:cubicBezTo>
                    <a:close/>
                  </a:path>
                </a:pathLst>
              </a:custGeom>
              <a:solidFill>
                <a:srgbClr val="8888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604724" y="4072446"/>
                <a:ext cx="485656" cy="114777"/>
              </a:xfrm>
              <a:custGeom>
                <a:rect b="b" l="l" r="r" t="t"/>
                <a:pathLst>
                  <a:path extrusionOk="0" h="1872" w="7921">
                    <a:moveTo>
                      <a:pt x="1" y="1"/>
                    </a:moveTo>
                    <a:lnTo>
                      <a:pt x="1" y="1872"/>
                    </a:lnTo>
                    <a:lnTo>
                      <a:pt x="7920" y="1872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604724" y="4072446"/>
                <a:ext cx="485656" cy="29430"/>
              </a:xfrm>
              <a:custGeom>
                <a:rect b="b" l="l" r="r" t="t"/>
                <a:pathLst>
                  <a:path extrusionOk="0" h="480" w="7921">
                    <a:moveTo>
                      <a:pt x="1" y="1"/>
                    </a:moveTo>
                    <a:lnTo>
                      <a:pt x="1" y="479"/>
                    </a:lnTo>
                    <a:lnTo>
                      <a:pt x="7920" y="479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FFF0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72038" y="1296865"/>
                <a:ext cx="166341" cy="726676"/>
              </a:xfrm>
              <a:custGeom>
                <a:rect b="b" l="l" r="r" t="t"/>
                <a:pathLst>
                  <a:path extrusionOk="0" h="11852" w="2713">
                    <a:moveTo>
                      <a:pt x="2176" y="0"/>
                    </a:moveTo>
                    <a:lnTo>
                      <a:pt x="0" y="11735"/>
                    </a:lnTo>
                    <a:lnTo>
                      <a:pt x="537" y="11851"/>
                    </a:lnTo>
                    <a:lnTo>
                      <a:pt x="2713" y="59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68052" y="1173077"/>
                <a:ext cx="586147" cy="393810"/>
              </a:xfrm>
              <a:custGeom>
                <a:rect b="b" l="l" r="r" t="t"/>
                <a:pathLst>
                  <a:path extrusionOk="0" h="6423" w="9560">
                    <a:moveTo>
                      <a:pt x="1248" y="0"/>
                    </a:moveTo>
                    <a:cubicBezTo>
                      <a:pt x="1102" y="0"/>
                      <a:pt x="953" y="110"/>
                      <a:pt x="915" y="264"/>
                    </a:cubicBezTo>
                    <a:lnTo>
                      <a:pt x="59" y="4921"/>
                    </a:lnTo>
                    <a:cubicBezTo>
                      <a:pt x="1" y="5051"/>
                      <a:pt x="59" y="5167"/>
                      <a:pt x="190" y="5283"/>
                    </a:cubicBezTo>
                    <a:cubicBezTo>
                      <a:pt x="944" y="5884"/>
                      <a:pt x="1780" y="6049"/>
                      <a:pt x="2648" y="6049"/>
                    </a:cubicBezTo>
                    <a:cubicBezTo>
                      <a:pt x="3718" y="6049"/>
                      <a:pt x="4837" y="5798"/>
                      <a:pt x="5909" y="5798"/>
                    </a:cubicBezTo>
                    <a:cubicBezTo>
                      <a:pt x="6678" y="5798"/>
                      <a:pt x="7423" y="5927"/>
                      <a:pt x="8109" y="6371"/>
                    </a:cubicBezTo>
                    <a:cubicBezTo>
                      <a:pt x="8157" y="6407"/>
                      <a:pt x="8214" y="6423"/>
                      <a:pt x="8273" y="6423"/>
                    </a:cubicBezTo>
                    <a:cubicBezTo>
                      <a:pt x="8431" y="6423"/>
                      <a:pt x="8604" y="6308"/>
                      <a:pt x="8646" y="6139"/>
                    </a:cubicBezTo>
                    <a:cubicBezTo>
                      <a:pt x="8951" y="4616"/>
                      <a:pt x="9255" y="3049"/>
                      <a:pt x="9487" y="1541"/>
                    </a:cubicBezTo>
                    <a:cubicBezTo>
                      <a:pt x="9560" y="1425"/>
                      <a:pt x="9487" y="1236"/>
                      <a:pt x="9371" y="1178"/>
                    </a:cubicBezTo>
                    <a:cubicBezTo>
                      <a:pt x="8603" y="566"/>
                      <a:pt x="7749" y="400"/>
                      <a:pt x="6863" y="400"/>
                    </a:cubicBezTo>
                    <a:cubicBezTo>
                      <a:pt x="5803" y="400"/>
                      <a:pt x="4696" y="638"/>
                      <a:pt x="3636" y="638"/>
                    </a:cubicBezTo>
                    <a:cubicBezTo>
                      <a:pt x="2873" y="638"/>
                      <a:pt x="2133" y="515"/>
                      <a:pt x="1451" y="90"/>
                    </a:cubicBezTo>
                    <a:cubicBezTo>
                      <a:pt x="1393" y="27"/>
                      <a:pt x="1321" y="0"/>
                      <a:pt x="1248" y="0"/>
                    </a:cubicBezTo>
                    <a:close/>
                  </a:path>
                </a:pathLst>
              </a:custGeom>
              <a:solidFill>
                <a:srgbClr val="E9A4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04962" y="1845605"/>
                <a:ext cx="66708" cy="116187"/>
              </a:xfrm>
              <a:custGeom>
                <a:rect b="b" l="l" r="r" t="t"/>
                <a:pathLst>
                  <a:path extrusionOk="0" h="1895" w="1088">
                    <a:moveTo>
                      <a:pt x="683" y="1"/>
                    </a:moveTo>
                    <a:cubicBezTo>
                      <a:pt x="603" y="1"/>
                      <a:pt x="531" y="20"/>
                      <a:pt x="493" y="58"/>
                    </a:cubicBezTo>
                    <a:cubicBezTo>
                      <a:pt x="435" y="58"/>
                      <a:pt x="305" y="116"/>
                      <a:pt x="247" y="305"/>
                    </a:cubicBezTo>
                    <a:lnTo>
                      <a:pt x="247" y="421"/>
                    </a:lnTo>
                    <a:cubicBezTo>
                      <a:pt x="247" y="479"/>
                      <a:pt x="247" y="537"/>
                      <a:pt x="189" y="609"/>
                    </a:cubicBezTo>
                    <a:cubicBezTo>
                      <a:pt x="131" y="667"/>
                      <a:pt x="73" y="725"/>
                      <a:pt x="73" y="841"/>
                    </a:cubicBezTo>
                    <a:cubicBezTo>
                      <a:pt x="0" y="972"/>
                      <a:pt x="0" y="1088"/>
                      <a:pt x="0" y="1204"/>
                    </a:cubicBezTo>
                    <a:cubicBezTo>
                      <a:pt x="73" y="1335"/>
                      <a:pt x="73" y="1451"/>
                      <a:pt x="0" y="1567"/>
                    </a:cubicBezTo>
                    <a:cubicBezTo>
                      <a:pt x="0" y="1625"/>
                      <a:pt x="0" y="1697"/>
                      <a:pt x="73" y="1755"/>
                    </a:cubicBezTo>
                    <a:cubicBezTo>
                      <a:pt x="115" y="1840"/>
                      <a:pt x="220" y="1894"/>
                      <a:pt x="324" y="1894"/>
                    </a:cubicBezTo>
                    <a:cubicBezTo>
                      <a:pt x="362" y="1894"/>
                      <a:pt x="400" y="1887"/>
                      <a:pt x="435" y="1871"/>
                    </a:cubicBezTo>
                    <a:cubicBezTo>
                      <a:pt x="551" y="1813"/>
                      <a:pt x="609" y="1697"/>
                      <a:pt x="609" y="1625"/>
                    </a:cubicBezTo>
                    <a:lnTo>
                      <a:pt x="609" y="1451"/>
                    </a:lnTo>
                    <a:lnTo>
                      <a:pt x="667" y="1451"/>
                    </a:lnTo>
                    <a:cubicBezTo>
                      <a:pt x="667" y="1335"/>
                      <a:pt x="725" y="1262"/>
                      <a:pt x="667" y="1204"/>
                    </a:cubicBezTo>
                    <a:cubicBezTo>
                      <a:pt x="667" y="1146"/>
                      <a:pt x="725" y="1088"/>
                      <a:pt x="798" y="1030"/>
                    </a:cubicBezTo>
                    <a:cubicBezTo>
                      <a:pt x="798" y="972"/>
                      <a:pt x="856" y="899"/>
                      <a:pt x="914" y="783"/>
                    </a:cubicBezTo>
                    <a:lnTo>
                      <a:pt x="914" y="667"/>
                    </a:lnTo>
                    <a:cubicBezTo>
                      <a:pt x="914" y="537"/>
                      <a:pt x="914" y="479"/>
                      <a:pt x="972" y="421"/>
                    </a:cubicBezTo>
                    <a:cubicBezTo>
                      <a:pt x="1030" y="363"/>
                      <a:pt x="1088" y="305"/>
                      <a:pt x="1088" y="247"/>
                    </a:cubicBezTo>
                    <a:cubicBezTo>
                      <a:pt x="1049" y="81"/>
                      <a:pt x="847" y="1"/>
                      <a:pt x="68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808886" y="1827334"/>
                <a:ext cx="155672" cy="155243"/>
              </a:xfrm>
              <a:custGeom>
                <a:rect b="b" l="l" r="r" t="t"/>
                <a:pathLst>
                  <a:path extrusionOk="0" h="2532" w="2539">
                    <a:moveTo>
                      <a:pt x="2101" y="1"/>
                    </a:moveTo>
                    <a:cubicBezTo>
                      <a:pt x="1912" y="1"/>
                      <a:pt x="1693" y="26"/>
                      <a:pt x="1509" y="52"/>
                    </a:cubicBezTo>
                    <a:cubicBezTo>
                      <a:pt x="1204" y="52"/>
                      <a:pt x="1088" y="240"/>
                      <a:pt x="914" y="472"/>
                    </a:cubicBezTo>
                    <a:lnTo>
                      <a:pt x="610" y="777"/>
                    </a:lnTo>
                    <a:cubicBezTo>
                      <a:pt x="479" y="907"/>
                      <a:pt x="421" y="1023"/>
                      <a:pt x="363" y="1139"/>
                    </a:cubicBezTo>
                    <a:cubicBezTo>
                      <a:pt x="247" y="1270"/>
                      <a:pt x="189" y="1444"/>
                      <a:pt x="189" y="1633"/>
                    </a:cubicBezTo>
                    <a:lnTo>
                      <a:pt x="1" y="2416"/>
                    </a:lnTo>
                    <a:lnTo>
                      <a:pt x="784" y="2532"/>
                    </a:lnTo>
                    <a:lnTo>
                      <a:pt x="972" y="2111"/>
                    </a:lnTo>
                    <a:cubicBezTo>
                      <a:pt x="1640" y="2053"/>
                      <a:pt x="1451" y="777"/>
                      <a:pt x="1451" y="777"/>
                    </a:cubicBezTo>
                    <a:cubicBezTo>
                      <a:pt x="1451" y="661"/>
                      <a:pt x="1567" y="603"/>
                      <a:pt x="1698" y="603"/>
                    </a:cubicBezTo>
                    <a:cubicBezTo>
                      <a:pt x="2002" y="545"/>
                      <a:pt x="2539" y="414"/>
                      <a:pt x="2539" y="182"/>
                    </a:cubicBezTo>
                    <a:cubicBezTo>
                      <a:pt x="2539" y="43"/>
                      <a:pt x="2345" y="1"/>
                      <a:pt x="2101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979154" y="2241249"/>
                <a:ext cx="689275" cy="829558"/>
              </a:xfrm>
              <a:custGeom>
                <a:rect b="b" l="l" r="r" t="t"/>
                <a:pathLst>
                  <a:path extrusionOk="0" h="13530" w="11242">
                    <a:moveTo>
                      <a:pt x="6000" y="1"/>
                    </a:moveTo>
                    <a:cubicBezTo>
                      <a:pt x="5518" y="1"/>
                      <a:pt x="5006" y="151"/>
                      <a:pt x="4714" y="684"/>
                    </a:cubicBezTo>
                    <a:cubicBezTo>
                      <a:pt x="4047" y="1830"/>
                      <a:pt x="5077" y="4963"/>
                      <a:pt x="2655" y="5398"/>
                    </a:cubicBezTo>
                    <a:cubicBezTo>
                      <a:pt x="232" y="5818"/>
                      <a:pt x="0" y="8226"/>
                      <a:pt x="174" y="9314"/>
                    </a:cubicBezTo>
                    <a:cubicBezTo>
                      <a:pt x="558" y="11425"/>
                      <a:pt x="2814" y="13530"/>
                      <a:pt x="5167" y="13530"/>
                    </a:cubicBezTo>
                    <a:cubicBezTo>
                      <a:pt x="6192" y="13530"/>
                      <a:pt x="7236" y="13130"/>
                      <a:pt x="8152" y="12157"/>
                    </a:cubicBezTo>
                    <a:cubicBezTo>
                      <a:pt x="11242" y="8951"/>
                      <a:pt x="7427" y="6776"/>
                      <a:pt x="7195" y="5151"/>
                    </a:cubicBezTo>
                    <a:cubicBezTo>
                      <a:pt x="6890" y="3512"/>
                      <a:pt x="8761" y="1409"/>
                      <a:pt x="7195" y="248"/>
                    </a:cubicBezTo>
                    <a:cubicBezTo>
                      <a:pt x="7195" y="248"/>
                      <a:pt x="6621" y="1"/>
                      <a:pt x="6000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279275" y="2282205"/>
                <a:ext cx="374068" cy="751078"/>
              </a:xfrm>
              <a:custGeom>
                <a:rect b="b" l="l" r="r" t="t"/>
                <a:pathLst>
                  <a:path extrusionOk="0" h="12250" w="6101">
                    <a:moveTo>
                      <a:pt x="3344" y="0"/>
                    </a:moveTo>
                    <a:cubicBezTo>
                      <a:pt x="3297" y="0"/>
                      <a:pt x="3247" y="20"/>
                      <a:pt x="3199" y="74"/>
                    </a:cubicBezTo>
                    <a:cubicBezTo>
                      <a:pt x="3025" y="248"/>
                      <a:pt x="2300" y="306"/>
                      <a:pt x="1995" y="610"/>
                    </a:cubicBezTo>
                    <a:cubicBezTo>
                      <a:pt x="1328" y="1220"/>
                      <a:pt x="298" y="2786"/>
                      <a:pt x="603" y="3569"/>
                    </a:cubicBezTo>
                    <a:cubicBezTo>
                      <a:pt x="1328" y="5324"/>
                      <a:pt x="182" y="6775"/>
                      <a:pt x="52" y="8719"/>
                    </a:cubicBezTo>
                    <a:cubicBezTo>
                      <a:pt x="0" y="10478"/>
                      <a:pt x="2553" y="12249"/>
                      <a:pt x="4236" y="12249"/>
                    </a:cubicBezTo>
                    <a:cubicBezTo>
                      <a:pt x="4454" y="12249"/>
                      <a:pt x="4657" y="12219"/>
                      <a:pt x="4838" y="12156"/>
                    </a:cubicBezTo>
                    <a:cubicBezTo>
                      <a:pt x="5375" y="11982"/>
                      <a:pt x="5738" y="11547"/>
                      <a:pt x="5854" y="11068"/>
                    </a:cubicBezTo>
                    <a:cubicBezTo>
                      <a:pt x="5984" y="10706"/>
                      <a:pt x="5984" y="10285"/>
                      <a:pt x="5796" y="9923"/>
                    </a:cubicBezTo>
                    <a:cubicBezTo>
                      <a:pt x="5201" y="8777"/>
                      <a:pt x="3678" y="9313"/>
                      <a:pt x="3620" y="5150"/>
                    </a:cubicBezTo>
                    <a:cubicBezTo>
                      <a:pt x="3620" y="3932"/>
                      <a:pt x="6100" y="2612"/>
                      <a:pt x="3504" y="74"/>
                    </a:cubicBezTo>
                    <a:cubicBezTo>
                      <a:pt x="3470" y="40"/>
                      <a:pt x="3411" y="0"/>
                      <a:pt x="334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23603" y="3026897"/>
                <a:ext cx="274680" cy="1379470"/>
              </a:xfrm>
              <a:custGeom>
                <a:rect b="b" l="l" r="r" t="t"/>
                <a:pathLst>
                  <a:path extrusionOk="0" h="22499" w="4480">
                    <a:moveTo>
                      <a:pt x="2034" y="1"/>
                    </a:moveTo>
                    <a:cubicBezTo>
                      <a:pt x="917" y="1"/>
                      <a:pt x="1" y="919"/>
                      <a:pt x="55" y="2070"/>
                    </a:cubicBezTo>
                    <a:cubicBezTo>
                      <a:pt x="128" y="2549"/>
                      <a:pt x="186" y="3216"/>
                      <a:pt x="302" y="3941"/>
                    </a:cubicBezTo>
                    <a:cubicBezTo>
                      <a:pt x="853" y="6726"/>
                      <a:pt x="1811" y="20259"/>
                      <a:pt x="1811" y="20259"/>
                    </a:cubicBezTo>
                    <a:lnTo>
                      <a:pt x="1811" y="20433"/>
                    </a:lnTo>
                    <a:cubicBezTo>
                      <a:pt x="1753" y="20680"/>
                      <a:pt x="1637" y="20738"/>
                      <a:pt x="1578" y="20869"/>
                    </a:cubicBezTo>
                    <a:cubicBezTo>
                      <a:pt x="1390" y="21159"/>
                      <a:pt x="1506" y="21347"/>
                      <a:pt x="1941" y="21652"/>
                    </a:cubicBezTo>
                    <a:cubicBezTo>
                      <a:pt x="2231" y="21957"/>
                      <a:pt x="2057" y="22435"/>
                      <a:pt x="2420" y="22435"/>
                    </a:cubicBezTo>
                    <a:cubicBezTo>
                      <a:pt x="2603" y="22479"/>
                      <a:pt x="2769" y="22498"/>
                      <a:pt x="2907" y="22498"/>
                    </a:cubicBezTo>
                    <a:cubicBezTo>
                      <a:pt x="3131" y="22498"/>
                      <a:pt x="3283" y="22449"/>
                      <a:pt x="3319" y="22377"/>
                    </a:cubicBezTo>
                    <a:cubicBezTo>
                      <a:pt x="3392" y="22189"/>
                      <a:pt x="3203" y="22189"/>
                      <a:pt x="2782" y="22015"/>
                    </a:cubicBezTo>
                    <a:cubicBezTo>
                      <a:pt x="2478" y="21826"/>
                      <a:pt x="2478" y="20869"/>
                      <a:pt x="2478" y="20433"/>
                    </a:cubicBezTo>
                    <a:cubicBezTo>
                      <a:pt x="2420" y="20375"/>
                      <a:pt x="2478" y="20259"/>
                      <a:pt x="2478" y="20201"/>
                    </a:cubicBezTo>
                    <a:lnTo>
                      <a:pt x="3754" y="11078"/>
                    </a:lnTo>
                    <a:cubicBezTo>
                      <a:pt x="4479" y="6900"/>
                      <a:pt x="4175" y="3390"/>
                      <a:pt x="3870" y="1519"/>
                    </a:cubicBezTo>
                    <a:cubicBezTo>
                      <a:pt x="3754" y="736"/>
                      <a:pt x="3087" y="68"/>
                      <a:pt x="2231" y="10"/>
                    </a:cubicBezTo>
                    <a:cubicBezTo>
                      <a:pt x="2165" y="4"/>
                      <a:pt x="2099" y="1"/>
                      <a:pt x="203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79215" y="3012121"/>
                <a:ext cx="451873" cy="1394062"/>
              </a:xfrm>
              <a:custGeom>
                <a:rect b="b" l="l" r="r" t="t"/>
                <a:pathLst>
                  <a:path extrusionOk="0" h="22737" w="7370">
                    <a:moveTo>
                      <a:pt x="5075" y="1"/>
                    </a:moveTo>
                    <a:cubicBezTo>
                      <a:pt x="4220" y="1"/>
                      <a:pt x="3425" y="596"/>
                      <a:pt x="3134" y="1455"/>
                    </a:cubicBezTo>
                    <a:cubicBezTo>
                      <a:pt x="2713" y="2790"/>
                      <a:pt x="2351" y="5082"/>
                      <a:pt x="2713" y="8345"/>
                    </a:cubicBezTo>
                    <a:cubicBezTo>
                      <a:pt x="2713" y="8345"/>
                      <a:pt x="3018" y="10158"/>
                      <a:pt x="2713" y="11319"/>
                    </a:cubicBezTo>
                    <a:cubicBezTo>
                      <a:pt x="2481" y="12334"/>
                      <a:pt x="1031" y="18861"/>
                      <a:pt x="726" y="20080"/>
                    </a:cubicBezTo>
                    <a:cubicBezTo>
                      <a:pt x="668" y="20196"/>
                      <a:pt x="596" y="20384"/>
                      <a:pt x="596" y="20442"/>
                    </a:cubicBezTo>
                    <a:cubicBezTo>
                      <a:pt x="480" y="20674"/>
                      <a:pt x="364" y="20747"/>
                      <a:pt x="306" y="20805"/>
                    </a:cubicBezTo>
                    <a:cubicBezTo>
                      <a:pt x="1" y="20979"/>
                      <a:pt x="117" y="21226"/>
                      <a:pt x="422" y="21646"/>
                    </a:cubicBezTo>
                    <a:cubicBezTo>
                      <a:pt x="668" y="22009"/>
                      <a:pt x="422" y="22430"/>
                      <a:pt x="726" y="22560"/>
                    </a:cubicBezTo>
                    <a:cubicBezTo>
                      <a:pt x="998" y="22673"/>
                      <a:pt x="1245" y="22737"/>
                      <a:pt x="1402" y="22737"/>
                    </a:cubicBezTo>
                    <a:cubicBezTo>
                      <a:pt x="1488" y="22737"/>
                      <a:pt x="1547" y="22717"/>
                      <a:pt x="1568" y="22676"/>
                    </a:cubicBezTo>
                    <a:cubicBezTo>
                      <a:pt x="1684" y="22560"/>
                      <a:pt x="1568" y="22488"/>
                      <a:pt x="1205" y="22198"/>
                    </a:cubicBezTo>
                    <a:cubicBezTo>
                      <a:pt x="1089" y="22067"/>
                      <a:pt x="1089" y="21646"/>
                      <a:pt x="1089" y="21284"/>
                    </a:cubicBezTo>
                    <a:cubicBezTo>
                      <a:pt x="1147" y="20863"/>
                      <a:pt x="1263" y="20442"/>
                      <a:pt x="1451" y="20080"/>
                    </a:cubicBezTo>
                    <a:cubicBezTo>
                      <a:pt x="2235" y="18499"/>
                      <a:pt x="4527" y="13785"/>
                      <a:pt x="5194" y="11855"/>
                    </a:cubicBezTo>
                    <a:cubicBezTo>
                      <a:pt x="5977" y="9564"/>
                      <a:pt x="7370" y="2253"/>
                      <a:pt x="7065" y="135"/>
                    </a:cubicBezTo>
                    <a:lnTo>
                      <a:pt x="5194" y="5"/>
                    </a:lnTo>
                    <a:cubicBezTo>
                      <a:pt x="5154" y="2"/>
                      <a:pt x="5115" y="1"/>
                      <a:pt x="507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319741" y="3012121"/>
                <a:ext cx="478544" cy="836057"/>
              </a:xfrm>
              <a:custGeom>
                <a:rect b="b" l="l" r="r" t="t"/>
                <a:pathLst>
                  <a:path extrusionOk="0" h="13636" w="7805">
                    <a:moveTo>
                      <a:pt x="2783" y="1"/>
                    </a:moveTo>
                    <a:cubicBezTo>
                      <a:pt x="1928" y="1"/>
                      <a:pt x="1133" y="596"/>
                      <a:pt x="842" y="1455"/>
                    </a:cubicBezTo>
                    <a:cubicBezTo>
                      <a:pt x="421" y="2790"/>
                      <a:pt x="59" y="5082"/>
                      <a:pt x="421" y="8345"/>
                    </a:cubicBezTo>
                    <a:cubicBezTo>
                      <a:pt x="421" y="8345"/>
                      <a:pt x="726" y="10158"/>
                      <a:pt x="421" y="11319"/>
                    </a:cubicBezTo>
                    <a:cubicBezTo>
                      <a:pt x="363" y="11609"/>
                      <a:pt x="189" y="12276"/>
                      <a:pt x="1" y="13190"/>
                    </a:cubicBezTo>
                    <a:cubicBezTo>
                      <a:pt x="1183" y="13487"/>
                      <a:pt x="2347" y="13636"/>
                      <a:pt x="3480" y="13636"/>
                    </a:cubicBezTo>
                    <a:cubicBezTo>
                      <a:pt x="4613" y="13636"/>
                      <a:pt x="5716" y="13487"/>
                      <a:pt x="6775" y="13190"/>
                    </a:cubicBezTo>
                    <a:lnTo>
                      <a:pt x="7079" y="11319"/>
                    </a:lnTo>
                    <a:cubicBezTo>
                      <a:pt x="7804" y="7141"/>
                      <a:pt x="7500" y="3631"/>
                      <a:pt x="7195" y="1760"/>
                    </a:cubicBezTo>
                    <a:cubicBezTo>
                      <a:pt x="7079" y="977"/>
                      <a:pt x="6412" y="309"/>
                      <a:pt x="5556" y="251"/>
                    </a:cubicBezTo>
                    <a:lnTo>
                      <a:pt x="4773" y="193"/>
                    </a:lnTo>
                    <a:lnTo>
                      <a:pt x="4773" y="135"/>
                    </a:lnTo>
                    <a:lnTo>
                      <a:pt x="2902" y="5"/>
                    </a:lnTo>
                    <a:cubicBezTo>
                      <a:pt x="2862" y="2"/>
                      <a:pt x="2823" y="1"/>
                      <a:pt x="2783" y="1"/>
                    </a:cubicBez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23297" y="3012121"/>
                <a:ext cx="444761" cy="605093"/>
              </a:xfrm>
              <a:custGeom>
                <a:rect b="b" l="l" r="r" t="t"/>
                <a:pathLst>
                  <a:path extrusionOk="0" h="9869" w="7254">
                    <a:moveTo>
                      <a:pt x="2725" y="1"/>
                    </a:moveTo>
                    <a:cubicBezTo>
                      <a:pt x="1870" y="1"/>
                      <a:pt x="1075" y="596"/>
                      <a:pt x="784" y="1455"/>
                    </a:cubicBezTo>
                    <a:cubicBezTo>
                      <a:pt x="363" y="2790"/>
                      <a:pt x="1" y="5082"/>
                      <a:pt x="363" y="8345"/>
                    </a:cubicBezTo>
                    <a:cubicBezTo>
                      <a:pt x="363" y="8345"/>
                      <a:pt x="494" y="9070"/>
                      <a:pt x="494" y="9868"/>
                    </a:cubicBezTo>
                    <a:cubicBezTo>
                      <a:pt x="668" y="9317"/>
                      <a:pt x="915" y="8708"/>
                      <a:pt x="1147" y="8171"/>
                    </a:cubicBezTo>
                    <a:cubicBezTo>
                      <a:pt x="2284" y="5569"/>
                      <a:pt x="4104" y="2786"/>
                      <a:pt x="7072" y="2786"/>
                    </a:cubicBezTo>
                    <a:cubicBezTo>
                      <a:pt x="7132" y="2786"/>
                      <a:pt x="7192" y="2787"/>
                      <a:pt x="7253" y="2790"/>
                    </a:cubicBezTo>
                    <a:cubicBezTo>
                      <a:pt x="7253" y="2427"/>
                      <a:pt x="7195" y="2064"/>
                      <a:pt x="7137" y="1760"/>
                    </a:cubicBezTo>
                    <a:cubicBezTo>
                      <a:pt x="7021" y="977"/>
                      <a:pt x="6354" y="309"/>
                      <a:pt x="5498" y="251"/>
                    </a:cubicBezTo>
                    <a:lnTo>
                      <a:pt x="4715" y="193"/>
                    </a:lnTo>
                    <a:lnTo>
                      <a:pt x="4715" y="135"/>
                    </a:lnTo>
                    <a:lnTo>
                      <a:pt x="3511" y="77"/>
                    </a:lnTo>
                    <a:lnTo>
                      <a:pt x="2844" y="5"/>
                    </a:lnTo>
                    <a:cubicBezTo>
                      <a:pt x="2804" y="2"/>
                      <a:pt x="2765" y="1"/>
                      <a:pt x="2725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89944" y="1955966"/>
                <a:ext cx="678607" cy="1191241"/>
              </a:xfrm>
              <a:custGeom>
                <a:rect b="b" l="l" r="r" t="t"/>
                <a:pathLst>
                  <a:path extrusionOk="0" h="19429" w="11068">
                    <a:moveTo>
                      <a:pt x="10359" y="0"/>
                    </a:moveTo>
                    <a:cubicBezTo>
                      <a:pt x="10249" y="0"/>
                      <a:pt x="10153" y="36"/>
                      <a:pt x="10096" y="129"/>
                    </a:cubicBezTo>
                    <a:lnTo>
                      <a:pt x="8892" y="5264"/>
                    </a:lnTo>
                    <a:cubicBezTo>
                      <a:pt x="7615" y="6845"/>
                      <a:pt x="6585" y="8354"/>
                      <a:pt x="6049" y="9079"/>
                    </a:cubicBezTo>
                    <a:cubicBezTo>
                      <a:pt x="5860" y="9325"/>
                      <a:pt x="5570" y="9500"/>
                      <a:pt x="5265" y="9558"/>
                    </a:cubicBezTo>
                    <a:cubicBezTo>
                      <a:pt x="4598" y="9616"/>
                      <a:pt x="3815" y="9688"/>
                      <a:pt x="3148" y="9862"/>
                    </a:cubicBezTo>
                    <a:cubicBezTo>
                      <a:pt x="0" y="10645"/>
                      <a:pt x="1334" y="11864"/>
                      <a:pt x="1334" y="11864"/>
                    </a:cubicBezTo>
                    <a:cubicBezTo>
                      <a:pt x="1697" y="12227"/>
                      <a:pt x="2002" y="12705"/>
                      <a:pt x="2234" y="13184"/>
                    </a:cubicBezTo>
                    <a:cubicBezTo>
                      <a:pt x="2669" y="14040"/>
                      <a:pt x="3206" y="15186"/>
                      <a:pt x="3510" y="15780"/>
                    </a:cubicBezTo>
                    <a:cubicBezTo>
                      <a:pt x="3626" y="16215"/>
                      <a:pt x="3206" y="17419"/>
                      <a:pt x="3090" y="17840"/>
                    </a:cubicBezTo>
                    <a:lnTo>
                      <a:pt x="2843" y="18681"/>
                    </a:lnTo>
                    <a:cubicBezTo>
                      <a:pt x="2785" y="18870"/>
                      <a:pt x="2843" y="18986"/>
                      <a:pt x="2959" y="19044"/>
                    </a:cubicBezTo>
                    <a:cubicBezTo>
                      <a:pt x="3684" y="19290"/>
                      <a:pt x="4758" y="19428"/>
                      <a:pt x="5884" y="19428"/>
                    </a:cubicBezTo>
                    <a:cubicBezTo>
                      <a:pt x="7010" y="19428"/>
                      <a:pt x="8188" y="19290"/>
                      <a:pt x="9124" y="18986"/>
                    </a:cubicBezTo>
                    <a:cubicBezTo>
                      <a:pt x="9312" y="18928"/>
                      <a:pt x="9428" y="18681"/>
                      <a:pt x="9312" y="18507"/>
                    </a:cubicBezTo>
                    <a:lnTo>
                      <a:pt x="7920" y="14823"/>
                    </a:lnTo>
                    <a:cubicBezTo>
                      <a:pt x="7557" y="14040"/>
                      <a:pt x="7673" y="13851"/>
                      <a:pt x="7920" y="13372"/>
                    </a:cubicBezTo>
                    <a:cubicBezTo>
                      <a:pt x="8036" y="13126"/>
                      <a:pt x="8108" y="12821"/>
                      <a:pt x="7978" y="12517"/>
                    </a:cubicBezTo>
                    <a:cubicBezTo>
                      <a:pt x="7978" y="12343"/>
                      <a:pt x="7804" y="12096"/>
                      <a:pt x="7615" y="11791"/>
                    </a:cubicBezTo>
                    <a:cubicBezTo>
                      <a:pt x="7383" y="11371"/>
                      <a:pt x="7441" y="10834"/>
                      <a:pt x="7746" y="10471"/>
                    </a:cubicBezTo>
                    <a:cubicBezTo>
                      <a:pt x="8761" y="9137"/>
                      <a:pt x="10212" y="6845"/>
                      <a:pt x="10458" y="5511"/>
                    </a:cubicBezTo>
                    <a:cubicBezTo>
                      <a:pt x="10763" y="4060"/>
                      <a:pt x="11067" y="318"/>
                      <a:pt x="11067" y="318"/>
                    </a:cubicBezTo>
                    <a:cubicBezTo>
                      <a:pt x="10936" y="187"/>
                      <a:pt x="10610" y="0"/>
                      <a:pt x="1035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97546" y="2264548"/>
                <a:ext cx="229493" cy="366404"/>
              </a:xfrm>
              <a:custGeom>
                <a:rect b="b" l="l" r="r" t="t"/>
                <a:pathLst>
                  <a:path extrusionOk="0" h="5976" w="3743">
                    <a:moveTo>
                      <a:pt x="1893" y="1"/>
                    </a:moveTo>
                    <a:cubicBezTo>
                      <a:pt x="1669" y="1"/>
                      <a:pt x="1422" y="45"/>
                      <a:pt x="1146" y="115"/>
                    </a:cubicBezTo>
                    <a:cubicBezTo>
                      <a:pt x="189" y="420"/>
                      <a:pt x="0" y="1145"/>
                      <a:pt x="363" y="2407"/>
                    </a:cubicBezTo>
                    <a:cubicBezTo>
                      <a:pt x="479" y="2900"/>
                      <a:pt x="841" y="3321"/>
                      <a:pt x="1088" y="3567"/>
                    </a:cubicBezTo>
                    <a:cubicBezTo>
                      <a:pt x="1277" y="3741"/>
                      <a:pt x="1393" y="3988"/>
                      <a:pt x="1335" y="4220"/>
                    </a:cubicBezTo>
                    <a:lnTo>
                      <a:pt x="1335" y="5018"/>
                    </a:lnTo>
                    <a:cubicBezTo>
                      <a:pt x="1393" y="5670"/>
                      <a:pt x="1813" y="5975"/>
                      <a:pt x="2292" y="5975"/>
                    </a:cubicBezTo>
                    <a:cubicBezTo>
                      <a:pt x="2539" y="5975"/>
                      <a:pt x="2785" y="5859"/>
                      <a:pt x="2959" y="5670"/>
                    </a:cubicBezTo>
                    <a:cubicBezTo>
                      <a:pt x="3148" y="5438"/>
                      <a:pt x="3090" y="5134"/>
                      <a:pt x="2959" y="4829"/>
                    </a:cubicBezTo>
                    <a:lnTo>
                      <a:pt x="2843" y="4655"/>
                    </a:lnTo>
                    <a:cubicBezTo>
                      <a:pt x="2727" y="4409"/>
                      <a:pt x="2785" y="4104"/>
                      <a:pt x="3017" y="3930"/>
                    </a:cubicBezTo>
                    <a:cubicBezTo>
                      <a:pt x="3264" y="3857"/>
                      <a:pt x="3452" y="3683"/>
                      <a:pt x="3568" y="3495"/>
                    </a:cubicBezTo>
                    <a:cubicBezTo>
                      <a:pt x="3684" y="3379"/>
                      <a:pt x="3742" y="2291"/>
                      <a:pt x="3264" y="1145"/>
                    </a:cubicBezTo>
                    <a:cubicBezTo>
                      <a:pt x="2879" y="283"/>
                      <a:pt x="2458" y="1"/>
                      <a:pt x="18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460268" y="2364057"/>
                <a:ext cx="40957" cy="78296"/>
              </a:xfrm>
              <a:custGeom>
                <a:rect b="b" l="l" r="r" t="t"/>
                <a:pathLst>
                  <a:path extrusionOk="0" h="1277" w="668">
                    <a:moveTo>
                      <a:pt x="131" y="1"/>
                    </a:moveTo>
                    <a:cubicBezTo>
                      <a:pt x="73" y="1"/>
                      <a:pt x="73" y="59"/>
                      <a:pt x="1" y="59"/>
                    </a:cubicBezTo>
                    <a:lnTo>
                      <a:pt x="1" y="189"/>
                    </a:lnTo>
                    <a:lnTo>
                      <a:pt x="189" y="1088"/>
                    </a:lnTo>
                    <a:cubicBezTo>
                      <a:pt x="247" y="1219"/>
                      <a:pt x="363" y="1277"/>
                      <a:pt x="494" y="1277"/>
                    </a:cubicBezTo>
                    <a:cubicBezTo>
                      <a:pt x="610" y="1219"/>
                      <a:pt x="668" y="1088"/>
                      <a:pt x="610" y="972"/>
                    </a:cubicBezTo>
                    <a:lnTo>
                      <a:pt x="247" y="59"/>
                    </a:lnTo>
                    <a:cubicBezTo>
                      <a:pt x="189" y="1"/>
                      <a:pt x="189" y="1"/>
                      <a:pt x="131" y="1"/>
                    </a:cubicBez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93990" y="2389317"/>
                <a:ext cx="66708" cy="72839"/>
              </a:xfrm>
              <a:custGeom>
                <a:rect b="b" l="l" r="r" t="t"/>
                <a:pathLst>
                  <a:path extrusionOk="0" h="1188" w="1088">
                    <a:moveTo>
                      <a:pt x="493" y="1"/>
                    </a:moveTo>
                    <a:cubicBezTo>
                      <a:pt x="469" y="1"/>
                      <a:pt x="445" y="3"/>
                      <a:pt x="421" y="9"/>
                    </a:cubicBezTo>
                    <a:cubicBezTo>
                      <a:pt x="174" y="82"/>
                      <a:pt x="0" y="198"/>
                      <a:pt x="116" y="502"/>
                    </a:cubicBezTo>
                    <a:cubicBezTo>
                      <a:pt x="168" y="775"/>
                      <a:pt x="522" y="1187"/>
                      <a:pt x="763" y="1187"/>
                    </a:cubicBezTo>
                    <a:cubicBezTo>
                      <a:pt x="791" y="1187"/>
                      <a:pt x="817" y="1182"/>
                      <a:pt x="841" y="1170"/>
                    </a:cubicBezTo>
                    <a:cubicBezTo>
                      <a:pt x="1088" y="1097"/>
                      <a:pt x="1030" y="734"/>
                      <a:pt x="899" y="444"/>
                    </a:cubicBezTo>
                    <a:cubicBezTo>
                      <a:pt x="847" y="223"/>
                      <a:pt x="701" y="1"/>
                      <a:pt x="4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64622" y="2227331"/>
                <a:ext cx="292645" cy="201350"/>
              </a:xfrm>
              <a:custGeom>
                <a:rect b="b" l="l" r="r" t="t"/>
                <a:pathLst>
                  <a:path extrusionOk="0" h="3284" w="4773">
                    <a:moveTo>
                      <a:pt x="2927" y="1"/>
                    </a:moveTo>
                    <a:cubicBezTo>
                      <a:pt x="2072" y="1"/>
                      <a:pt x="1009" y="561"/>
                      <a:pt x="421" y="1694"/>
                    </a:cubicBezTo>
                    <a:cubicBezTo>
                      <a:pt x="0" y="2535"/>
                      <a:pt x="479" y="2724"/>
                      <a:pt x="958" y="2840"/>
                    </a:cubicBezTo>
                    <a:cubicBezTo>
                      <a:pt x="1146" y="2898"/>
                      <a:pt x="1320" y="3014"/>
                      <a:pt x="1378" y="3202"/>
                    </a:cubicBezTo>
                    <a:lnTo>
                      <a:pt x="1451" y="3260"/>
                    </a:lnTo>
                    <a:cubicBezTo>
                      <a:pt x="1482" y="3276"/>
                      <a:pt x="1509" y="3283"/>
                      <a:pt x="1532" y="3283"/>
                    </a:cubicBezTo>
                    <a:cubicBezTo>
                      <a:pt x="1594" y="3283"/>
                      <a:pt x="1625" y="3229"/>
                      <a:pt x="1625" y="3144"/>
                    </a:cubicBezTo>
                    <a:lnTo>
                      <a:pt x="1567" y="2956"/>
                    </a:lnTo>
                    <a:cubicBezTo>
                      <a:pt x="1378" y="2419"/>
                      <a:pt x="1683" y="1868"/>
                      <a:pt x="2176" y="1636"/>
                    </a:cubicBezTo>
                    <a:lnTo>
                      <a:pt x="2829" y="1447"/>
                    </a:lnTo>
                    <a:cubicBezTo>
                      <a:pt x="2901" y="1447"/>
                      <a:pt x="3018" y="1447"/>
                      <a:pt x="3076" y="1505"/>
                    </a:cubicBezTo>
                    <a:cubicBezTo>
                      <a:pt x="3264" y="1636"/>
                      <a:pt x="3496" y="1694"/>
                      <a:pt x="3743" y="1694"/>
                    </a:cubicBezTo>
                    <a:cubicBezTo>
                      <a:pt x="4773" y="1636"/>
                      <a:pt x="4105" y="475"/>
                      <a:pt x="3685" y="185"/>
                    </a:cubicBezTo>
                    <a:cubicBezTo>
                      <a:pt x="3472" y="63"/>
                      <a:pt x="3211" y="1"/>
                      <a:pt x="2927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78846" y="3319170"/>
                <a:ext cx="137033" cy="168180"/>
              </a:xfrm>
              <a:custGeom>
                <a:rect b="b" l="l" r="r" t="t"/>
                <a:pathLst>
                  <a:path extrusionOk="0" h="2743" w="2235">
                    <a:moveTo>
                      <a:pt x="403" y="0"/>
                    </a:moveTo>
                    <a:cubicBezTo>
                      <a:pt x="371" y="0"/>
                      <a:pt x="338" y="5"/>
                      <a:pt x="305" y="16"/>
                    </a:cubicBezTo>
                    <a:cubicBezTo>
                      <a:pt x="59" y="146"/>
                      <a:pt x="1" y="378"/>
                      <a:pt x="131" y="567"/>
                    </a:cubicBezTo>
                    <a:lnTo>
                      <a:pt x="247" y="871"/>
                    </a:lnTo>
                    <a:cubicBezTo>
                      <a:pt x="305" y="1045"/>
                      <a:pt x="363" y="1234"/>
                      <a:pt x="363" y="1408"/>
                    </a:cubicBezTo>
                    <a:cubicBezTo>
                      <a:pt x="363" y="1829"/>
                      <a:pt x="610" y="2191"/>
                      <a:pt x="856" y="2496"/>
                    </a:cubicBezTo>
                    <a:cubicBezTo>
                      <a:pt x="972" y="2684"/>
                      <a:pt x="1277" y="2684"/>
                      <a:pt x="1698" y="2742"/>
                    </a:cubicBezTo>
                    <a:cubicBezTo>
                      <a:pt x="1944" y="2742"/>
                      <a:pt x="2234" y="2684"/>
                      <a:pt x="2060" y="2496"/>
                    </a:cubicBezTo>
                    <a:cubicBezTo>
                      <a:pt x="1872" y="2380"/>
                      <a:pt x="1277" y="2322"/>
                      <a:pt x="1219" y="1713"/>
                    </a:cubicBezTo>
                    <a:lnTo>
                      <a:pt x="1219" y="1597"/>
                    </a:lnTo>
                    <a:cubicBezTo>
                      <a:pt x="1234" y="1587"/>
                      <a:pt x="1248" y="1583"/>
                      <a:pt x="1263" y="1583"/>
                    </a:cubicBezTo>
                    <a:cubicBezTo>
                      <a:pt x="1363" y="1583"/>
                      <a:pt x="1458" y="1778"/>
                      <a:pt x="1509" y="1829"/>
                    </a:cubicBezTo>
                    <a:cubicBezTo>
                      <a:pt x="1605" y="1925"/>
                      <a:pt x="1725" y="1982"/>
                      <a:pt x="1805" y="1982"/>
                    </a:cubicBezTo>
                    <a:cubicBezTo>
                      <a:pt x="1833" y="1982"/>
                      <a:pt x="1856" y="1974"/>
                      <a:pt x="1872" y="1959"/>
                    </a:cubicBezTo>
                    <a:cubicBezTo>
                      <a:pt x="1944" y="1887"/>
                      <a:pt x="1814" y="1829"/>
                      <a:pt x="1698" y="1655"/>
                    </a:cubicBezTo>
                    <a:cubicBezTo>
                      <a:pt x="1509" y="1466"/>
                      <a:pt x="1393" y="1161"/>
                      <a:pt x="1335" y="1103"/>
                    </a:cubicBezTo>
                    <a:cubicBezTo>
                      <a:pt x="1335" y="1045"/>
                      <a:pt x="1219" y="987"/>
                      <a:pt x="1146" y="987"/>
                    </a:cubicBezTo>
                    <a:cubicBezTo>
                      <a:pt x="1088" y="929"/>
                      <a:pt x="914" y="799"/>
                      <a:pt x="914" y="741"/>
                    </a:cubicBezTo>
                    <a:lnTo>
                      <a:pt x="726" y="262"/>
                    </a:lnTo>
                    <a:cubicBezTo>
                      <a:pt x="678" y="107"/>
                      <a:pt x="551" y="0"/>
                      <a:pt x="40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960940" y="3261415"/>
                <a:ext cx="533664" cy="1144643"/>
              </a:xfrm>
              <a:custGeom>
                <a:rect b="b" l="l" r="r" t="t"/>
                <a:pathLst>
                  <a:path extrusionOk="0" h="18669" w="8704">
                    <a:moveTo>
                      <a:pt x="5556" y="0"/>
                    </a:moveTo>
                    <a:lnTo>
                      <a:pt x="2351" y="2713"/>
                    </a:lnTo>
                    <a:cubicBezTo>
                      <a:pt x="842" y="3989"/>
                      <a:pt x="1" y="5802"/>
                      <a:pt x="1" y="7731"/>
                    </a:cubicBezTo>
                    <a:lnTo>
                      <a:pt x="1" y="18668"/>
                    </a:lnTo>
                    <a:cubicBezTo>
                      <a:pt x="1263" y="18668"/>
                      <a:pt x="2293" y="17638"/>
                      <a:pt x="2293" y="16434"/>
                    </a:cubicBezTo>
                    <a:lnTo>
                      <a:pt x="2293" y="15100"/>
                    </a:lnTo>
                    <a:cubicBezTo>
                      <a:pt x="2293" y="12329"/>
                      <a:pt x="3511" y="9603"/>
                      <a:pt x="5687" y="7789"/>
                    </a:cubicBezTo>
                    <a:lnTo>
                      <a:pt x="8704" y="5309"/>
                    </a:lnTo>
                    <a:lnTo>
                      <a:pt x="5556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824516" y="3261415"/>
                <a:ext cx="533664" cy="1144643"/>
              </a:xfrm>
              <a:custGeom>
                <a:rect b="b" l="l" r="r" t="t"/>
                <a:pathLst>
                  <a:path extrusionOk="0" h="18669" w="8704">
                    <a:moveTo>
                      <a:pt x="3133" y="0"/>
                    </a:moveTo>
                    <a:lnTo>
                      <a:pt x="0" y="5309"/>
                    </a:lnTo>
                    <a:lnTo>
                      <a:pt x="3017" y="7789"/>
                    </a:lnTo>
                    <a:cubicBezTo>
                      <a:pt x="5193" y="9603"/>
                      <a:pt x="6397" y="12329"/>
                      <a:pt x="6397" y="15100"/>
                    </a:cubicBezTo>
                    <a:lnTo>
                      <a:pt x="6397" y="16434"/>
                    </a:lnTo>
                    <a:cubicBezTo>
                      <a:pt x="6397" y="17638"/>
                      <a:pt x="7427" y="18668"/>
                      <a:pt x="8703" y="18668"/>
                    </a:cubicBezTo>
                    <a:lnTo>
                      <a:pt x="8703" y="7731"/>
                    </a:lnTo>
                    <a:cubicBezTo>
                      <a:pt x="8703" y="5802"/>
                      <a:pt x="7848" y="3989"/>
                      <a:pt x="6339" y="2713"/>
                    </a:cubicBezTo>
                    <a:lnTo>
                      <a:pt x="3133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935674" y="3301390"/>
                <a:ext cx="422504" cy="1104667"/>
              </a:xfrm>
              <a:custGeom>
                <a:rect b="b" l="l" r="r" t="t"/>
                <a:pathLst>
                  <a:path extrusionOk="0" h="18017" w="6891">
                    <a:moveTo>
                      <a:pt x="2046" y="1"/>
                    </a:moveTo>
                    <a:cubicBezTo>
                      <a:pt x="1872" y="1451"/>
                      <a:pt x="1683" y="2844"/>
                      <a:pt x="1451" y="4120"/>
                    </a:cubicBezTo>
                    <a:cubicBezTo>
                      <a:pt x="1262" y="4962"/>
                      <a:pt x="726" y="5687"/>
                      <a:pt x="0" y="6108"/>
                    </a:cubicBezTo>
                    <a:lnTo>
                      <a:pt x="59" y="6238"/>
                    </a:lnTo>
                    <a:lnTo>
                      <a:pt x="1204" y="7137"/>
                    </a:lnTo>
                    <a:cubicBezTo>
                      <a:pt x="3380" y="8951"/>
                      <a:pt x="4584" y="11677"/>
                      <a:pt x="4584" y="14448"/>
                    </a:cubicBezTo>
                    <a:lnTo>
                      <a:pt x="4584" y="15782"/>
                    </a:lnTo>
                    <a:cubicBezTo>
                      <a:pt x="4584" y="16986"/>
                      <a:pt x="5614" y="18016"/>
                      <a:pt x="6890" y="18016"/>
                    </a:cubicBezTo>
                    <a:lnTo>
                      <a:pt x="6890" y="7079"/>
                    </a:lnTo>
                    <a:cubicBezTo>
                      <a:pt x="6890" y="5150"/>
                      <a:pt x="6035" y="3337"/>
                      <a:pt x="4526" y="2061"/>
                    </a:cubicBezTo>
                    <a:lnTo>
                      <a:pt x="2046" y="1"/>
                    </a:ln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342483" y="3620701"/>
                <a:ext cx="637711" cy="441143"/>
              </a:xfrm>
              <a:custGeom>
                <a:rect b="b" l="l" r="r" t="t"/>
                <a:pathLst>
                  <a:path extrusionOk="0" h="7195" w="10401">
                    <a:moveTo>
                      <a:pt x="784" y="0"/>
                    </a:moveTo>
                    <a:lnTo>
                      <a:pt x="59" y="6107"/>
                    </a:lnTo>
                    <a:cubicBezTo>
                      <a:pt x="1" y="6644"/>
                      <a:pt x="479" y="7195"/>
                      <a:pt x="1030" y="7195"/>
                    </a:cubicBezTo>
                    <a:lnTo>
                      <a:pt x="9371" y="7195"/>
                    </a:lnTo>
                    <a:cubicBezTo>
                      <a:pt x="9980" y="7195"/>
                      <a:pt x="10401" y="6644"/>
                      <a:pt x="10343" y="6107"/>
                    </a:cubicBezTo>
                    <a:lnTo>
                      <a:pt x="9617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776509" y="3620701"/>
                <a:ext cx="203680" cy="441143"/>
              </a:xfrm>
              <a:custGeom>
                <a:rect b="b" l="l" r="r" t="t"/>
                <a:pathLst>
                  <a:path extrusionOk="0" h="7195" w="3322">
                    <a:moveTo>
                      <a:pt x="0" y="0"/>
                    </a:moveTo>
                    <a:lnTo>
                      <a:pt x="0" y="7195"/>
                    </a:lnTo>
                    <a:lnTo>
                      <a:pt x="2292" y="7195"/>
                    </a:lnTo>
                    <a:cubicBezTo>
                      <a:pt x="2901" y="7195"/>
                      <a:pt x="3322" y="6644"/>
                      <a:pt x="3264" y="6107"/>
                    </a:cubicBezTo>
                    <a:lnTo>
                      <a:pt x="2538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34881" y="1315565"/>
                <a:ext cx="852918" cy="2390574"/>
              </a:xfrm>
              <a:custGeom>
                <a:rect b="b" l="l" r="r" t="t"/>
                <a:pathLst>
                  <a:path extrusionOk="0" h="38990" w="13911">
                    <a:moveTo>
                      <a:pt x="6948" y="0"/>
                    </a:moveTo>
                    <a:cubicBezTo>
                      <a:pt x="5135" y="0"/>
                      <a:pt x="0" y="12692"/>
                      <a:pt x="0" y="24905"/>
                    </a:cubicBezTo>
                    <a:cubicBezTo>
                      <a:pt x="0" y="29126"/>
                      <a:pt x="363" y="33115"/>
                      <a:pt x="1030" y="36509"/>
                    </a:cubicBezTo>
                    <a:cubicBezTo>
                      <a:pt x="1335" y="37960"/>
                      <a:pt x="2597" y="38990"/>
                      <a:pt x="4047" y="38990"/>
                    </a:cubicBezTo>
                    <a:lnTo>
                      <a:pt x="9849" y="38990"/>
                    </a:lnTo>
                    <a:cubicBezTo>
                      <a:pt x="11300" y="38990"/>
                      <a:pt x="12576" y="37960"/>
                      <a:pt x="12881" y="36509"/>
                    </a:cubicBezTo>
                    <a:cubicBezTo>
                      <a:pt x="13548" y="33115"/>
                      <a:pt x="13911" y="29126"/>
                      <a:pt x="13911" y="24905"/>
                    </a:cubicBezTo>
                    <a:cubicBezTo>
                      <a:pt x="13911" y="12692"/>
                      <a:pt x="8471" y="0"/>
                      <a:pt x="69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364739" y="1315565"/>
                <a:ext cx="585228" cy="619011"/>
              </a:xfrm>
              <a:custGeom>
                <a:rect b="b" l="l" r="r" t="t"/>
                <a:pathLst>
                  <a:path extrusionOk="0" h="10096" w="9545">
                    <a:moveTo>
                      <a:pt x="4830" y="0"/>
                    </a:moveTo>
                    <a:cubicBezTo>
                      <a:pt x="3815" y="0"/>
                      <a:pt x="1639" y="4178"/>
                      <a:pt x="0" y="10096"/>
                    </a:cubicBezTo>
                    <a:lnTo>
                      <a:pt x="9545" y="10096"/>
                    </a:lnTo>
                    <a:cubicBezTo>
                      <a:pt x="7862" y="4178"/>
                      <a:pt x="5686" y="0"/>
                      <a:pt x="4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394046" y="1315565"/>
                <a:ext cx="530108" cy="526552"/>
              </a:xfrm>
              <a:custGeom>
                <a:rect b="b" l="l" r="r" t="t"/>
                <a:pathLst>
                  <a:path extrusionOk="0" h="8588" w="8646">
                    <a:moveTo>
                      <a:pt x="4352" y="0"/>
                    </a:moveTo>
                    <a:cubicBezTo>
                      <a:pt x="3395" y="0"/>
                      <a:pt x="1524" y="3510"/>
                      <a:pt x="1" y="8587"/>
                    </a:cubicBezTo>
                    <a:lnTo>
                      <a:pt x="8646" y="8587"/>
                    </a:lnTo>
                    <a:cubicBezTo>
                      <a:pt x="7021" y="3510"/>
                      <a:pt x="5150" y="0"/>
                      <a:pt x="4352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446529" y="1421450"/>
                <a:ext cx="180259" cy="420665"/>
              </a:xfrm>
              <a:custGeom>
                <a:rect b="b" l="l" r="r" t="t"/>
                <a:pathLst>
                  <a:path extrusionOk="0" h="6861" w="2940">
                    <a:moveTo>
                      <a:pt x="2764" y="0"/>
                    </a:moveTo>
                    <a:cubicBezTo>
                      <a:pt x="2718" y="0"/>
                      <a:pt x="2675" y="26"/>
                      <a:pt x="2655" y="86"/>
                    </a:cubicBezTo>
                    <a:cubicBezTo>
                      <a:pt x="1930" y="1290"/>
                      <a:pt x="1089" y="3408"/>
                      <a:pt x="1" y="6860"/>
                    </a:cubicBezTo>
                    <a:lnTo>
                      <a:pt x="900" y="6860"/>
                    </a:lnTo>
                    <a:cubicBezTo>
                      <a:pt x="1814" y="4017"/>
                      <a:pt x="2176" y="2015"/>
                      <a:pt x="2902" y="202"/>
                    </a:cubicBezTo>
                    <a:cubicBezTo>
                      <a:pt x="2940" y="89"/>
                      <a:pt x="2848" y="0"/>
                      <a:pt x="2764" y="0"/>
                    </a:cubicBezTo>
                    <a:close/>
                  </a:path>
                </a:pathLst>
              </a:custGeom>
              <a:solidFill>
                <a:srgbClr val="928D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6354071" y="2701087"/>
                <a:ext cx="607484" cy="319377"/>
              </a:xfrm>
              <a:custGeom>
                <a:rect b="b" l="l" r="r" t="t"/>
                <a:pathLst>
                  <a:path extrusionOk="0" h="5209" w="9908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2975"/>
                      <a:pt x="2234" y="5208"/>
                      <a:pt x="4946" y="5208"/>
                    </a:cubicBezTo>
                    <a:cubicBezTo>
                      <a:pt x="7731" y="5208"/>
                      <a:pt x="9907" y="2975"/>
                      <a:pt x="9907" y="248"/>
                    </a:cubicBezTo>
                    <a:lnTo>
                      <a:pt x="9907" y="1"/>
                    </a:lnTo>
                    <a:cubicBezTo>
                      <a:pt x="9791" y="2612"/>
                      <a:pt x="7615" y="4657"/>
                      <a:pt x="4946" y="4657"/>
                    </a:cubicBezTo>
                    <a:cubicBezTo>
                      <a:pt x="2292" y="4657"/>
                      <a:pt x="174" y="261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354071" y="2379201"/>
                <a:ext cx="607484" cy="607484"/>
              </a:xfrm>
              <a:custGeom>
                <a:rect b="b" l="l" r="r" t="t"/>
                <a:pathLst>
                  <a:path extrusionOk="0" h="9908" w="9908">
                    <a:moveTo>
                      <a:pt x="4946" y="0"/>
                    </a:moveTo>
                    <a:cubicBezTo>
                      <a:pt x="2234" y="0"/>
                      <a:pt x="0" y="2234"/>
                      <a:pt x="0" y="4961"/>
                    </a:cubicBezTo>
                    <a:cubicBezTo>
                      <a:pt x="0" y="7731"/>
                      <a:pt x="2234" y="9907"/>
                      <a:pt x="4946" y="9907"/>
                    </a:cubicBezTo>
                    <a:cubicBezTo>
                      <a:pt x="7731" y="9907"/>
                      <a:pt x="9907" y="7731"/>
                      <a:pt x="9907" y="4961"/>
                    </a:cubicBezTo>
                    <a:cubicBezTo>
                      <a:pt x="9907" y="2234"/>
                      <a:pt x="7731" y="0"/>
                      <a:pt x="494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653762" y="2379201"/>
                <a:ext cx="307789" cy="607484"/>
              </a:xfrm>
              <a:custGeom>
                <a:rect b="b" l="l" r="r" t="t"/>
                <a:pathLst>
                  <a:path extrusionOk="0" h="9908" w="5020">
                    <a:moveTo>
                      <a:pt x="0" y="0"/>
                    </a:moveTo>
                    <a:lnTo>
                      <a:pt x="0" y="9907"/>
                    </a:lnTo>
                    <a:lnTo>
                      <a:pt x="58" y="9907"/>
                    </a:lnTo>
                    <a:cubicBezTo>
                      <a:pt x="2843" y="9907"/>
                      <a:pt x="5019" y="7731"/>
                      <a:pt x="5019" y="4961"/>
                    </a:cubicBezTo>
                    <a:cubicBezTo>
                      <a:pt x="5019" y="2234"/>
                      <a:pt x="2843" y="0"/>
                      <a:pt x="58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450085" y="2475215"/>
                <a:ext cx="415392" cy="415392"/>
              </a:xfrm>
              <a:custGeom>
                <a:rect b="b" l="l" r="r" t="t"/>
                <a:pathLst>
                  <a:path extrusionOk="0" h="6775" w="6775">
                    <a:moveTo>
                      <a:pt x="3380" y="1"/>
                    </a:moveTo>
                    <a:cubicBezTo>
                      <a:pt x="1509" y="1"/>
                      <a:pt x="1" y="1509"/>
                      <a:pt x="1" y="3395"/>
                    </a:cubicBezTo>
                    <a:cubicBezTo>
                      <a:pt x="1" y="5266"/>
                      <a:pt x="1509" y="6775"/>
                      <a:pt x="3380" y="6775"/>
                    </a:cubicBezTo>
                    <a:cubicBezTo>
                      <a:pt x="5252" y="6775"/>
                      <a:pt x="6775" y="5266"/>
                      <a:pt x="6775" y="3395"/>
                    </a:cubicBezTo>
                    <a:cubicBezTo>
                      <a:pt x="6775" y="1509"/>
                      <a:pt x="5252" y="1"/>
                      <a:pt x="3380" y="1"/>
                    </a:cubicBez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6402078" y="4061778"/>
                <a:ext cx="518520" cy="147702"/>
              </a:xfrm>
              <a:custGeom>
                <a:rect b="b" l="l" r="r" t="t"/>
                <a:pathLst>
                  <a:path extrusionOk="0" h="2409" w="8457">
                    <a:moveTo>
                      <a:pt x="0" y="1"/>
                    </a:moveTo>
                    <a:lnTo>
                      <a:pt x="0" y="1379"/>
                    </a:lnTo>
                    <a:cubicBezTo>
                      <a:pt x="0" y="1988"/>
                      <a:pt x="479" y="2409"/>
                      <a:pt x="1030" y="2409"/>
                    </a:cubicBezTo>
                    <a:lnTo>
                      <a:pt x="7369" y="2409"/>
                    </a:lnTo>
                    <a:cubicBezTo>
                      <a:pt x="7978" y="2409"/>
                      <a:pt x="8457" y="1988"/>
                      <a:pt x="8457" y="1379"/>
                    </a:cubicBezTo>
                    <a:lnTo>
                      <a:pt x="8457" y="1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09372" y="4061778"/>
                <a:ext cx="111221" cy="147702"/>
              </a:xfrm>
              <a:custGeom>
                <a:rect b="b" l="l" r="r" t="t"/>
                <a:pathLst>
                  <a:path extrusionOk="0" h="2409" w="1814">
                    <a:moveTo>
                      <a:pt x="1" y="1"/>
                    </a:moveTo>
                    <a:lnTo>
                      <a:pt x="1" y="2409"/>
                    </a:lnTo>
                    <a:lnTo>
                      <a:pt x="726" y="2409"/>
                    </a:lnTo>
                    <a:cubicBezTo>
                      <a:pt x="1335" y="2409"/>
                      <a:pt x="1814" y="1988"/>
                      <a:pt x="1814" y="1379"/>
                    </a:cubicBez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9797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79943" y="3231188"/>
                <a:ext cx="162785" cy="1174870"/>
              </a:xfrm>
              <a:custGeom>
                <a:rect b="b" l="l" r="r" t="t"/>
                <a:pathLst>
                  <a:path extrusionOk="0" h="19162" w="2655">
                    <a:moveTo>
                      <a:pt x="1320" y="0"/>
                    </a:moveTo>
                    <a:cubicBezTo>
                      <a:pt x="479" y="667"/>
                      <a:pt x="0" y="1697"/>
                      <a:pt x="58" y="2727"/>
                    </a:cubicBezTo>
                    <a:lnTo>
                      <a:pt x="479" y="17101"/>
                    </a:lnTo>
                    <a:cubicBezTo>
                      <a:pt x="537" y="17827"/>
                      <a:pt x="784" y="18625"/>
                      <a:pt x="1320" y="19161"/>
                    </a:cubicBezTo>
                    <a:lnTo>
                      <a:pt x="1393" y="19103"/>
                    </a:lnTo>
                    <a:cubicBezTo>
                      <a:pt x="1872" y="18552"/>
                      <a:pt x="2118" y="17827"/>
                      <a:pt x="2118" y="17101"/>
                    </a:cubicBezTo>
                    <a:lnTo>
                      <a:pt x="2597" y="2727"/>
                    </a:lnTo>
                    <a:cubicBezTo>
                      <a:pt x="2655" y="1697"/>
                      <a:pt x="2176" y="667"/>
                      <a:pt x="1320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660875" y="3231188"/>
                <a:ext cx="78296" cy="1174870"/>
              </a:xfrm>
              <a:custGeom>
                <a:rect b="b" l="l" r="r" t="t"/>
                <a:pathLst>
                  <a:path extrusionOk="0" h="19162" w="1277">
                    <a:moveTo>
                      <a:pt x="0" y="0"/>
                    </a:moveTo>
                    <a:lnTo>
                      <a:pt x="0" y="19161"/>
                    </a:lnTo>
                    <a:lnTo>
                      <a:pt x="73" y="19103"/>
                    </a:lnTo>
                    <a:cubicBezTo>
                      <a:pt x="552" y="18552"/>
                      <a:pt x="798" y="17827"/>
                      <a:pt x="798" y="17101"/>
                    </a:cubicBezTo>
                    <a:lnTo>
                      <a:pt x="1277" y="2727"/>
                    </a:lnTo>
                    <a:lnTo>
                      <a:pt x="1277" y="2596"/>
                    </a:lnTo>
                    <a:cubicBezTo>
                      <a:pt x="1277" y="1581"/>
                      <a:pt x="856" y="609"/>
                      <a:pt x="0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479453" y="2512554"/>
                <a:ext cx="386024" cy="378053"/>
              </a:xfrm>
              <a:custGeom>
                <a:rect b="b" l="l" r="r" t="t"/>
                <a:pathLst>
                  <a:path extrusionOk="0" h="6166" w="6296">
                    <a:moveTo>
                      <a:pt x="4773" y="1"/>
                    </a:moveTo>
                    <a:lnTo>
                      <a:pt x="4773" y="175"/>
                    </a:lnTo>
                    <a:cubicBezTo>
                      <a:pt x="4773" y="2597"/>
                      <a:pt x="2843" y="4599"/>
                      <a:pt x="421" y="4599"/>
                    </a:cubicBezTo>
                    <a:cubicBezTo>
                      <a:pt x="305" y="4599"/>
                      <a:pt x="131" y="4599"/>
                      <a:pt x="0" y="4526"/>
                    </a:cubicBezTo>
                    <a:lnTo>
                      <a:pt x="0" y="4526"/>
                    </a:lnTo>
                    <a:cubicBezTo>
                      <a:pt x="610" y="5556"/>
                      <a:pt x="1697" y="6166"/>
                      <a:pt x="2901" y="6166"/>
                    </a:cubicBezTo>
                    <a:cubicBezTo>
                      <a:pt x="4773" y="6166"/>
                      <a:pt x="6296" y="4657"/>
                      <a:pt x="6296" y="2786"/>
                    </a:cubicBezTo>
                    <a:cubicBezTo>
                      <a:pt x="6296" y="1625"/>
                      <a:pt x="5686" y="610"/>
                      <a:pt x="4773" y="1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126793" y="2588825"/>
                <a:ext cx="293503" cy="787375"/>
              </a:xfrm>
              <a:custGeom>
                <a:rect b="b" l="l" r="r" t="t"/>
                <a:pathLst>
                  <a:path extrusionOk="0" h="12842" w="4787">
                    <a:moveTo>
                      <a:pt x="3455" y="0"/>
                    </a:moveTo>
                    <a:cubicBezTo>
                      <a:pt x="3013" y="0"/>
                      <a:pt x="2607" y="119"/>
                      <a:pt x="2364" y="323"/>
                    </a:cubicBezTo>
                    <a:cubicBezTo>
                      <a:pt x="1451" y="1295"/>
                      <a:pt x="493" y="4675"/>
                      <a:pt x="131" y="6256"/>
                    </a:cubicBezTo>
                    <a:cubicBezTo>
                      <a:pt x="0" y="6735"/>
                      <a:pt x="0" y="7271"/>
                      <a:pt x="247" y="7765"/>
                    </a:cubicBezTo>
                    <a:lnTo>
                      <a:pt x="2539" y="12841"/>
                    </a:lnTo>
                    <a:cubicBezTo>
                      <a:pt x="2901" y="12841"/>
                      <a:pt x="3206" y="12783"/>
                      <a:pt x="3336" y="12421"/>
                    </a:cubicBezTo>
                    <a:lnTo>
                      <a:pt x="2002" y="7576"/>
                    </a:lnTo>
                    <a:cubicBezTo>
                      <a:pt x="1886" y="7271"/>
                      <a:pt x="1944" y="7039"/>
                      <a:pt x="2060" y="6793"/>
                    </a:cubicBezTo>
                    <a:cubicBezTo>
                      <a:pt x="3394" y="4675"/>
                      <a:pt x="4787" y="207"/>
                      <a:pt x="4120" y="91"/>
                    </a:cubicBezTo>
                    <a:cubicBezTo>
                      <a:pt x="3899" y="29"/>
                      <a:pt x="3672" y="0"/>
                      <a:pt x="3455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650692" y="4201384"/>
                <a:ext cx="166402" cy="205581"/>
              </a:xfrm>
              <a:custGeom>
                <a:rect b="b" l="l" r="r" t="t"/>
                <a:pathLst>
                  <a:path extrusionOk="0" h="3353" w="2714">
                    <a:moveTo>
                      <a:pt x="1543" y="1"/>
                    </a:moveTo>
                    <a:cubicBezTo>
                      <a:pt x="1513" y="1"/>
                      <a:pt x="1482" y="5"/>
                      <a:pt x="1451" y="16"/>
                    </a:cubicBezTo>
                    <a:lnTo>
                      <a:pt x="1263" y="74"/>
                    </a:lnTo>
                    <a:cubicBezTo>
                      <a:pt x="1088" y="74"/>
                      <a:pt x="1030" y="494"/>
                      <a:pt x="1088" y="683"/>
                    </a:cubicBezTo>
                    <a:cubicBezTo>
                      <a:pt x="1393" y="1161"/>
                      <a:pt x="1756" y="2075"/>
                      <a:pt x="1335" y="2365"/>
                    </a:cubicBezTo>
                    <a:cubicBezTo>
                      <a:pt x="1146" y="2496"/>
                      <a:pt x="972" y="2612"/>
                      <a:pt x="784" y="2728"/>
                    </a:cubicBezTo>
                    <a:cubicBezTo>
                      <a:pt x="305" y="3091"/>
                      <a:pt x="1" y="2859"/>
                      <a:pt x="1" y="3163"/>
                    </a:cubicBezTo>
                    <a:cubicBezTo>
                      <a:pt x="1" y="3244"/>
                      <a:pt x="324" y="3353"/>
                      <a:pt x="721" y="3353"/>
                    </a:cubicBezTo>
                    <a:cubicBezTo>
                      <a:pt x="894" y="3353"/>
                      <a:pt x="1082" y="3332"/>
                      <a:pt x="1263" y="3279"/>
                    </a:cubicBezTo>
                    <a:cubicBezTo>
                      <a:pt x="1756" y="3091"/>
                      <a:pt x="2292" y="2917"/>
                      <a:pt x="2292" y="2917"/>
                    </a:cubicBezTo>
                    <a:cubicBezTo>
                      <a:pt x="2597" y="2801"/>
                      <a:pt x="2713" y="2496"/>
                      <a:pt x="2539" y="2249"/>
                    </a:cubicBezTo>
                    <a:lnTo>
                      <a:pt x="2292" y="1829"/>
                    </a:lnTo>
                    <a:cubicBezTo>
                      <a:pt x="2234" y="1829"/>
                      <a:pt x="2234" y="1771"/>
                      <a:pt x="2234" y="1713"/>
                    </a:cubicBezTo>
                    <a:lnTo>
                      <a:pt x="1872" y="262"/>
                    </a:lnTo>
                    <a:cubicBezTo>
                      <a:pt x="1824" y="107"/>
                      <a:pt x="1687" y="1"/>
                      <a:pt x="154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657804" y="3345902"/>
                <a:ext cx="104170" cy="187861"/>
              </a:xfrm>
              <a:custGeom>
                <a:rect b="b" l="l" r="r" t="t"/>
                <a:pathLst>
                  <a:path extrusionOk="0" h="3064" w="1699">
                    <a:moveTo>
                      <a:pt x="363" y="0"/>
                    </a:moveTo>
                    <a:cubicBezTo>
                      <a:pt x="59" y="73"/>
                      <a:pt x="1" y="305"/>
                      <a:pt x="59" y="551"/>
                    </a:cubicBezTo>
                    <a:lnTo>
                      <a:pt x="131" y="856"/>
                    </a:lnTo>
                    <a:cubicBezTo>
                      <a:pt x="189" y="1030"/>
                      <a:pt x="131" y="1219"/>
                      <a:pt x="131" y="1451"/>
                    </a:cubicBezTo>
                    <a:cubicBezTo>
                      <a:pt x="59" y="1813"/>
                      <a:pt x="189" y="2248"/>
                      <a:pt x="363" y="2611"/>
                    </a:cubicBezTo>
                    <a:cubicBezTo>
                      <a:pt x="494" y="2843"/>
                      <a:pt x="784" y="2901"/>
                      <a:pt x="1219" y="3032"/>
                    </a:cubicBezTo>
                    <a:cubicBezTo>
                      <a:pt x="1276" y="3051"/>
                      <a:pt x="1353" y="3063"/>
                      <a:pt x="1425" y="3063"/>
                    </a:cubicBezTo>
                    <a:cubicBezTo>
                      <a:pt x="1573" y="3063"/>
                      <a:pt x="1699" y="3009"/>
                      <a:pt x="1582" y="2843"/>
                    </a:cubicBezTo>
                    <a:cubicBezTo>
                      <a:pt x="1451" y="2727"/>
                      <a:pt x="856" y="2481"/>
                      <a:pt x="914" y="1886"/>
                    </a:cubicBezTo>
                    <a:cubicBezTo>
                      <a:pt x="914" y="1813"/>
                      <a:pt x="914" y="1755"/>
                      <a:pt x="972" y="1755"/>
                    </a:cubicBezTo>
                    <a:cubicBezTo>
                      <a:pt x="1088" y="1755"/>
                      <a:pt x="1147" y="2002"/>
                      <a:pt x="1219" y="2118"/>
                    </a:cubicBezTo>
                    <a:cubicBezTo>
                      <a:pt x="1335" y="2248"/>
                      <a:pt x="1451" y="2306"/>
                      <a:pt x="1509" y="2306"/>
                    </a:cubicBezTo>
                    <a:cubicBezTo>
                      <a:pt x="1582" y="2248"/>
                      <a:pt x="1451" y="2118"/>
                      <a:pt x="1393" y="1944"/>
                    </a:cubicBezTo>
                    <a:cubicBezTo>
                      <a:pt x="1277" y="1697"/>
                      <a:pt x="1219" y="1393"/>
                      <a:pt x="1147" y="1335"/>
                    </a:cubicBezTo>
                    <a:cubicBezTo>
                      <a:pt x="1147" y="1277"/>
                      <a:pt x="1030" y="1161"/>
                      <a:pt x="1030" y="1161"/>
                    </a:cubicBezTo>
                    <a:cubicBezTo>
                      <a:pt x="972" y="1088"/>
                      <a:pt x="856" y="972"/>
                      <a:pt x="784" y="856"/>
                    </a:cubicBezTo>
                    <a:lnTo>
                      <a:pt x="726" y="363"/>
                    </a:lnTo>
                    <a:cubicBezTo>
                      <a:pt x="726" y="131"/>
                      <a:pt x="552" y="0"/>
                      <a:pt x="36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165103" y="2502376"/>
                <a:ext cx="670268" cy="651507"/>
              </a:xfrm>
              <a:custGeom>
                <a:rect b="b" l="l" r="r" t="t"/>
                <a:pathLst>
                  <a:path extrusionOk="0" h="10626" w="10932">
                    <a:moveTo>
                      <a:pt x="10080" y="1"/>
                    </a:moveTo>
                    <a:cubicBezTo>
                      <a:pt x="9789" y="1"/>
                      <a:pt x="9455" y="150"/>
                      <a:pt x="9183" y="472"/>
                    </a:cubicBezTo>
                    <a:cubicBezTo>
                      <a:pt x="8530" y="1197"/>
                      <a:pt x="6281" y="5911"/>
                      <a:pt x="5629" y="6636"/>
                    </a:cubicBezTo>
                    <a:cubicBezTo>
                      <a:pt x="4962" y="7361"/>
                      <a:pt x="1" y="9900"/>
                      <a:pt x="1" y="9900"/>
                    </a:cubicBezTo>
                    <a:cubicBezTo>
                      <a:pt x="1" y="9900"/>
                      <a:pt x="59" y="10132"/>
                      <a:pt x="117" y="10262"/>
                    </a:cubicBezTo>
                    <a:cubicBezTo>
                      <a:pt x="247" y="10436"/>
                      <a:pt x="363" y="10625"/>
                      <a:pt x="363" y="10625"/>
                    </a:cubicBezTo>
                    <a:cubicBezTo>
                      <a:pt x="363" y="10625"/>
                      <a:pt x="4352" y="9233"/>
                      <a:pt x="5991" y="8319"/>
                    </a:cubicBezTo>
                    <a:cubicBezTo>
                      <a:pt x="8399" y="6999"/>
                      <a:pt x="10096" y="3184"/>
                      <a:pt x="10706" y="1139"/>
                    </a:cubicBezTo>
                    <a:cubicBezTo>
                      <a:pt x="10932" y="414"/>
                      <a:pt x="10565" y="1"/>
                      <a:pt x="10080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91587" y="2464546"/>
                <a:ext cx="489212" cy="711532"/>
              </a:xfrm>
              <a:custGeom>
                <a:rect b="b" l="l" r="r" t="t"/>
                <a:pathLst>
                  <a:path extrusionOk="0" h="11605" w="7979">
                    <a:moveTo>
                      <a:pt x="5803" y="1"/>
                    </a:moveTo>
                    <a:lnTo>
                      <a:pt x="1567" y="595"/>
                    </a:lnTo>
                    <a:lnTo>
                      <a:pt x="1" y="11605"/>
                    </a:lnTo>
                    <a:lnTo>
                      <a:pt x="1" y="11605"/>
                    </a:lnTo>
                    <a:lnTo>
                      <a:pt x="7979" y="11547"/>
                    </a:lnTo>
                    <a:lnTo>
                      <a:pt x="5803" y="1"/>
                    </a:ln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114025" y="4182746"/>
                <a:ext cx="196629" cy="224097"/>
              </a:xfrm>
              <a:custGeom>
                <a:rect b="b" l="l" r="r" t="t"/>
                <a:pathLst>
                  <a:path extrusionOk="0" h="3655" w="3207">
                    <a:moveTo>
                      <a:pt x="1783" y="0"/>
                    </a:moveTo>
                    <a:cubicBezTo>
                      <a:pt x="1749" y="0"/>
                      <a:pt x="1715" y="5"/>
                      <a:pt x="1683" y="15"/>
                    </a:cubicBezTo>
                    <a:lnTo>
                      <a:pt x="1509" y="15"/>
                    </a:lnTo>
                    <a:cubicBezTo>
                      <a:pt x="1321" y="73"/>
                      <a:pt x="1205" y="320"/>
                      <a:pt x="1263" y="566"/>
                    </a:cubicBezTo>
                    <a:cubicBezTo>
                      <a:pt x="1625" y="1103"/>
                      <a:pt x="2046" y="2133"/>
                      <a:pt x="1509" y="2553"/>
                    </a:cubicBezTo>
                    <a:cubicBezTo>
                      <a:pt x="1321" y="2669"/>
                      <a:pt x="1147" y="2800"/>
                      <a:pt x="958" y="2916"/>
                    </a:cubicBezTo>
                    <a:cubicBezTo>
                      <a:pt x="363" y="3337"/>
                      <a:pt x="1" y="3032"/>
                      <a:pt x="1" y="3395"/>
                    </a:cubicBezTo>
                    <a:cubicBezTo>
                      <a:pt x="1" y="3528"/>
                      <a:pt x="424" y="3655"/>
                      <a:pt x="888" y="3655"/>
                    </a:cubicBezTo>
                    <a:cubicBezTo>
                      <a:pt x="1078" y="3655"/>
                      <a:pt x="1274" y="3634"/>
                      <a:pt x="1451" y="3583"/>
                    </a:cubicBezTo>
                    <a:cubicBezTo>
                      <a:pt x="2118" y="3337"/>
                      <a:pt x="2713" y="3163"/>
                      <a:pt x="2713" y="3163"/>
                    </a:cubicBezTo>
                    <a:cubicBezTo>
                      <a:pt x="3018" y="3032"/>
                      <a:pt x="3206" y="2611"/>
                      <a:pt x="2960" y="2379"/>
                    </a:cubicBezTo>
                    <a:lnTo>
                      <a:pt x="2655" y="1886"/>
                    </a:lnTo>
                    <a:cubicBezTo>
                      <a:pt x="2655" y="1828"/>
                      <a:pt x="2597" y="1770"/>
                      <a:pt x="2597" y="1712"/>
                    </a:cubicBezTo>
                    <a:lnTo>
                      <a:pt x="2176" y="320"/>
                    </a:lnTo>
                    <a:cubicBezTo>
                      <a:pt x="2128" y="115"/>
                      <a:pt x="1950" y="0"/>
                      <a:pt x="178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543089" y="3157369"/>
                <a:ext cx="437587" cy="1102889"/>
              </a:xfrm>
              <a:custGeom>
                <a:rect b="b" l="l" r="r" t="t"/>
                <a:pathLst>
                  <a:path extrusionOk="0" h="17988" w="7137">
                    <a:moveTo>
                      <a:pt x="2423" y="0"/>
                    </a:moveTo>
                    <a:cubicBezTo>
                      <a:pt x="2423" y="0"/>
                      <a:pt x="784" y="5976"/>
                      <a:pt x="305" y="8645"/>
                    </a:cubicBezTo>
                    <a:cubicBezTo>
                      <a:pt x="0" y="10516"/>
                      <a:pt x="2901" y="17943"/>
                      <a:pt x="2901" y="17943"/>
                    </a:cubicBezTo>
                    <a:cubicBezTo>
                      <a:pt x="2977" y="17975"/>
                      <a:pt x="3049" y="17988"/>
                      <a:pt x="3119" y="17988"/>
                    </a:cubicBezTo>
                    <a:cubicBezTo>
                      <a:pt x="3331" y="17988"/>
                      <a:pt x="3525" y="17870"/>
                      <a:pt x="3743" y="17827"/>
                    </a:cubicBezTo>
                    <a:cubicBezTo>
                      <a:pt x="3743" y="17827"/>
                      <a:pt x="2901" y="11300"/>
                      <a:pt x="3206" y="9675"/>
                    </a:cubicBezTo>
                    <a:cubicBezTo>
                      <a:pt x="3511" y="8036"/>
                      <a:pt x="5991" y="4656"/>
                      <a:pt x="6165" y="3800"/>
                    </a:cubicBezTo>
                    <a:cubicBezTo>
                      <a:pt x="6470" y="1987"/>
                      <a:pt x="7137" y="421"/>
                      <a:pt x="7137" y="421"/>
                    </a:cubicBezTo>
                    <a:lnTo>
                      <a:pt x="2423" y="0"/>
                    </a:ln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825001" y="3115861"/>
                <a:ext cx="436729" cy="1149671"/>
              </a:xfrm>
              <a:custGeom>
                <a:rect b="b" l="l" r="r" t="t"/>
                <a:pathLst>
                  <a:path extrusionOk="0" h="18751" w="7123">
                    <a:moveTo>
                      <a:pt x="3870" y="0"/>
                    </a:moveTo>
                    <a:cubicBezTo>
                      <a:pt x="2815" y="0"/>
                      <a:pt x="1696" y="427"/>
                      <a:pt x="1567" y="1156"/>
                    </a:cubicBezTo>
                    <a:cubicBezTo>
                      <a:pt x="1088" y="3752"/>
                      <a:pt x="1" y="7625"/>
                      <a:pt x="2046" y="11251"/>
                    </a:cubicBezTo>
                    <a:cubicBezTo>
                      <a:pt x="4164" y="14936"/>
                      <a:pt x="6339" y="18750"/>
                      <a:pt x="6339" y="18750"/>
                    </a:cubicBezTo>
                    <a:cubicBezTo>
                      <a:pt x="6586" y="18750"/>
                      <a:pt x="6890" y="18620"/>
                      <a:pt x="7123" y="18446"/>
                    </a:cubicBezTo>
                    <a:cubicBezTo>
                      <a:pt x="7123" y="18446"/>
                      <a:pt x="6760" y="16807"/>
                      <a:pt x="6223" y="14878"/>
                    </a:cubicBezTo>
                    <a:cubicBezTo>
                      <a:pt x="5614" y="12644"/>
                      <a:pt x="4831" y="10047"/>
                      <a:pt x="5077" y="8713"/>
                    </a:cubicBezTo>
                    <a:cubicBezTo>
                      <a:pt x="5498" y="6175"/>
                      <a:pt x="5919" y="2795"/>
                      <a:pt x="5803" y="1156"/>
                    </a:cubicBezTo>
                    <a:cubicBezTo>
                      <a:pt x="5740" y="354"/>
                      <a:pt x="4832" y="0"/>
                      <a:pt x="3870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676504" y="2464546"/>
                <a:ext cx="511408" cy="752427"/>
              </a:xfrm>
              <a:custGeom>
                <a:rect b="b" l="l" r="r" t="t"/>
                <a:pathLst>
                  <a:path extrusionOk="0" h="12272" w="8341">
                    <a:moveTo>
                      <a:pt x="6049" y="1"/>
                    </a:moveTo>
                    <a:lnTo>
                      <a:pt x="1813" y="595"/>
                    </a:lnTo>
                    <a:lnTo>
                      <a:pt x="58" y="11300"/>
                    </a:lnTo>
                    <a:cubicBezTo>
                      <a:pt x="0" y="11474"/>
                      <a:pt x="116" y="11663"/>
                      <a:pt x="305" y="11779"/>
                    </a:cubicBezTo>
                    <a:cubicBezTo>
                      <a:pt x="667" y="11967"/>
                      <a:pt x="1567" y="12272"/>
                      <a:pt x="3148" y="12272"/>
                    </a:cubicBezTo>
                    <a:cubicBezTo>
                      <a:pt x="5324" y="12272"/>
                      <a:pt x="7195" y="11967"/>
                      <a:pt x="7978" y="11779"/>
                    </a:cubicBezTo>
                    <a:cubicBezTo>
                      <a:pt x="8225" y="11779"/>
                      <a:pt x="8341" y="11547"/>
                      <a:pt x="8283" y="11358"/>
                    </a:cubicBezTo>
                    <a:lnTo>
                      <a:pt x="6049" y="1"/>
                    </a:ln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946827" y="2468103"/>
                <a:ext cx="274864" cy="932011"/>
              </a:xfrm>
              <a:custGeom>
                <a:rect b="b" l="l" r="r" t="t"/>
                <a:pathLst>
                  <a:path extrusionOk="0" h="15201" w="4483">
                    <a:moveTo>
                      <a:pt x="1393" y="1"/>
                    </a:moveTo>
                    <a:lnTo>
                      <a:pt x="610" y="59"/>
                    </a:lnTo>
                    <a:cubicBezTo>
                      <a:pt x="610" y="59"/>
                      <a:pt x="421" y="2118"/>
                      <a:pt x="668" y="2786"/>
                    </a:cubicBezTo>
                    <a:cubicBezTo>
                      <a:pt x="1147" y="4164"/>
                      <a:pt x="2002" y="6949"/>
                      <a:pt x="1509" y="9371"/>
                    </a:cubicBezTo>
                    <a:cubicBezTo>
                      <a:pt x="857" y="12751"/>
                      <a:pt x="1" y="14143"/>
                      <a:pt x="1089" y="14926"/>
                    </a:cubicBezTo>
                    <a:cubicBezTo>
                      <a:pt x="1354" y="15121"/>
                      <a:pt x="1672" y="15200"/>
                      <a:pt x="2004" y="15200"/>
                    </a:cubicBezTo>
                    <a:cubicBezTo>
                      <a:pt x="3106" y="15200"/>
                      <a:pt x="4366" y="14333"/>
                      <a:pt x="4410" y="13955"/>
                    </a:cubicBezTo>
                    <a:cubicBezTo>
                      <a:pt x="4483" y="13534"/>
                      <a:pt x="3990" y="8094"/>
                      <a:pt x="3453" y="5745"/>
                    </a:cubicBezTo>
                    <a:cubicBezTo>
                      <a:pt x="2902" y="3380"/>
                      <a:pt x="1393" y="1"/>
                      <a:pt x="1393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621323" y="2493915"/>
                <a:ext cx="258861" cy="865855"/>
              </a:xfrm>
              <a:custGeom>
                <a:rect b="b" l="l" r="r" t="t"/>
                <a:pathLst>
                  <a:path extrusionOk="0" h="14122" w="4222">
                    <a:moveTo>
                      <a:pt x="3439" y="0"/>
                    </a:moveTo>
                    <a:lnTo>
                      <a:pt x="2597" y="116"/>
                    </a:lnTo>
                    <a:cubicBezTo>
                      <a:pt x="2177" y="189"/>
                      <a:pt x="1872" y="479"/>
                      <a:pt x="1872" y="914"/>
                    </a:cubicBezTo>
                    <a:cubicBezTo>
                      <a:pt x="1742" y="2597"/>
                      <a:pt x="1321" y="7006"/>
                      <a:pt x="958" y="8341"/>
                    </a:cubicBezTo>
                    <a:cubicBezTo>
                      <a:pt x="480" y="10038"/>
                      <a:pt x="1" y="11851"/>
                      <a:pt x="1" y="12388"/>
                    </a:cubicBezTo>
                    <a:cubicBezTo>
                      <a:pt x="1" y="12667"/>
                      <a:pt x="1273" y="14121"/>
                      <a:pt x="1941" y="14121"/>
                    </a:cubicBezTo>
                    <a:cubicBezTo>
                      <a:pt x="2001" y="14121"/>
                      <a:pt x="2056" y="14110"/>
                      <a:pt x="2104" y="14085"/>
                    </a:cubicBezTo>
                    <a:cubicBezTo>
                      <a:pt x="4222" y="13055"/>
                      <a:pt x="3627" y="6107"/>
                      <a:pt x="3381" y="3815"/>
                    </a:cubicBezTo>
                    <a:cubicBezTo>
                      <a:pt x="3076" y="1509"/>
                      <a:pt x="3439" y="0"/>
                      <a:pt x="343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892076" y="2207650"/>
                <a:ext cx="169529" cy="216310"/>
              </a:xfrm>
              <a:custGeom>
                <a:rect b="b" l="l" r="r" t="t"/>
                <a:pathLst>
                  <a:path extrusionOk="0" h="3528" w="2765">
                    <a:moveTo>
                      <a:pt x="1981" y="1"/>
                    </a:moveTo>
                    <a:cubicBezTo>
                      <a:pt x="830" y="1"/>
                      <a:pt x="1" y="2869"/>
                      <a:pt x="169" y="3219"/>
                    </a:cubicBezTo>
                    <a:cubicBezTo>
                      <a:pt x="267" y="3438"/>
                      <a:pt x="595" y="3528"/>
                      <a:pt x="937" y="3528"/>
                    </a:cubicBezTo>
                    <a:cubicBezTo>
                      <a:pt x="1250" y="3528"/>
                      <a:pt x="1576" y="3453"/>
                      <a:pt x="1750" y="3335"/>
                    </a:cubicBezTo>
                    <a:cubicBezTo>
                      <a:pt x="2112" y="3103"/>
                      <a:pt x="1924" y="2682"/>
                      <a:pt x="2112" y="2319"/>
                    </a:cubicBezTo>
                    <a:cubicBezTo>
                      <a:pt x="2228" y="2015"/>
                      <a:pt x="2765" y="1594"/>
                      <a:pt x="2402" y="1101"/>
                    </a:cubicBezTo>
                    <a:cubicBezTo>
                      <a:pt x="1982" y="680"/>
                      <a:pt x="2112" y="13"/>
                      <a:pt x="2112" y="13"/>
                    </a:cubicBezTo>
                    <a:cubicBezTo>
                      <a:pt x="2068" y="5"/>
                      <a:pt x="2024" y="1"/>
                      <a:pt x="1981" y="1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758294" y="2141740"/>
                <a:ext cx="263337" cy="270388"/>
              </a:xfrm>
              <a:custGeom>
                <a:rect b="b" l="l" r="r" t="t"/>
                <a:pathLst>
                  <a:path extrusionOk="0" h="4410" w="4295">
                    <a:moveTo>
                      <a:pt x="2234" y="0"/>
                    </a:moveTo>
                    <a:cubicBezTo>
                      <a:pt x="1393" y="0"/>
                      <a:pt x="537" y="668"/>
                      <a:pt x="175" y="1335"/>
                    </a:cubicBezTo>
                    <a:cubicBezTo>
                      <a:pt x="59" y="1509"/>
                      <a:pt x="59" y="1755"/>
                      <a:pt x="59" y="1944"/>
                    </a:cubicBezTo>
                    <a:cubicBezTo>
                      <a:pt x="1" y="3989"/>
                      <a:pt x="1930" y="4410"/>
                      <a:pt x="3076" y="4410"/>
                    </a:cubicBezTo>
                    <a:cubicBezTo>
                      <a:pt x="4222" y="4410"/>
                      <a:pt x="4294" y="1944"/>
                      <a:pt x="4294" y="1030"/>
                    </a:cubicBezTo>
                    <a:cubicBezTo>
                      <a:pt x="4294" y="131"/>
                      <a:pt x="3380" y="0"/>
                      <a:pt x="223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768962" y="2189747"/>
                <a:ext cx="203741" cy="350094"/>
              </a:xfrm>
              <a:custGeom>
                <a:rect b="b" l="l" r="r" t="t"/>
                <a:pathLst>
                  <a:path extrusionOk="0" h="5710" w="3323">
                    <a:moveTo>
                      <a:pt x="2002" y="1"/>
                    </a:moveTo>
                    <a:cubicBezTo>
                      <a:pt x="1089" y="1"/>
                      <a:pt x="1" y="668"/>
                      <a:pt x="247" y="1944"/>
                    </a:cubicBezTo>
                    <a:cubicBezTo>
                      <a:pt x="421" y="3090"/>
                      <a:pt x="552" y="3873"/>
                      <a:pt x="1277" y="3989"/>
                    </a:cubicBezTo>
                    <a:cubicBezTo>
                      <a:pt x="1509" y="4062"/>
                      <a:pt x="1698" y="4352"/>
                      <a:pt x="1640" y="4599"/>
                    </a:cubicBezTo>
                    <a:lnTo>
                      <a:pt x="1582" y="4845"/>
                    </a:lnTo>
                    <a:cubicBezTo>
                      <a:pt x="1509" y="5077"/>
                      <a:pt x="1509" y="5440"/>
                      <a:pt x="1756" y="5571"/>
                    </a:cubicBezTo>
                    <a:cubicBezTo>
                      <a:pt x="1894" y="5655"/>
                      <a:pt x="2086" y="5709"/>
                      <a:pt x="2276" y="5709"/>
                    </a:cubicBezTo>
                    <a:cubicBezTo>
                      <a:pt x="2346" y="5709"/>
                      <a:pt x="2415" y="5702"/>
                      <a:pt x="2481" y="5687"/>
                    </a:cubicBezTo>
                    <a:cubicBezTo>
                      <a:pt x="2902" y="5571"/>
                      <a:pt x="3206" y="5208"/>
                      <a:pt x="3090" y="4541"/>
                    </a:cubicBezTo>
                    <a:lnTo>
                      <a:pt x="2902" y="3873"/>
                    </a:lnTo>
                    <a:cubicBezTo>
                      <a:pt x="2786" y="3627"/>
                      <a:pt x="2844" y="3337"/>
                      <a:pt x="2960" y="3148"/>
                    </a:cubicBezTo>
                    <a:cubicBezTo>
                      <a:pt x="3148" y="2844"/>
                      <a:pt x="3322" y="2365"/>
                      <a:pt x="3322" y="1944"/>
                    </a:cubicBezTo>
                    <a:cubicBezTo>
                      <a:pt x="3322" y="668"/>
                      <a:pt x="2960" y="1"/>
                      <a:pt x="2002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724511" y="2145296"/>
                <a:ext cx="278420" cy="163704"/>
              </a:xfrm>
              <a:custGeom>
                <a:rect b="b" l="l" r="r" t="t"/>
                <a:pathLst>
                  <a:path extrusionOk="0" h="2670" w="4541">
                    <a:moveTo>
                      <a:pt x="2785" y="0"/>
                    </a:moveTo>
                    <a:lnTo>
                      <a:pt x="1698" y="363"/>
                    </a:lnTo>
                    <a:cubicBezTo>
                      <a:pt x="1603" y="399"/>
                      <a:pt x="1498" y="417"/>
                      <a:pt x="1393" y="417"/>
                    </a:cubicBezTo>
                    <a:cubicBezTo>
                      <a:pt x="1288" y="417"/>
                      <a:pt x="1183" y="399"/>
                      <a:pt x="1088" y="363"/>
                    </a:cubicBezTo>
                    <a:lnTo>
                      <a:pt x="552" y="189"/>
                    </a:lnTo>
                    <a:cubicBezTo>
                      <a:pt x="520" y="182"/>
                      <a:pt x="488" y="178"/>
                      <a:pt x="456" y="178"/>
                    </a:cubicBezTo>
                    <a:cubicBezTo>
                      <a:pt x="233" y="178"/>
                      <a:pt x="0" y="351"/>
                      <a:pt x="0" y="668"/>
                    </a:cubicBezTo>
                    <a:lnTo>
                      <a:pt x="0" y="798"/>
                    </a:lnTo>
                    <a:cubicBezTo>
                      <a:pt x="108" y="1441"/>
                      <a:pt x="654" y="1879"/>
                      <a:pt x="1248" y="1879"/>
                    </a:cubicBezTo>
                    <a:cubicBezTo>
                      <a:pt x="1378" y="1879"/>
                      <a:pt x="1510" y="1858"/>
                      <a:pt x="1640" y="1813"/>
                    </a:cubicBezTo>
                    <a:cubicBezTo>
                      <a:pt x="1817" y="1764"/>
                      <a:pt x="1985" y="1746"/>
                      <a:pt x="2146" y="1746"/>
                    </a:cubicBezTo>
                    <a:cubicBezTo>
                      <a:pt x="2367" y="1746"/>
                      <a:pt x="2576" y="1780"/>
                      <a:pt x="2785" y="1813"/>
                    </a:cubicBezTo>
                    <a:cubicBezTo>
                      <a:pt x="3090" y="1886"/>
                      <a:pt x="3322" y="2118"/>
                      <a:pt x="3322" y="2423"/>
                    </a:cubicBezTo>
                    <a:cubicBezTo>
                      <a:pt x="3322" y="2539"/>
                      <a:pt x="3395" y="2669"/>
                      <a:pt x="3511" y="2669"/>
                    </a:cubicBezTo>
                    <a:cubicBezTo>
                      <a:pt x="3627" y="2669"/>
                      <a:pt x="3685" y="2611"/>
                      <a:pt x="3685" y="2481"/>
                    </a:cubicBezTo>
                    <a:cubicBezTo>
                      <a:pt x="3989" y="2481"/>
                      <a:pt x="4236" y="2307"/>
                      <a:pt x="4236" y="2002"/>
                    </a:cubicBezTo>
                    <a:lnTo>
                      <a:pt x="4352" y="1335"/>
                    </a:lnTo>
                    <a:cubicBezTo>
                      <a:pt x="4541" y="435"/>
                      <a:pt x="3453" y="0"/>
                      <a:pt x="2785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939715" y="2275155"/>
                <a:ext cx="51686" cy="66708"/>
              </a:xfrm>
              <a:custGeom>
                <a:rect b="b" l="l" r="r" t="t"/>
                <a:pathLst>
                  <a:path extrusionOk="0" h="1088" w="843">
                    <a:moveTo>
                      <a:pt x="421" y="0"/>
                    </a:moveTo>
                    <a:cubicBezTo>
                      <a:pt x="117" y="0"/>
                      <a:pt x="1" y="247"/>
                      <a:pt x="1" y="551"/>
                    </a:cubicBezTo>
                    <a:cubicBezTo>
                      <a:pt x="1" y="856"/>
                      <a:pt x="117" y="1088"/>
                      <a:pt x="421" y="1088"/>
                    </a:cubicBezTo>
                    <a:cubicBezTo>
                      <a:pt x="668" y="1088"/>
                      <a:pt x="842" y="667"/>
                      <a:pt x="842" y="363"/>
                    </a:cubicBezTo>
                    <a:cubicBezTo>
                      <a:pt x="842" y="58"/>
                      <a:pt x="668" y="0"/>
                      <a:pt x="421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799189" y="2300906"/>
                <a:ext cx="25874" cy="78357"/>
              </a:xfrm>
              <a:custGeom>
                <a:rect b="b" l="l" r="r" t="t"/>
                <a:pathLst>
                  <a:path extrusionOk="0" h="1278" w="422">
                    <a:moveTo>
                      <a:pt x="291" y="1"/>
                    </a:moveTo>
                    <a:cubicBezTo>
                      <a:pt x="233" y="1"/>
                      <a:pt x="233" y="1"/>
                      <a:pt x="233" y="73"/>
                    </a:cubicBezTo>
                    <a:lnTo>
                      <a:pt x="1" y="973"/>
                    </a:lnTo>
                    <a:cubicBezTo>
                      <a:pt x="1" y="1089"/>
                      <a:pt x="59" y="1277"/>
                      <a:pt x="233" y="1277"/>
                    </a:cubicBezTo>
                    <a:cubicBezTo>
                      <a:pt x="364" y="1277"/>
                      <a:pt x="422" y="1161"/>
                      <a:pt x="422" y="1031"/>
                    </a:cubicBezTo>
                    <a:lnTo>
                      <a:pt x="422" y="13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7873008" y="2594405"/>
                <a:ext cx="118394" cy="502211"/>
              </a:xfrm>
              <a:custGeom>
                <a:rect b="b" l="l" r="r" t="t"/>
                <a:pathLst>
                  <a:path extrusionOk="0" h="8191" w="1931">
                    <a:moveTo>
                      <a:pt x="480" y="0"/>
                    </a:moveTo>
                    <a:cubicBezTo>
                      <a:pt x="421" y="0"/>
                      <a:pt x="363" y="116"/>
                      <a:pt x="363" y="174"/>
                    </a:cubicBezTo>
                    <a:cubicBezTo>
                      <a:pt x="480" y="784"/>
                      <a:pt x="900" y="3322"/>
                      <a:pt x="900" y="3743"/>
                    </a:cubicBezTo>
                    <a:cubicBezTo>
                      <a:pt x="973" y="4889"/>
                      <a:pt x="305" y="6702"/>
                      <a:pt x="59" y="7369"/>
                    </a:cubicBezTo>
                    <a:cubicBezTo>
                      <a:pt x="1" y="7485"/>
                      <a:pt x="1" y="7732"/>
                      <a:pt x="117" y="7848"/>
                    </a:cubicBezTo>
                    <a:lnTo>
                      <a:pt x="247" y="8094"/>
                    </a:lnTo>
                    <a:cubicBezTo>
                      <a:pt x="281" y="8162"/>
                      <a:pt x="355" y="8190"/>
                      <a:pt x="437" y="8190"/>
                    </a:cubicBezTo>
                    <a:cubicBezTo>
                      <a:pt x="494" y="8190"/>
                      <a:pt x="556" y="8176"/>
                      <a:pt x="610" y="8152"/>
                    </a:cubicBezTo>
                    <a:lnTo>
                      <a:pt x="726" y="8094"/>
                    </a:lnTo>
                    <a:cubicBezTo>
                      <a:pt x="1031" y="7906"/>
                      <a:pt x="1263" y="7616"/>
                      <a:pt x="1335" y="7311"/>
                    </a:cubicBezTo>
                    <a:cubicBezTo>
                      <a:pt x="1567" y="6455"/>
                      <a:pt x="1930" y="4773"/>
                      <a:pt x="1814" y="3859"/>
                    </a:cubicBezTo>
                    <a:cubicBezTo>
                      <a:pt x="1698" y="2713"/>
                      <a:pt x="1031" y="595"/>
                      <a:pt x="842" y="116"/>
                    </a:cubicBezTo>
                    <a:cubicBezTo>
                      <a:pt x="842" y="58"/>
                      <a:pt x="784" y="0"/>
                      <a:pt x="726" y="0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854369" y="2575705"/>
                <a:ext cx="122748" cy="501291"/>
              </a:xfrm>
              <a:custGeom>
                <a:rect b="b" l="l" r="r" t="t"/>
                <a:pathLst>
                  <a:path extrusionOk="0" h="8176" w="2002">
                    <a:moveTo>
                      <a:pt x="667" y="1"/>
                    </a:moveTo>
                    <a:cubicBezTo>
                      <a:pt x="609" y="1"/>
                      <a:pt x="551" y="59"/>
                      <a:pt x="551" y="175"/>
                    </a:cubicBezTo>
                    <a:cubicBezTo>
                      <a:pt x="609" y="784"/>
                      <a:pt x="972" y="3322"/>
                      <a:pt x="972" y="3743"/>
                    </a:cubicBezTo>
                    <a:cubicBezTo>
                      <a:pt x="1030" y="4889"/>
                      <a:pt x="363" y="6644"/>
                      <a:pt x="58" y="7311"/>
                    </a:cubicBezTo>
                    <a:cubicBezTo>
                      <a:pt x="0" y="7485"/>
                      <a:pt x="0" y="7674"/>
                      <a:pt x="116" y="7848"/>
                    </a:cubicBezTo>
                    <a:lnTo>
                      <a:pt x="247" y="8037"/>
                    </a:lnTo>
                    <a:cubicBezTo>
                      <a:pt x="289" y="8122"/>
                      <a:pt x="363" y="8175"/>
                      <a:pt x="450" y="8175"/>
                    </a:cubicBezTo>
                    <a:cubicBezTo>
                      <a:pt x="483" y="8175"/>
                      <a:pt x="516" y="8168"/>
                      <a:pt x="551" y="8153"/>
                    </a:cubicBezTo>
                    <a:lnTo>
                      <a:pt x="725" y="8095"/>
                    </a:lnTo>
                    <a:cubicBezTo>
                      <a:pt x="1030" y="7921"/>
                      <a:pt x="1277" y="7616"/>
                      <a:pt x="1335" y="7311"/>
                    </a:cubicBezTo>
                    <a:cubicBezTo>
                      <a:pt x="1567" y="6470"/>
                      <a:pt x="2002" y="4831"/>
                      <a:pt x="1871" y="3859"/>
                    </a:cubicBezTo>
                    <a:cubicBezTo>
                      <a:pt x="1755" y="2713"/>
                      <a:pt x="1146" y="595"/>
                      <a:pt x="1030" y="117"/>
                    </a:cubicBezTo>
                    <a:cubicBezTo>
                      <a:pt x="1030" y="59"/>
                      <a:pt x="972" y="1"/>
                      <a:pt x="914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880120" y="2538366"/>
                <a:ext cx="41018" cy="40957"/>
              </a:xfrm>
              <a:custGeom>
                <a:rect b="b" l="l" r="r" t="t"/>
                <a:pathLst>
                  <a:path extrusionOk="0" h="668" w="669">
                    <a:moveTo>
                      <a:pt x="189" y="1"/>
                    </a:moveTo>
                    <a:cubicBezTo>
                      <a:pt x="131" y="1"/>
                      <a:pt x="1" y="59"/>
                      <a:pt x="1" y="189"/>
                    </a:cubicBezTo>
                    <a:lnTo>
                      <a:pt x="1" y="552"/>
                    </a:lnTo>
                    <a:cubicBezTo>
                      <a:pt x="1" y="610"/>
                      <a:pt x="59" y="668"/>
                      <a:pt x="131" y="668"/>
                    </a:cubicBezTo>
                    <a:lnTo>
                      <a:pt x="552" y="668"/>
                    </a:lnTo>
                    <a:cubicBezTo>
                      <a:pt x="610" y="668"/>
                      <a:pt x="668" y="610"/>
                      <a:pt x="668" y="552"/>
                    </a:cubicBezTo>
                    <a:lnTo>
                      <a:pt x="668" y="189"/>
                    </a:lnTo>
                    <a:cubicBezTo>
                      <a:pt x="668" y="59"/>
                      <a:pt x="610" y="59"/>
                      <a:pt x="552" y="59"/>
                    </a:cubicBez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913964" y="2464546"/>
                <a:ext cx="85408" cy="128818"/>
              </a:xfrm>
              <a:custGeom>
                <a:rect b="b" l="l" r="r" t="t"/>
                <a:pathLst>
                  <a:path extrusionOk="0" h="2101" w="1393">
                    <a:moveTo>
                      <a:pt x="725" y="1"/>
                    </a:moveTo>
                    <a:lnTo>
                      <a:pt x="58" y="1089"/>
                    </a:lnTo>
                    <a:cubicBezTo>
                      <a:pt x="0" y="1205"/>
                      <a:pt x="0" y="1263"/>
                      <a:pt x="58" y="1393"/>
                    </a:cubicBezTo>
                    <a:lnTo>
                      <a:pt x="537" y="2046"/>
                    </a:lnTo>
                    <a:cubicBezTo>
                      <a:pt x="537" y="2082"/>
                      <a:pt x="569" y="2100"/>
                      <a:pt x="609" y="2100"/>
                    </a:cubicBezTo>
                    <a:cubicBezTo>
                      <a:pt x="649" y="2100"/>
                      <a:pt x="696" y="2082"/>
                      <a:pt x="725" y="2046"/>
                    </a:cubicBezTo>
                    <a:cubicBezTo>
                      <a:pt x="1262" y="1205"/>
                      <a:pt x="1393" y="117"/>
                      <a:pt x="1393" y="117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821445" y="2483247"/>
                <a:ext cx="70325" cy="105887"/>
              </a:xfrm>
              <a:custGeom>
                <a:rect b="b" l="l" r="r" t="t"/>
                <a:pathLst>
                  <a:path extrusionOk="0" h="1727" w="1147">
                    <a:moveTo>
                      <a:pt x="726" y="0"/>
                    </a:moveTo>
                    <a:lnTo>
                      <a:pt x="59" y="174"/>
                    </a:lnTo>
                    <a:cubicBezTo>
                      <a:pt x="59" y="174"/>
                      <a:pt x="1" y="900"/>
                      <a:pt x="537" y="1683"/>
                    </a:cubicBezTo>
                    <a:cubicBezTo>
                      <a:pt x="566" y="1712"/>
                      <a:pt x="595" y="1726"/>
                      <a:pt x="626" y="1726"/>
                    </a:cubicBezTo>
                    <a:cubicBezTo>
                      <a:pt x="657" y="1726"/>
                      <a:pt x="690" y="1712"/>
                      <a:pt x="726" y="1683"/>
                    </a:cubicBezTo>
                    <a:lnTo>
                      <a:pt x="1088" y="1016"/>
                    </a:lnTo>
                    <a:cubicBezTo>
                      <a:pt x="1146" y="958"/>
                      <a:pt x="1146" y="900"/>
                      <a:pt x="1146" y="842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117095" y="2545478"/>
                <a:ext cx="829803" cy="830723"/>
              </a:xfrm>
              <a:custGeom>
                <a:rect b="b" l="l" r="r" t="t"/>
                <a:pathLst>
                  <a:path extrusionOk="0" h="13549" w="13534">
                    <a:moveTo>
                      <a:pt x="6760" y="3498"/>
                    </a:moveTo>
                    <a:cubicBezTo>
                      <a:pt x="8668" y="3498"/>
                      <a:pt x="10145" y="5115"/>
                      <a:pt x="9966" y="7021"/>
                    </a:cubicBezTo>
                    <a:cubicBezTo>
                      <a:pt x="9849" y="8588"/>
                      <a:pt x="8588" y="9864"/>
                      <a:pt x="7006" y="9980"/>
                    </a:cubicBezTo>
                    <a:cubicBezTo>
                      <a:pt x="6908" y="9989"/>
                      <a:pt x="6811" y="9993"/>
                      <a:pt x="6715" y="9993"/>
                    </a:cubicBezTo>
                    <a:cubicBezTo>
                      <a:pt x="4862" y="9993"/>
                      <a:pt x="3387" y="8428"/>
                      <a:pt x="3511" y="6470"/>
                    </a:cubicBezTo>
                    <a:cubicBezTo>
                      <a:pt x="3627" y="4903"/>
                      <a:pt x="4889" y="3627"/>
                      <a:pt x="6470" y="3511"/>
                    </a:cubicBezTo>
                    <a:cubicBezTo>
                      <a:pt x="6568" y="3503"/>
                      <a:pt x="6664" y="3498"/>
                      <a:pt x="6760" y="3498"/>
                    </a:cubicBezTo>
                    <a:close/>
                    <a:moveTo>
                      <a:pt x="6049" y="1"/>
                    </a:moveTo>
                    <a:cubicBezTo>
                      <a:pt x="5687" y="1"/>
                      <a:pt x="5440" y="247"/>
                      <a:pt x="5440" y="610"/>
                    </a:cubicBezTo>
                    <a:lnTo>
                      <a:pt x="5440" y="1030"/>
                    </a:lnTo>
                    <a:cubicBezTo>
                      <a:pt x="5440" y="1335"/>
                      <a:pt x="5251" y="1582"/>
                      <a:pt x="5019" y="1698"/>
                    </a:cubicBezTo>
                    <a:cubicBezTo>
                      <a:pt x="4773" y="1756"/>
                      <a:pt x="4599" y="1814"/>
                      <a:pt x="4410" y="1944"/>
                    </a:cubicBezTo>
                    <a:cubicBezTo>
                      <a:pt x="4324" y="1985"/>
                      <a:pt x="4233" y="2004"/>
                      <a:pt x="4140" y="2004"/>
                    </a:cubicBezTo>
                    <a:cubicBezTo>
                      <a:pt x="3967" y="2004"/>
                      <a:pt x="3787" y="1937"/>
                      <a:pt x="3627" y="1814"/>
                    </a:cubicBezTo>
                    <a:lnTo>
                      <a:pt x="3322" y="1451"/>
                    </a:lnTo>
                    <a:cubicBezTo>
                      <a:pt x="3199" y="1335"/>
                      <a:pt x="3047" y="1277"/>
                      <a:pt x="2896" y="1277"/>
                    </a:cubicBezTo>
                    <a:cubicBezTo>
                      <a:pt x="2746" y="1277"/>
                      <a:pt x="2597" y="1335"/>
                      <a:pt x="2481" y="1451"/>
                    </a:cubicBezTo>
                    <a:lnTo>
                      <a:pt x="1451" y="2481"/>
                    </a:lnTo>
                    <a:cubicBezTo>
                      <a:pt x="1204" y="2728"/>
                      <a:pt x="1204" y="3090"/>
                      <a:pt x="1451" y="3337"/>
                    </a:cubicBezTo>
                    <a:lnTo>
                      <a:pt x="1814" y="3627"/>
                    </a:lnTo>
                    <a:cubicBezTo>
                      <a:pt x="1988" y="3873"/>
                      <a:pt x="2060" y="4178"/>
                      <a:pt x="1930" y="4425"/>
                    </a:cubicBezTo>
                    <a:cubicBezTo>
                      <a:pt x="1814" y="4599"/>
                      <a:pt x="1756" y="4787"/>
                      <a:pt x="1698" y="5019"/>
                    </a:cubicBezTo>
                    <a:cubicBezTo>
                      <a:pt x="1567" y="5266"/>
                      <a:pt x="1335" y="5440"/>
                      <a:pt x="1030" y="5440"/>
                    </a:cubicBezTo>
                    <a:lnTo>
                      <a:pt x="610" y="5440"/>
                    </a:lnTo>
                    <a:cubicBezTo>
                      <a:pt x="247" y="5440"/>
                      <a:pt x="1" y="5687"/>
                      <a:pt x="1" y="6049"/>
                    </a:cubicBezTo>
                    <a:lnTo>
                      <a:pt x="1" y="7500"/>
                    </a:lnTo>
                    <a:cubicBezTo>
                      <a:pt x="1" y="7804"/>
                      <a:pt x="247" y="8109"/>
                      <a:pt x="610" y="8109"/>
                    </a:cubicBezTo>
                    <a:lnTo>
                      <a:pt x="1030" y="8109"/>
                    </a:lnTo>
                    <a:cubicBezTo>
                      <a:pt x="1335" y="8109"/>
                      <a:pt x="1567" y="8225"/>
                      <a:pt x="1698" y="8530"/>
                    </a:cubicBezTo>
                    <a:cubicBezTo>
                      <a:pt x="1756" y="8704"/>
                      <a:pt x="1814" y="8950"/>
                      <a:pt x="1930" y="9139"/>
                    </a:cubicBezTo>
                    <a:cubicBezTo>
                      <a:pt x="2060" y="9371"/>
                      <a:pt x="1988" y="9675"/>
                      <a:pt x="1814" y="9864"/>
                    </a:cubicBezTo>
                    <a:lnTo>
                      <a:pt x="1451" y="10154"/>
                    </a:lnTo>
                    <a:cubicBezTo>
                      <a:pt x="1204" y="10401"/>
                      <a:pt x="1204" y="10821"/>
                      <a:pt x="1451" y="11010"/>
                    </a:cubicBezTo>
                    <a:lnTo>
                      <a:pt x="2481" y="12040"/>
                    </a:lnTo>
                    <a:cubicBezTo>
                      <a:pt x="2597" y="12156"/>
                      <a:pt x="2746" y="12214"/>
                      <a:pt x="2896" y="12214"/>
                    </a:cubicBezTo>
                    <a:cubicBezTo>
                      <a:pt x="3047" y="12214"/>
                      <a:pt x="3199" y="12156"/>
                      <a:pt x="3322" y="12040"/>
                    </a:cubicBezTo>
                    <a:lnTo>
                      <a:pt x="3627" y="11735"/>
                    </a:lnTo>
                    <a:cubicBezTo>
                      <a:pt x="3787" y="11612"/>
                      <a:pt x="3967" y="11545"/>
                      <a:pt x="4140" y="11545"/>
                    </a:cubicBezTo>
                    <a:cubicBezTo>
                      <a:pt x="4233" y="11545"/>
                      <a:pt x="4324" y="11564"/>
                      <a:pt x="4410" y="11605"/>
                    </a:cubicBezTo>
                    <a:cubicBezTo>
                      <a:pt x="4599" y="11677"/>
                      <a:pt x="4773" y="11793"/>
                      <a:pt x="5019" y="11851"/>
                    </a:cubicBezTo>
                    <a:cubicBezTo>
                      <a:pt x="5251" y="11909"/>
                      <a:pt x="5440" y="12214"/>
                      <a:pt x="5440" y="12460"/>
                    </a:cubicBezTo>
                    <a:lnTo>
                      <a:pt x="5440" y="12939"/>
                    </a:lnTo>
                    <a:cubicBezTo>
                      <a:pt x="5440" y="13244"/>
                      <a:pt x="5687" y="13548"/>
                      <a:pt x="6049" y="13548"/>
                    </a:cubicBezTo>
                    <a:lnTo>
                      <a:pt x="7500" y="13548"/>
                    </a:lnTo>
                    <a:cubicBezTo>
                      <a:pt x="7790" y="13548"/>
                      <a:pt x="8094" y="13244"/>
                      <a:pt x="8094" y="12939"/>
                    </a:cubicBezTo>
                    <a:lnTo>
                      <a:pt x="8094" y="12460"/>
                    </a:lnTo>
                    <a:cubicBezTo>
                      <a:pt x="8094" y="12214"/>
                      <a:pt x="8225" y="11909"/>
                      <a:pt x="8515" y="11851"/>
                    </a:cubicBezTo>
                    <a:cubicBezTo>
                      <a:pt x="8704" y="11793"/>
                      <a:pt x="8950" y="11677"/>
                      <a:pt x="9124" y="11605"/>
                    </a:cubicBezTo>
                    <a:cubicBezTo>
                      <a:pt x="9210" y="11564"/>
                      <a:pt x="9303" y="11545"/>
                      <a:pt x="9395" y="11545"/>
                    </a:cubicBezTo>
                    <a:cubicBezTo>
                      <a:pt x="9567" y="11545"/>
                      <a:pt x="9736" y="11612"/>
                      <a:pt x="9849" y="11735"/>
                    </a:cubicBezTo>
                    <a:lnTo>
                      <a:pt x="10154" y="12040"/>
                    </a:lnTo>
                    <a:cubicBezTo>
                      <a:pt x="10277" y="12156"/>
                      <a:pt x="10444" y="12214"/>
                      <a:pt x="10609" y="12214"/>
                    </a:cubicBezTo>
                    <a:cubicBezTo>
                      <a:pt x="10774" y="12214"/>
                      <a:pt x="10937" y="12156"/>
                      <a:pt x="11053" y="12040"/>
                    </a:cubicBezTo>
                    <a:lnTo>
                      <a:pt x="12025" y="11010"/>
                    </a:lnTo>
                    <a:cubicBezTo>
                      <a:pt x="12272" y="10821"/>
                      <a:pt x="12272" y="10401"/>
                      <a:pt x="12025" y="10154"/>
                    </a:cubicBezTo>
                    <a:lnTo>
                      <a:pt x="11721" y="9864"/>
                    </a:lnTo>
                    <a:cubicBezTo>
                      <a:pt x="11547" y="9675"/>
                      <a:pt x="11489" y="9371"/>
                      <a:pt x="11605" y="9139"/>
                    </a:cubicBezTo>
                    <a:cubicBezTo>
                      <a:pt x="11663" y="8950"/>
                      <a:pt x="11779" y="8704"/>
                      <a:pt x="11851" y="8530"/>
                    </a:cubicBezTo>
                    <a:cubicBezTo>
                      <a:pt x="11909" y="8225"/>
                      <a:pt x="12214" y="8109"/>
                      <a:pt x="12446" y="8109"/>
                    </a:cubicBezTo>
                    <a:lnTo>
                      <a:pt x="12939" y="8109"/>
                    </a:lnTo>
                    <a:cubicBezTo>
                      <a:pt x="13229" y="8109"/>
                      <a:pt x="13534" y="7804"/>
                      <a:pt x="13534" y="7500"/>
                    </a:cubicBezTo>
                    <a:lnTo>
                      <a:pt x="13534" y="6049"/>
                    </a:lnTo>
                    <a:cubicBezTo>
                      <a:pt x="13534" y="5687"/>
                      <a:pt x="13229" y="5440"/>
                      <a:pt x="12939" y="5440"/>
                    </a:cubicBezTo>
                    <a:lnTo>
                      <a:pt x="12446" y="5440"/>
                    </a:lnTo>
                    <a:cubicBezTo>
                      <a:pt x="12214" y="5440"/>
                      <a:pt x="11909" y="5266"/>
                      <a:pt x="11851" y="5019"/>
                    </a:cubicBezTo>
                    <a:cubicBezTo>
                      <a:pt x="11779" y="4787"/>
                      <a:pt x="11663" y="4599"/>
                      <a:pt x="11605" y="4425"/>
                    </a:cubicBezTo>
                    <a:cubicBezTo>
                      <a:pt x="11489" y="4178"/>
                      <a:pt x="11547" y="3873"/>
                      <a:pt x="11721" y="3627"/>
                    </a:cubicBezTo>
                    <a:lnTo>
                      <a:pt x="12025" y="3337"/>
                    </a:lnTo>
                    <a:cubicBezTo>
                      <a:pt x="12272" y="3090"/>
                      <a:pt x="12272" y="2728"/>
                      <a:pt x="12025" y="2481"/>
                    </a:cubicBezTo>
                    <a:lnTo>
                      <a:pt x="11053" y="1451"/>
                    </a:lnTo>
                    <a:cubicBezTo>
                      <a:pt x="10937" y="1335"/>
                      <a:pt x="10774" y="1277"/>
                      <a:pt x="10609" y="1277"/>
                    </a:cubicBezTo>
                    <a:cubicBezTo>
                      <a:pt x="10444" y="1277"/>
                      <a:pt x="10277" y="1335"/>
                      <a:pt x="10154" y="1451"/>
                    </a:cubicBezTo>
                    <a:lnTo>
                      <a:pt x="9849" y="1814"/>
                    </a:lnTo>
                    <a:cubicBezTo>
                      <a:pt x="9736" y="1937"/>
                      <a:pt x="9567" y="2004"/>
                      <a:pt x="9395" y="2004"/>
                    </a:cubicBezTo>
                    <a:cubicBezTo>
                      <a:pt x="9303" y="2004"/>
                      <a:pt x="9210" y="1985"/>
                      <a:pt x="9124" y="1944"/>
                    </a:cubicBezTo>
                    <a:cubicBezTo>
                      <a:pt x="8950" y="1814"/>
                      <a:pt x="8704" y="1756"/>
                      <a:pt x="8515" y="1698"/>
                    </a:cubicBezTo>
                    <a:cubicBezTo>
                      <a:pt x="8225" y="1582"/>
                      <a:pt x="8094" y="1335"/>
                      <a:pt x="8094" y="1030"/>
                    </a:cubicBezTo>
                    <a:lnTo>
                      <a:pt x="8094" y="610"/>
                    </a:lnTo>
                    <a:cubicBezTo>
                      <a:pt x="8094" y="247"/>
                      <a:pt x="7790" y="1"/>
                      <a:pt x="7500" y="1"/>
                    </a:cubicBezTo>
                    <a:close/>
                  </a:path>
                </a:pathLst>
              </a:custGeom>
              <a:solidFill>
                <a:srgbClr val="6B64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94349" y="2423652"/>
                <a:ext cx="1075299" cy="1074379"/>
              </a:xfrm>
              <a:custGeom>
                <a:rect b="b" l="l" r="r" t="t"/>
                <a:pathLst>
                  <a:path extrusionOk="0" h="17523" w="17538">
                    <a:moveTo>
                      <a:pt x="8712" y="4516"/>
                    </a:moveTo>
                    <a:cubicBezTo>
                      <a:pt x="11174" y="4516"/>
                      <a:pt x="13176" y="6570"/>
                      <a:pt x="12939" y="9066"/>
                    </a:cubicBezTo>
                    <a:cubicBezTo>
                      <a:pt x="12823" y="11126"/>
                      <a:pt x="11126" y="12808"/>
                      <a:pt x="9066" y="12939"/>
                    </a:cubicBezTo>
                    <a:cubicBezTo>
                      <a:pt x="8939" y="12950"/>
                      <a:pt x="8812" y="12956"/>
                      <a:pt x="8687" y="12956"/>
                    </a:cubicBezTo>
                    <a:cubicBezTo>
                      <a:pt x="6267" y="12956"/>
                      <a:pt x="4362" y="10868"/>
                      <a:pt x="4541" y="8399"/>
                    </a:cubicBezTo>
                    <a:cubicBezTo>
                      <a:pt x="4715" y="6339"/>
                      <a:pt x="6354" y="4715"/>
                      <a:pt x="8414" y="4526"/>
                    </a:cubicBezTo>
                    <a:cubicBezTo>
                      <a:pt x="8514" y="4519"/>
                      <a:pt x="8613" y="4516"/>
                      <a:pt x="8712" y="4516"/>
                    </a:cubicBezTo>
                    <a:close/>
                    <a:moveTo>
                      <a:pt x="7805" y="0"/>
                    </a:moveTo>
                    <a:cubicBezTo>
                      <a:pt x="7384" y="0"/>
                      <a:pt x="7079" y="363"/>
                      <a:pt x="7079" y="784"/>
                    </a:cubicBezTo>
                    <a:lnTo>
                      <a:pt x="7079" y="1335"/>
                    </a:lnTo>
                    <a:cubicBezTo>
                      <a:pt x="7079" y="1697"/>
                      <a:pt x="6833" y="2060"/>
                      <a:pt x="6470" y="2176"/>
                    </a:cubicBezTo>
                    <a:cubicBezTo>
                      <a:pt x="6238" y="2234"/>
                      <a:pt x="5933" y="2350"/>
                      <a:pt x="5687" y="2481"/>
                    </a:cubicBezTo>
                    <a:cubicBezTo>
                      <a:pt x="5586" y="2538"/>
                      <a:pt x="5473" y="2564"/>
                      <a:pt x="5358" y="2564"/>
                    </a:cubicBezTo>
                    <a:cubicBezTo>
                      <a:pt x="5124" y="2564"/>
                      <a:pt x="4880" y="2457"/>
                      <a:pt x="4715" y="2292"/>
                    </a:cubicBezTo>
                    <a:lnTo>
                      <a:pt x="4294" y="1872"/>
                    </a:lnTo>
                    <a:cubicBezTo>
                      <a:pt x="4142" y="1719"/>
                      <a:pt x="3946" y="1643"/>
                      <a:pt x="3750" y="1643"/>
                    </a:cubicBezTo>
                    <a:cubicBezTo>
                      <a:pt x="3555" y="1643"/>
                      <a:pt x="3359" y="1719"/>
                      <a:pt x="3206" y="1872"/>
                    </a:cubicBezTo>
                    <a:lnTo>
                      <a:pt x="1886" y="3206"/>
                    </a:lnTo>
                    <a:cubicBezTo>
                      <a:pt x="1582" y="3511"/>
                      <a:pt x="1582" y="3989"/>
                      <a:pt x="1886" y="4294"/>
                    </a:cubicBezTo>
                    <a:lnTo>
                      <a:pt x="2307" y="4715"/>
                    </a:lnTo>
                    <a:cubicBezTo>
                      <a:pt x="2612" y="4961"/>
                      <a:pt x="2670" y="5382"/>
                      <a:pt x="2481" y="5686"/>
                    </a:cubicBezTo>
                    <a:cubicBezTo>
                      <a:pt x="2365" y="5918"/>
                      <a:pt x="2249" y="6223"/>
                      <a:pt x="2177" y="6470"/>
                    </a:cubicBezTo>
                    <a:cubicBezTo>
                      <a:pt x="2061" y="6832"/>
                      <a:pt x="1698" y="7064"/>
                      <a:pt x="1335" y="7064"/>
                    </a:cubicBezTo>
                    <a:lnTo>
                      <a:pt x="799" y="7064"/>
                    </a:lnTo>
                    <a:cubicBezTo>
                      <a:pt x="363" y="7064"/>
                      <a:pt x="1" y="7369"/>
                      <a:pt x="1" y="7790"/>
                    </a:cubicBezTo>
                    <a:lnTo>
                      <a:pt x="1" y="9675"/>
                    </a:lnTo>
                    <a:cubicBezTo>
                      <a:pt x="1" y="10096"/>
                      <a:pt x="363" y="10459"/>
                      <a:pt x="799" y="10459"/>
                    </a:cubicBezTo>
                    <a:lnTo>
                      <a:pt x="1335" y="10459"/>
                    </a:lnTo>
                    <a:cubicBezTo>
                      <a:pt x="1698" y="10459"/>
                      <a:pt x="2061" y="10691"/>
                      <a:pt x="2177" y="10995"/>
                    </a:cubicBezTo>
                    <a:cubicBezTo>
                      <a:pt x="2249" y="11300"/>
                      <a:pt x="2365" y="11546"/>
                      <a:pt x="2481" y="11779"/>
                    </a:cubicBezTo>
                    <a:cubicBezTo>
                      <a:pt x="2670" y="12141"/>
                      <a:pt x="2612" y="12504"/>
                      <a:pt x="2307" y="12750"/>
                    </a:cubicBezTo>
                    <a:lnTo>
                      <a:pt x="1886" y="13171"/>
                    </a:lnTo>
                    <a:cubicBezTo>
                      <a:pt x="1582" y="13476"/>
                      <a:pt x="1582" y="13954"/>
                      <a:pt x="1886" y="14259"/>
                    </a:cubicBezTo>
                    <a:lnTo>
                      <a:pt x="3206" y="15593"/>
                    </a:lnTo>
                    <a:cubicBezTo>
                      <a:pt x="3359" y="15746"/>
                      <a:pt x="3555" y="15822"/>
                      <a:pt x="3750" y="15822"/>
                    </a:cubicBezTo>
                    <a:cubicBezTo>
                      <a:pt x="3946" y="15822"/>
                      <a:pt x="4142" y="15746"/>
                      <a:pt x="4294" y="15593"/>
                    </a:cubicBezTo>
                    <a:lnTo>
                      <a:pt x="4715" y="15173"/>
                    </a:lnTo>
                    <a:cubicBezTo>
                      <a:pt x="4866" y="15022"/>
                      <a:pt x="5081" y="14942"/>
                      <a:pt x="5296" y="14942"/>
                    </a:cubicBezTo>
                    <a:cubicBezTo>
                      <a:pt x="5432" y="14942"/>
                      <a:pt x="5568" y="14974"/>
                      <a:pt x="5687" y="15042"/>
                    </a:cubicBezTo>
                    <a:cubicBezTo>
                      <a:pt x="5933" y="15173"/>
                      <a:pt x="6238" y="15231"/>
                      <a:pt x="6470" y="15347"/>
                    </a:cubicBezTo>
                    <a:cubicBezTo>
                      <a:pt x="6833" y="15477"/>
                      <a:pt x="7079" y="15767"/>
                      <a:pt x="7079" y="16130"/>
                    </a:cubicBezTo>
                    <a:lnTo>
                      <a:pt x="7079" y="16739"/>
                    </a:lnTo>
                    <a:cubicBezTo>
                      <a:pt x="7079" y="17160"/>
                      <a:pt x="7384" y="17523"/>
                      <a:pt x="7805" y="17523"/>
                    </a:cubicBezTo>
                    <a:lnTo>
                      <a:pt x="9676" y="17523"/>
                    </a:lnTo>
                    <a:cubicBezTo>
                      <a:pt x="10096" y="17523"/>
                      <a:pt x="10459" y="17160"/>
                      <a:pt x="10459" y="16739"/>
                    </a:cubicBezTo>
                    <a:lnTo>
                      <a:pt x="10459" y="16130"/>
                    </a:lnTo>
                    <a:cubicBezTo>
                      <a:pt x="10459" y="15767"/>
                      <a:pt x="10706" y="15477"/>
                      <a:pt x="11068" y="15347"/>
                    </a:cubicBezTo>
                    <a:cubicBezTo>
                      <a:pt x="11315" y="15231"/>
                      <a:pt x="11547" y="15173"/>
                      <a:pt x="11793" y="15042"/>
                    </a:cubicBezTo>
                    <a:cubicBezTo>
                      <a:pt x="11935" y="14974"/>
                      <a:pt x="12076" y="14942"/>
                      <a:pt x="12213" y="14942"/>
                    </a:cubicBezTo>
                    <a:cubicBezTo>
                      <a:pt x="12430" y="14942"/>
                      <a:pt x="12637" y="15022"/>
                      <a:pt x="12823" y="15173"/>
                    </a:cubicBezTo>
                    <a:lnTo>
                      <a:pt x="13186" y="15593"/>
                    </a:lnTo>
                    <a:cubicBezTo>
                      <a:pt x="13338" y="15746"/>
                      <a:pt x="13534" y="15822"/>
                      <a:pt x="13730" y="15822"/>
                    </a:cubicBezTo>
                    <a:cubicBezTo>
                      <a:pt x="13926" y="15822"/>
                      <a:pt x="14122" y="15746"/>
                      <a:pt x="14274" y="15593"/>
                    </a:cubicBezTo>
                    <a:lnTo>
                      <a:pt x="15594" y="14259"/>
                    </a:lnTo>
                    <a:cubicBezTo>
                      <a:pt x="15898" y="13954"/>
                      <a:pt x="15898" y="13476"/>
                      <a:pt x="15594" y="13171"/>
                    </a:cubicBezTo>
                    <a:lnTo>
                      <a:pt x="15173" y="12750"/>
                    </a:lnTo>
                    <a:cubicBezTo>
                      <a:pt x="14941" y="12504"/>
                      <a:pt x="14869" y="12141"/>
                      <a:pt x="15057" y="11779"/>
                    </a:cubicBezTo>
                    <a:cubicBezTo>
                      <a:pt x="15173" y="11546"/>
                      <a:pt x="15231" y="11300"/>
                      <a:pt x="15362" y="10995"/>
                    </a:cubicBezTo>
                    <a:cubicBezTo>
                      <a:pt x="15478" y="10691"/>
                      <a:pt x="15782" y="10459"/>
                      <a:pt x="16145" y="10459"/>
                    </a:cubicBezTo>
                    <a:lnTo>
                      <a:pt x="16754" y="10459"/>
                    </a:lnTo>
                    <a:cubicBezTo>
                      <a:pt x="17175" y="10459"/>
                      <a:pt x="17537" y="10096"/>
                      <a:pt x="17537" y="9675"/>
                    </a:cubicBezTo>
                    <a:lnTo>
                      <a:pt x="17537" y="7790"/>
                    </a:lnTo>
                    <a:cubicBezTo>
                      <a:pt x="17537" y="7369"/>
                      <a:pt x="17175" y="7064"/>
                      <a:pt x="16754" y="7064"/>
                    </a:cubicBezTo>
                    <a:lnTo>
                      <a:pt x="16145" y="7064"/>
                    </a:lnTo>
                    <a:cubicBezTo>
                      <a:pt x="15782" y="7064"/>
                      <a:pt x="15478" y="6832"/>
                      <a:pt x="15362" y="6470"/>
                    </a:cubicBezTo>
                    <a:cubicBezTo>
                      <a:pt x="15231" y="6223"/>
                      <a:pt x="15173" y="5918"/>
                      <a:pt x="15057" y="5686"/>
                    </a:cubicBezTo>
                    <a:cubicBezTo>
                      <a:pt x="14869" y="5382"/>
                      <a:pt x="14941" y="4961"/>
                      <a:pt x="15173" y="4715"/>
                    </a:cubicBezTo>
                    <a:lnTo>
                      <a:pt x="15594" y="4294"/>
                    </a:lnTo>
                    <a:cubicBezTo>
                      <a:pt x="15898" y="3989"/>
                      <a:pt x="15898" y="3511"/>
                      <a:pt x="15594" y="3206"/>
                    </a:cubicBezTo>
                    <a:lnTo>
                      <a:pt x="14274" y="1872"/>
                    </a:lnTo>
                    <a:cubicBezTo>
                      <a:pt x="14122" y="1719"/>
                      <a:pt x="13926" y="1643"/>
                      <a:pt x="13730" y="1643"/>
                    </a:cubicBezTo>
                    <a:cubicBezTo>
                      <a:pt x="13534" y="1643"/>
                      <a:pt x="13338" y="1719"/>
                      <a:pt x="13186" y="1872"/>
                    </a:cubicBezTo>
                    <a:lnTo>
                      <a:pt x="12823" y="2292"/>
                    </a:lnTo>
                    <a:cubicBezTo>
                      <a:pt x="12619" y="2457"/>
                      <a:pt x="12389" y="2564"/>
                      <a:pt x="12150" y="2564"/>
                    </a:cubicBezTo>
                    <a:cubicBezTo>
                      <a:pt x="12033" y="2564"/>
                      <a:pt x="11913" y="2538"/>
                      <a:pt x="11793" y="2481"/>
                    </a:cubicBezTo>
                    <a:cubicBezTo>
                      <a:pt x="11547" y="2350"/>
                      <a:pt x="11315" y="2234"/>
                      <a:pt x="11068" y="2176"/>
                    </a:cubicBezTo>
                    <a:cubicBezTo>
                      <a:pt x="10706" y="2060"/>
                      <a:pt x="10459" y="1697"/>
                      <a:pt x="10459" y="1335"/>
                    </a:cubicBezTo>
                    <a:lnTo>
                      <a:pt x="10459" y="784"/>
                    </a:lnTo>
                    <a:cubicBezTo>
                      <a:pt x="10459" y="363"/>
                      <a:pt x="10096" y="0"/>
                      <a:pt x="967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165103" y="2594405"/>
                <a:ext cx="733788" cy="733788"/>
              </a:xfrm>
              <a:custGeom>
                <a:rect b="b" l="l" r="r" t="t"/>
                <a:pathLst>
                  <a:path extrusionOk="0" h="11968" w="11968">
                    <a:moveTo>
                      <a:pt x="5991" y="726"/>
                    </a:moveTo>
                    <a:cubicBezTo>
                      <a:pt x="7442" y="726"/>
                      <a:pt x="8762" y="1262"/>
                      <a:pt x="9676" y="2234"/>
                    </a:cubicBezTo>
                    <a:cubicBezTo>
                      <a:pt x="10633" y="3191"/>
                      <a:pt x="11242" y="4526"/>
                      <a:pt x="11242" y="5976"/>
                    </a:cubicBezTo>
                    <a:cubicBezTo>
                      <a:pt x="11242" y="7427"/>
                      <a:pt x="10633" y="8761"/>
                      <a:pt x="9676" y="9661"/>
                    </a:cubicBezTo>
                    <a:cubicBezTo>
                      <a:pt x="8762" y="10633"/>
                      <a:pt x="7442" y="11242"/>
                      <a:pt x="5991" y="11242"/>
                    </a:cubicBezTo>
                    <a:cubicBezTo>
                      <a:pt x="4541" y="11242"/>
                      <a:pt x="3206" y="10633"/>
                      <a:pt x="2235" y="9661"/>
                    </a:cubicBezTo>
                    <a:cubicBezTo>
                      <a:pt x="1277" y="8761"/>
                      <a:pt x="726" y="7427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lose/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9240"/>
                      <a:pt x="2655" y="11967"/>
                      <a:pt x="5991" y="11967"/>
                    </a:cubicBezTo>
                    <a:cubicBezTo>
                      <a:pt x="9255" y="11967"/>
                      <a:pt x="11967" y="9240"/>
                      <a:pt x="11967" y="5976"/>
                    </a:cubicBezTo>
                    <a:cubicBezTo>
                      <a:pt x="11967" y="2655"/>
                      <a:pt x="9255" y="0"/>
                      <a:pt x="5991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165103" y="2594405"/>
                <a:ext cx="389641" cy="388721"/>
              </a:xfrm>
              <a:custGeom>
                <a:rect b="b" l="l" r="r" t="t"/>
                <a:pathLst>
                  <a:path extrusionOk="0" h="6340" w="6355"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6165"/>
                      <a:pt x="117" y="6339"/>
                      <a:pt x="363" y="6339"/>
                    </a:cubicBezTo>
                    <a:cubicBezTo>
                      <a:pt x="552" y="6339"/>
                      <a:pt x="726" y="6165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ubicBezTo>
                      <a:pt x="6165" y="726"/>
                      <a:pt x="6354" y="537"/>
                      <a:pt x="6354" y="363"/>
                    </a:cubicBezTo>
                    <a:cubicBezTo>
                      <a:pt x="6354" y="116"/>
                      <a:pt x="6165" y="0"/>
                      <a:pt x="5991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06119" y="2466202"/>
                <a:ext cx="144146" cy="155856"/>
              </a:xfrm>
              <a:custGeom>
                <a:rect b="b" l="l" r="r" t="t"/>
                <a:pathLst>
                  <a:path extrusionOk="0" h="2542" w="2351">
                    <a:moveTo>
                      <a:pt x="445" y="1"/>
                    </a:moveTo>
                    <a:cubicBezTo>
                      <a:pt x="397" y="1"/>
                      <a:pt x="363" y="26"/>
                      <a:pt x="363" y="90"/>
                    </a:cubicBezTo>
                    <a:cubicBezTo>
                      <a:pt x="305" y="148"/>
                      <a:pt x="247" y="148"/>
                      <a:pt x="117" y="278"/>
                    </a:cubicBezTo>
                    <a:cubicBezTo>
                      <a:pt x="1" y="336"/>
                      <a:pt x="59" y="815"/>
                      <a:pt x="59" y="931"/>
                    </a:cubicBezTo>
                    <a:cubicBezTo>
                      <a:pt x="59" y="1120"/>
                      <a:pt x="1" y="1178"/>
                      <a:pt x="247" y="1424"/>
                    </a:cubicBezTo>
                    <a:cubicBezTo>
                      <a:pt x="479" y="1656"/>
                      <a:pt x="1263" y="2207"/>
                      <a:pt x="1263" y="2207"/>
                    </a:cubicBezTo>
                    <a:lnTo>
                      <a:pt x="1625" y="2454"/>
                    </a:lnTo>
                    <a:cubicBezTo>
                      <a:pt x="1720" y="2512"/>
                      <a:pt x="1810" y="2541"/>
                      <a:pt x="1901" y="2541"/>
                    </a:cubicBezTo>
                    <a:cubicBezTo>
                      <a:pt x="1991" y="2541"/>
                      <a:pt x="2082" y="2512"/>
                      <a:pt x="2176" y="2454"/>
                    </a:cubicBezTo>
                    <a:cubicBezTo>
                      <a:pt x="2292" y="2323"/>
                      <a:pt x="2350" y="2091"/>
                      <a:pt x="2234" y="1903"/>
                    </a:cubicBezTo>
                    <a:lnTo>
                      <a:pt x="2060" y="1729"/>
                    </a:lnTo>
                    <a:cubicBezTo>
                      <a:pt x="1872" y="1482"/>
                      <a:pt x="1756" y="1236"/>
                      <a:pt x="1756" y="931"/>
                    </a:cubicBezTo>
                    <a:cubicBezTo>
                      <a:pt x="1810" y="768"/>
                      <a:pt x="1647" y="272"/>
                      <a:pt x="1483" y="272"/>
                    </a:cubicBezTo>
                    <a:cubicBezTo>
                      <a:pt x="1473" y="272"/>
                      <a:pt x="1462" y="274"/>
                      <a:pt x="1451" y="278"/>
                    </a:cubicBezTo>
                    <a:cubicBezTo>
                      <a:pt x="1263" y="278"/>
                      <a:pt x="1451" y="931"/>
                      <a:pt x="1263" y="931"/>
                    </a:cubicBezTo>
                    <a:cubicBezTo>
                      <a:pt x="1205" y="931"/>
                      <a:pt x="900" y="452"/>
                      <a:pt x="726" y="148"/>
                    </a:cubicBezTo>
                    <a:cubicBezTo>
                      <a:pt x="653" y="74"/>
                      <a:pt x="527" y="1"/>
                      <a:pt x="44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495082" y="2463933"/>
                <a:ext cx="637160" cy="456042"/>
              </a:xfrm>
              <a:custGeom>
                <a:rect b="b" l="l" r="r" t="t"/>
                <a:pathLst>
                  <a:path extrusionOk="0" h="7438" w="10392">
                    <a:moveTo>
                      <a:pt x="9004" y="1"/>
                    </a:moveTo>
                    <a:cubicBezTo>
                      <a:pt x="8758" y="1"/>
                      <a:pt x="8521" y="100"/>
                      <a:pt x="8341" y="315"/>
                    </a:cubicBezTo>
                    <a:cubicBezTo>
                      <a:pt x="7933" y="779"/>
                      <a:pt x="5754" y="5275"/>
                      <a:pt x="4907" y="5275"/>
                    </a:cubicBezTo>
                    <a:cubicBezTo>
                      <a:pt x="4880" y="5275"/>
                      <a:pt x="4855" y="5271"/>
                      <a:pt x="4830" y="5261"/>
                    </a:cubicBezTo>
                    <a:cubicBezTo>
                      <a:pt x="3989" y="5029"/>
                      <a:pt x="609" y="1693"/>
                      <a:pt x="609" y="1693"/>
                    </a:cubicBezTo>
                    <a:cubicBezTo>
                      <a:pt x="247" y="1940"/>
                      <a:pt x="58" y="2186"/>
                      <a:pt x="0" y="2418"/>
                    </a:cubicBezTo>
                    <a:cubicBezTo>
                      <a:pt x="0" y="2418"/>
                      <a:pt x="4188" y="7438"/>
                      <a:pt x="4820" y="7438"/>
                    </a:cubicBezTo>
                    <a:cubicBezTo>
                      <a:pt x="4823" y="7438"/>
                      <a:pt x="4827" y="7438"/>
                      <a:pt x="4830" y="7437"/>
                    </a:cubicBezTo>
                    <a:cubicBezTo>
                      <a:pt x="5382" y="7379"/>
                      <a:pt x="9907" y="3753"/>
                      <a:pt x="10212" y="1824"/>
                    </a:cubicBezTo>
                    <a:cubicBezTo>
                      <a:pt x="10392" y="723"/>
                      <a:pt x="9668" y="1"/>
                      <a:pt x="9004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186873" y="1295087"/>
                <a:ext cx="155672" cy="149725"/>
              </a:xfrm>
              <a:custGeom>
                <a:rect b="b" l="l" r="r" t="t"/>
                <a:pathLst>
                  <a:path extrusionOk="0" h="2442" w="2539">
                    <a:moveTo>
                      <a:pt x="1413" y="0"/>
                    </a:moveTo>
                    <a:cubicBezTo>
                      <a:pt x="1346" y="0"/>
                      <a:pt x="1269" y="29"/>
                      <a:pt x="1204" y="88"/>
                    </a:cubicBezTo>
                    <a:lnTo>
                      <a:pt x="914" y="523"/>
                    </a:lnTo>
                    <a:cubicBezTo>
                      <a:pt x="914" y="581"/>
                      <a:pt x="842" y="581"/>
                      <a:pt x="783" y="581"/>
                    </a:cubicBezTo>
                    <a:lnTo>
                      <a:pt x="189" y="581"/>
                    </a:lnTo>
                    <a:cubicBezTo>
                      <a:pt x="58" y="581"/>
                      <a:pt x="0" y="755"/>
                      <a:pt x="58" y="885"/>
                    </a:cubicBezTo>
                    <a:lnTo>
                      <a:pt x="421" y="1306"/>
                    </a:lnTo>
                    <a:cubicBezTo>
                      <a:pt x="421" y="1364"/>
                      <a:pt x="479" y="1422"/>
                      <a:pt x="421" y="1480"/>
                    </a:cubicBezTo>
                    <a:lnTo>
                      <a:pt x="247" y="2031"/>
                    </a:lnTo>
                    <a:cubicBezTo>
                      <a:pt x="247" y="2126"/>
                      <a:pt x="324" y="2221"/>
                      <a:pt x="416" y="2221"/>
                    </a:cubicBezTo>
                    <a:cubicBezTo>
                      <a:pt x="436" y="2221"/>
                      <a:pt x="458" y="2216"/>
                      <a:pt x="479" y="2205"/>
                    </a:cubicBezTo>
                    <a:lnTo>
                      <a:pt x="1030" y="2031"/>
                    </a:lnTo>
                    <a:cubicBezTo>
                      <a:pt x="1088" y="2031"/>
                      <a:pt x="1146" y="2031"/>
                      <a:pt x="1146" y="2089"/>
                    </a:cubicBezTo>
                    <a:lnTo>
                      <a:pt x="1639" y="2394"/>
                    </a:lnTo>
                    <a:cubicBezTo>
                      <a:pt x="1673" y="2427"/>
                      <a:pt x="1706" y="2442"/>
                      <a:pt x="1737" y="2442"/>
                    </a:cubicBezTo>
                    <a:cubicBezTo>
                      <a:pt x="1813" y="2442"/>
                      <a:pt x="1871" y="2356"/>
                      <a:pt x="1871" y="2263"/>
                    </a:cubicBezTo>
                    <a:lnTo>
                      <a:pt x="1871" y="1727"/>
                    </a:lnTo>
                    <a:cubicBezTo>
                      <a:pt x="1871" y="1669"/>
                      <a:pt x="1929" y="1611"/>
                      <a:pt x="1929" y="1538"/>
                    </a:cubicBezTo>
                    <a:lnTo>
                      <a:pt x="2423" y="1248"/>
                    </a:lnTo>
                    <a:cubicBezTo>
                      <a:pt x="2539" y="1117"/>
                      <a:pt x="2481" y="943"/>
                      <a:pt x="2365" y="943"/>
                    </a:cubicBezTo>
                    <a:lnTo>
                      <a:pt x="1813" y="755"/>
                    </a:lnTo>
                    <a:cubicBezTo>
                      <a:pt x="1755" y="755"/>
                      <a:pt x="1755" y="697"/>
                      <a:pt x="1697" y="639"/>
                    </a:cubicBezTo>
                    <a:lnTo>
                      <a:pt x="1567" y="88"/>
                    </a:lnTo>
                    <a:cubicBezTo>
                      <a:pt x="1538" y="29"/>
                      <a:pt x="1480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127278" y="1245302"/>
                <a:ext cx="266832" cy="248193"/>
              </a:xfrm>
              <a:custGeom>
                <a:rect b="b" l="l" r="r" t="t"/>
                <a:pathLst>
                  <a:path extrusionOk="0" h="4048" w="4352">
                    <a:moveTo>
                      <a:pt x="2176" y="174"/>
                    </a:moveTo>
                    <a:cubicBezTo>
                      <a:pt x="2307" y="174"/>
                      <a:pt x="2365" y="174"/>
                      <a:pt x="2481" y="247"/>
                    </a:cubicBezTo>
                    <a:cubicBezTo>
                      <a:pt x="2974" y="305"/>
                      <a:pt x="3395" y="537"/>
                      <a:pt x="3699" y="972"/>
                    </a:cubicBezTo>
                    <a:cubicBezTo>
                      <a:pt x="3989" y="1335"/>
                      <a:pt x="4120" y="1813"/>
                      <a:pt x="3989" y="2292"/>
                    </a:cubicBezTo>
                    <a:cubicBezTo>
                      <a:pt x="3873" y="3206"/>
                      <a:pt x="3090" y="3873"/>
                      <a:pt x="2176" y="3873"/>
                    </a:cubicBezTo>
                    <a:lnTo>
                      <a:pt x="1944" y="3873"/>
                    </a:lnTo>
                    <a:cubicBezTo>
                      <a:pt x="1393" y="3801"/>
                      <a:pt x="972" y="3568"/>
                      <a:pt x="726" y="3148"/>
                    </a:cubicBezTo>
                    <a:cubicBezTo>
                      <a:pt x="436" y="2713"/>
                      <a:pt x="305" y="2234"/>
                      <a:pt x="363" y="1755"/>
                    </a:cubicBezTo>
                    <a:cubicBezTo>
                      <a:pt x="494" y="841"/>
                      <a:pt x="1277" y="174"/>
                      <a:pt x="2176" y="174"/>
                    </a:cubicBezTo>
                    <a:close/>
                    <a:moveTo>
                      <a:pt x="2176" y="0"/>
                    </a:moveTo>
                    <a:cubicBezTo>
                      <a:pt x="1219" y="0"/>
                      <a:pt x="305" y="725"/>
                      <a:pt x="189" y="1755"/>
                    </a:cubicBezTo>
                    <a:cubicBezTo>
                      <a:pt x="0" y="2843"/>
                      <a:pt x="798" y="3873"/>
                      <a:pt x="1886" y="4047"/>
                    </a:cubicBezTo>
                    <a:lnTo>
                      <a:pt x="2176" y="4047"/>
                    </a:lnTo>
                    <a:cubicBezTo>
                      <a:pt x="3148" y="4047"/>
                      <a:pt x="4062" y="3322"/>
                      <a:pt x="4178" y="2350"/>
                    </a:cubicBezTo>
                    <a:cubicBezTo>
                      <a:pt x="4352" y="1262"/>
                      <a:pt x="3569" y="174"/>
                      <a:pt x="2481" y="58"/>
                    </a:cubicBezTo>
                    <a:cubicBezTo>
                      <a:pt x="2365" y="0"/>
                      <a:pt x="2307" y="0"/>
                      <a:pt x="2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530904" y="4405982"/>
                <a:ext cx="3946073" cy="48069"/>
              </a:xfrm>
              <a:custGeom>
                <a:rect b="b" l="l" r="r" t="t"/>
                <a:pathLst>
                  <a:path extrusionOk="0" h="784" w="64360">
                    <a:moveTo>
                      <a:pt x="421" y="0"/>
                    </a:moveTo>
                    <a:cubicBezTo>
                      <a:pt x="175" y="0"/>
                      <a:pt x="1" y="189"/>
                      <a:pt x="1" y="421"/>
                    </a:cubicBezTo>
                    <a:cubicBezTo>
                      <a:pt x="1" y="609"/>
                      <a:pt x="175" y="783"/>
                      <a:pt x="421" y="783"/>
                    </a:cubicBezTo>
                    <a:lnTo>
                      <a:pt x="63997" y="783"/>
                    </a:lnTo>
                    <a:cubicBezTo>
                      <a:pt x="64244" y="783"/>
                      <a:pt x="64360" y="609"/>
                      <a:pt x="64360" y="421"/>
                    </a:cubicBezTo>
                    <a:cubicBezTo>
                      <a:pt x="64360" y="189"/>
                      <a:pt x="64244" y="0"/>
                      <a:pt x="63997" y="0"/>
                    </a:cubicBezTo>
                    <a:close/>
                  </a:path>
                </a:pathLst>
              </a:custGeom>
              <a:solidFill>
                <a:srgbClr val="3D3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7" name="Google Shape;97;p2"/>
          <p:cNvCxnSpPr/>
          <p:nvPr/>
        </p:nvCxnSpPr>
        <p:spPr>
          <a:xfrm rot="10800000">
            <a:off x="-100" y="3430150"/>
            <a:ext cx="2606100" cy="0"/>
          </a:xfrm>
          <a:prstGeom prst="straightConnector1">
            <a:avLst/>
          </a:prstGeom>
          <a:noFill/>
          <a:ln cap="flat" cmpd="sng" w="19050">
            <a:solidFill>
              <a:srgbClr val="4E48A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CUSTOM_1_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/>
          <p:nvPr/>
        </p:nvSpPr>
        <p:spPr>
          <a:xfrm>
            <a:off x="3516150" y="100"/>
            <a:ext cx="2169600" cy="514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6167150" y="100"/>
            <a:ext cx="2169600" cy="514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865150" y="100"/>
            <a:ext cx="2169600" cy="514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418" name="Google Shape;418;p11"/>
          <p:cNvSpPr txBox="1"/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9" name="Google Shape;419;p11"/>
          <p:cNvSpPr txBox="1"/>
          <p:nvPr>
            <p:ph idx="1" type="subTitle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0" name="Google Shape;420;p11"/>
          <p:cNvSpPr txBox="1"/>
          <p:nvPr>
            <p:ph idx="2" type="ctrTitle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1" name="Google Shape;421;p11"/>
          <p:cNvSpPr txBox="1"/>
          <p:nvPr>
            <p:ph idx="3" type="subTitle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11"/>
          <p:cNvSpPr txBox="1"/>
          <p:nvPr>
            <p:ph idx="4" type="ctrTitle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3" name="Google Shape;423;p11"/>
          <p:cNvSpPr txBox="1"/>
          <p:nvPr>
            <p:ph idx="5" type="subTitle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24" name="Google Shape;424;p11"/>
          <p:cNvGrpSpPr/>
          <p:nvPr/>
        </p:nvGrpSpPr>
        <p:grpSpPr>
          <a:xfrm flipH="1">
            <a:off x="7270234" y="672711"/>
            <a:ext cx="1954697" cy="4521481"/>
            <a:chOff x="5957100" y="398525"/>
            <a:chExt cx="578775" cy="1338865"/>
          </a:xfrm>
        </p:grpSpPr>
        <p:sp>
          <p:nvSpPr>
            <p:cNvPr id="425" name="Google Shape;425;p11"/>
            <p:cNvSpPr/>
            <p:nvPr/>
          </p:nvSpPr>
          <p:spPr>
            <a:xfrm>
              <a:off x="6135150" y="1110375"/>
              <a:ext cx="95400" cy="626993"/>
            </a:xfrm>
            <a:custGeom>
              <a:rect b="b" l="l" r="r" t="t"/>
              <a:pathLst>
                <a:path extrusionOk="0" h="19873" w="3816">
                  <a:moveTo>
                    <a:pt x="1" y="0"/>
                  </a:moveTo>
                  <a:cubicBezTo>
                    <a:pt x="668" y="1509"/>
                    <a:pt x="1219" y="3133"/>
                    <a:pt x="1640" y="4772"/>
                  </a:cubicBezTo>
                  <a:cubicBezTo>
                    <a:pt x="2060" y="6397"/>
                    <a:pt x="2423" y="8094"/>
                    <a:pt x="2727" y="9719"/>
                  </a:cubicBezTo>
                  <a:lnTo>
                    <a:pt x="2844" y="10995"/>
                  </a:lnTo>
                  <a:cubicBezTo>
                    <a:pt x="2902" y="11416"/>
                    <a:pt x="2974" y="11836"/>
                    <a:pt x="3032" y="12257"/>
                  </a:cubicBezTo>
                  <a:lnTo>
                    <a:pt x="3148" y="13533"/>
                  </a:lnTo>
                  <a:lnTo>
                    <a:pt x="3206" y="14795"/>
                  </a:lnTo>
                  <a:lnTo>
                    <a:pt x="3264" y="15405"/>
                  </a:lnTo>
                  <a:lnTo>
                    <a:pt x="3264" y="16072"/>
                  </a:lnTo>
                  <a:lnTo>
                    <a:pt x="3337" y="17334"/>
                  </a:lnTo>
                  <a:lnTo>
                    <a:pt x="3337" y="19872"/>
                  </a:lnTo>
                  <a:lnTo>
                    <a:pt x="3815" y="19872"/>
                  </a:lnTo>
                  <a:cubicBezTo>
                    <a:pt x="3757" y="19031"/>
                    <a:pt x="3757" y="18190"/>
                    <a:pt x="3757" y="17334"/>
                  </a:cubicBezTo>
                  <a:lnTo>
                    <a:pt x="3699" y="16072"/>
                  </a:lnTo>
                  <a:lnTo>
                    <a:pt x="3627" y="15405"/>
                  </a:lnTo>
                  <a:lnTo>
                    <a:pt x="3569" y="14737"/>
                  </a:lnTo>
                  <a:lnTo>
                    <a:pt x="3453" y="13475"/>
                  </a:lnTo>
                  <a:lnTo>
                    <a:pt x="3337" y="12199"/>
                  </a:lnTo>
                  <a:cubicBezTo>
                    <a:pt x="3264" y="11778"/>
                    <a:pt x="3206" y="11416"/>
                    <a:pt x="3148" y="10995"/>
                  </a:cubicBezTo>
                  <a:lnTo>
                    <a:pt x="2902" y="9719"/>
                  </a:lnTo>
                  <a:cubicBezTo>
                    <a:pt x="2611" y="8036"/>
                    <a:pt x="2249" y="6397"/>
                    <a:pt x="1756" y="4772"/>
                  </a:cubicBezTo>
                  <a:cubicBezTo>
                    <a:pt x="1277" y="3133"/>
                    <a:pt x="726" y="1509"/>
                    <a:pt x="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957100" y="758250"/>
              <a:ext cx="262925" cy="465275"/>
            </a:xfrm>
            <a:custGeom>
              <a:rect b="b" l="l" r="r" t="t"/>
              <a:pathLst>
                <a:path extrusionOk="0" h="18611" w="10517">
                  <a:moveTo>
                    <a:pt x="1" y="1"/>
                  </a:moveTo>
                  <a:lnTo>
                    <a:pt x="1" y="1"/>
                  </a:lnTo>
                  <a:cubicBezTo>
                    <a:pt x="1030" y="4410"/>
                    <a:pt x="3989" y="6644"/>
                    <a:pt x="5803" y="8095"/>
                  </a:cubicBezTo>
                  <a:cubicBezTo>
                    <a:pt x="7674" y="9487"/>
                    <a:pt x="10517" y="18611"/>
                    <a:pt x="10517" y="18611"/>
                  </a:cubicBezTo>
                  <a:cubicBezTo>
                    <a:pt x="10517" y="17407"/>
                    <a:pt x="10517" y="9241"/>
                    <a:pt x="8094" y="6223"/>
                  </a:cubicBezTo>
                  <a:cubicBezTo>
                    <a:pt x="5672" y="320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6012951" y="824627"/>
              <a:ext cx="232825" cy="912763"/>
            </a:xfrm>
            <a:custGeom>
              <a:rect b="b" l="l" r="r" t="t"/>
              <a:pathLst>
                <a:path extrusionOk="0" h="32695" w="9313">
                  <a:moveTo>
                    <a:pt x="58" y="0"/>
                  </a:moveTo>
                  <a:lnTo>
                    <a:pt x="0" y="58"/>
                  </a:lnTo>
                  <a:cubicBezTo>
                    <a:pt x="1204" y="914"/>
                    <a:pt x="2350" y="1871"/>
                    <a:pt x="3380" y="2901"/>
                  </a:cubicBezTo>
                  <a:cubicBezTo>
                    <a:pt x="3931" y="3380"/>
                    <a:pt x="4410" y="3931"/>
                    <a:pt x="4831" y="4540"/>
                  </a:cubicBezTo>
                  <a:cubicBezTo>
                    <a:pt x="5077" y="4830"/>
                    <a:pt x="5193" y="5193"/>
                    <a:pt x="5324" y="5498"/>
                  </a:cubicBezTo>
                  <a:lnTo>
                    <a:pt x="5744" y="6527"/>
                  </a:lnTo>
                  <a:cubicBezTo>
                    <a:pt x="6832" y="9312"/>
                    <a:pt x="7557" y="12155"/>
                    <a:pt x="8094" y="15056"/>
                  </a:cubicBezTo>
                  <a:cubicBezTo>
                    <a:pt x="8341" y="16507"/>
                    <a:pt x="8515" y="17957"/>
                    <a:pt x="8645" y="19466"/>
                  </a:cubicBezTo>
                  <a:cubicBezTo>
                    <a:pt x="8761" y="20917"/>
                    <a:pt x="8819" y="22367"/>
                    <a:pt x="8877" y="23876"/>
                  </a:cubicBezTo>
                  <a:cubicBezTo>
                    <a:pt x="9008" y="26777"/>
                    <a:pt x="9008" y="29736"/>
                    <a:pt x="9008" y="32695"/>
                  </a:cubicBezTo>
                  <a:lnTo>
                    <a:pt x="9066" y="32695"/>
                  </a:lnTo>
                  <a:cubicBezTo>
                    <a:pt x="9240" y="29736"/>
                    <a:pt x="9313" y="26777"/>
                    <a:pt x="9240" y="23818"/>
                  </a:cubicBezTo>
                  <a:cubicBezTo>
                    <a:pt x="9182" y="22367"/>
                    <a:pt x="9182" y="20859"/>
                    <a:pt x="9066" y="19408"/>
                  </a:cubicBezTo>
                  <a:cubicBezTo>
                    <a:pt x="8950" y="17957"/>
                    <a:pt x="8819" y="16434"/>
                    <a:pt x="8515" y="14984"/>
                  </a:cubicBezTo>
                  <a:cubicBezTo>
                    <a:pt x="8036" y="12025"/>
                    <a:pt x="7253" y="9124"/>
                    <a:pt x="6107" y="6411"/>
                  </a:cubicBezTo>
                  <a:lnTo>
                    <a:pt x="5686" y="5382"/>
                  </a:lnTo>
                  <a:lnTo>
                    <a:pt x="5556" y="5135"/>
                  </a:lnTo>
                  <a:cubicBezTo>
                    <a:pt x="5556" y="5019"/>
                    <a:pt x="5498" y="4961"/>
                    <a:pt x="5440" y="4830"/>
                  </a:cubicBezTo>
                  <a:cubicBezTo>
                    <a:pt x="5324" y="4656"/>
                    <a:pt x="5251" y="4540"/>
                    <a:pt x="5135" y="4352"/>
                  </a:cubicBezTo>
                  <a:cubicBezTo>
                    <a:pt x="4656" y="3743"/>
                    <a:pt x="4105" y="3206"/>
                    <a:pt x="3569" y="2727"/>
                  </a:cubicBezTo>
                  <a:cubicBezTo>
                    <a:pt x="3017" y="2176"/>
                    <a:pt x="2481" y="1755"/>
                    <a:pt x="1871" y="1277"/>
                  </a:cubicBezTo>
                  <a:cubicBezTo>
                    <a:pt x="1262" y="842"/>
                    <a:pt x="668" y="421"/>
                    <a:pt x="58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6218550" y="684275"/>
              <a:ext cx="317325" cy="562100"/>
            </a:xfrm>
            <a:custGeom>
              <a:rect b="b" l="l" r="r" t="t"/>
              <a:pathLst>
                <a:path extrusionOk="0" h="22484" w="12693">
                  <a:moveTo>
                    <a:pt x="12693" y="1"/>
                  </a:moveTo>
                  <a:cubicBezTo>
                    <a:pt x="12692" y="1"/>
                    <a:pt x="7007" y="59"/>
                    <a:pt x="3554" y="4164"/>
                  </a:cubicBezTo>
                  <a:cubicBezTo>
                    <a:pt x="3554" y="4164"/>
                    <a:pt x="900" y="7616"/>
                    <a:pt x="842" y="11416"/>
                  </a:cubicBezTo>
                  <a:cubicBezTo>
                    <a:pt x="842" y="15231"/>
                    <a:pt x="1" y="20177"/>
                    <a:pt x="233" y="22484"/>
                  </a:cubicBezTo>
                  <a:cubicBezTo>
                    <a:pt x="233" y="22484"/>
                    <a:pt x="1741" y="15159"/>
                    <a:pt x="2655" y="13113"/>
                  </a:cubicBezTo>
                  <a:cubicBezTo>
                    <a:pt x="3496" y="11112"/>
                    <a:pt x="8341" y="1379"/>
                    <a:pt x="12693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6222900" y="729600"/>
              <a:ext cx="211450" cy="521125"/>
            </a:xfrm>
            <a:custGeom>
              <a:rect b="b" l="l" r="r" t="t"/>
              <a:pathLst>
                <a:path extrusionOk="0" h="20845" w="8458">
                  <a:moveTo>
                    <a:pt x="8457" y="1"/>
                  </a:moveTo>
                  <a:lnTo>
                    <a:pt x="8457" y="1"/>
                  </a:lnTo>
                  <a:cubicBezTo>
                    <a:pt x="7558" y="364"/>
                    <a:pt x="6775" y="958"/>
                    <a:pt x="6049" y="1625"/>
                  </a:cubicBezTo>
                  <a:cubicBezTo>
                    <a:pt x="5324" y="2293"/>
                    <a:pt x="4715" y="3076"/>
                    <a:pt x="4178" y="3859"/>
                  </a:cubicBezTo>
                  <a:cubicBezTo>
                    <a:pt x="3990" y="4106"/>
                    <a:pt x="3874" y="4280"/>
                    <a:pt x="3743" y="4526"/>
                  </a:cubicBezTo>
                  <a:lnTo>
                    <a:pt x="3380" y="5136"/>
                  </a:lnTo>
                  <a:cubicBezTo>
                    <a:pt x="3148" y="5614"/>
                    <a:pt x="2960" y="6035"/>
                    <a:pt x="2786" y="6528"/>
                  </a:cubicBezTo>
                  <a:cubicBezTo>
                    <a:pt x="2423" y="7427"/>
                    <a:pt x="2118" y="8399"/>
                    <a:pt x="1872" y="9299"/>
                  </a:cubicBezTo>
                  <a:cubicBezTo>
                    <a:pt x="1393" y="11242"/>
                    <a:pt x="973" y="13113"/>
                    <a:pt x="668" y="15043"/>
                  </a:cubicBezTo>
                  <a:cubicBezTo>
                    <a:pt x="363" y="16972"/>
                    <a:pt x="117" y="18915"/>
                    <a:pt x="1" y="20845"/>
                  </a:cubicBezTo>
                  <a:cubicBezTo>
                    <a:pt x="117" y="19945"/>
                    <a:pt x="305" y="18974"/>
                    <a:pt x="479" y="18002"/>
                  </a:cubicBezTo>
                  <a:cubicBezTo>
                    <a:pt x="668" y="17044"/>
                    <a:pt x="842" y="16073"/>
                    <a:pt x="1031" y="15101"/>
                  </a:cubicBezTo>
                  <a:cubicBezTo>
                    <a:pt x="1277" y="14201"/>
                    <a:pt x="1451" y="13230"/>
                    <a:pt x="1640" y="12258"/>
                  </a:cubicBezTo>
                  <a:cubicBezTo>
                    <a:pt x="1872" y="11300"/>
                    <a:pt x="2118" y="10387"/>
                    <a:pt x="2365" y="9429"/>
                  </a:cubicBezTo>
                  <a:cubicBezTo>
                    <a:pt x="2844" y="7544"/>
                    <a:pt x="3453" y="5730"/>
                    <a:pt x="4468" y="4106"/>
                  </a:cubicBezTo>
                  <a:cubicBezTo>
                    <a:pt x="4961" y="3265"/>
                    <a:pt x="5498" y="2467"/>
                    <a:pt x="6165" y="1742"/>
                  </a:cubicBezTo>
                  <a:cubicBezTo>
                    <a:pt x="6833" y="1089"/>
                    <a:pt x="7616" y="422"/>
                    <a:pt x="845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6109775" y="398525"/>
              <a:ext cx="113150" cy="537800"/>
            </a:xfrm>
            <a:custGeom>
              <a:rect b="b" l="l" r="r" t="t"/>
              <a:pathLst>
                <a:path extrusionOk="0" h="21512" w="4526">
                  <a:moveTo>
                    <a:pt x="4526" y="1"/>
                  </a:moveTo>
                  <a:cubicBezTo>
                    <a:pt x="4525" y="1"/>
                    <a:pt x="1741" y="2597"/>
                    <a:pt x="1088" y="3685"/>
                  </a:cubicBezTo>
                  <a:cubicBezTo>
                    <a:pt x="363" y="4903"/>
                    <a:pt x="0" y="6775"/>
                    <a:pt x="653" y="9429"/>
                  </a:cubicBezTo>
                  <a:cubicBezTo>
                    <a:pt x="1320" y="12156"/>
                    <a:pt x="3859" y="19046"/>
                    <a:pt x="3917" y="21512"/>
                  </a:cubicBezTo>
                  <a:cubicBezTo>
                    <a:pt x="3917" y="21512"/>
                    <a:pt x="4468" y="14752"/>
                    <a:pt x="3917" y="10996"/>
                  </a:cubicBezTo>
                  <a:cubicBezTo>
                    <a:pt x="3380" y="7253"/>
                    <a:pt x="4105" y="1698"/>
                    <a:pt x="452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6153275" y="455825"/>
              <a:ext cx="69650" cy="775325"/>
            </a:xfrm>
            <a:custGeom>
              <a:rect b="b" l="l" r="r" t="t"/>
              <a:pathLst>
                <a:path extrusionOk="0" h="31013" w="2786">
                  <a:moveTo>
                    <a:pt x="1335" y="1"/>
                  </a:moveTo>
                  <a:lnTo>
                    <a:pt x="1335" y="1"/>
                  </a:lnTo>
                  <a:cubicBezTo>
                    <a:pt x="973" y="552"/>
                    <a:pt x="668" y="1161"/>
                    <a:pt x="494" y="1756"/>
                  </a:cubicBezTo>
                  <a:cubicBezTo>
                    <a:pt x="247" y="2365"/>
                    <a:pt x="131" y="3032"/>
                    <a:pt x="73" y="3699"/>
                  </a:cubicBezTo>
                  <a:cubicBezTo>
                    <a:pt x="1" y="4352"/>
                    <a:pt x="1" y="5019"/>
                    <a:pt x="73" y="5687"/>
                  </a:cubicBezTo>
                  <a:cubicBezTo>
                    <a:pt x="131" y="5991"/>
                    <a:pt x="189" y="6354"/>
                    <a:pt x="247" y="6658"/>
                  </a:cubicBezTo>
                  <a:cubicBezTo>
                    <a:pt x="305" y="6963"/>
                    <a:pt x="436" y="7326"/>
                    <a:pt x="494" y="7616"/>
                  </a:cubicBezTo>
                  <a:cubicBezTo>
                    <a:pt x="726" y="8892"/>
                    <a:pt x="973" y="10154"/>
                    <a:pt x="1161" y="11489"/>
                  </a:cubicBezTo>
                  <a:cubicBezTo>
                    <a:pt x="1335" y="12765"/>
                    <a:pt x="1524" y="14085"/>
                    <a:pt x="1698" y="15361"/>
                  </a:cubicBezTo>
                  <a:cubicBezTo>
                    <a:pt x="1814" y="16623"/>
                    <a:pt x="1944" y="17958"/>
                    <a:pt x="1944" y="19220"/>
                  </a:cubicBezTo>
                  <a:cubicBezTo>
                    <a:pt x="2002" y="20554"/>
                    <a:pt x="2060" y="21889"/>
                    <a:pt x="2119" y="23151"/>
                  </a:cubicBezTo>
                  <a:cubicBezTo>
                    <a:pt x="2307" y="25820"/>
                    <a:pt x="2481" y="28416"/>
                    <a:pt x="2786" y="31012"/>
                  </a:cubicBezTo>
                  <a:cubicBezTo>
                    <a:pt x="2728" y="28416"/>
                    <a:pt x="2612" y="25747"/>
                    <a:pt x="2539" y="23151"/>
                  </a:cubicBezTo>
                  <a:cubicBezTo>
                    <a:pt x="2481" y="21831"/>
                    <a:pt x="2423" y="20554"/>
                    <a:pt x="2423" y="19220"/>
                  </a:cubicBezTo>
                  <a:cubicBezTo>
                    <a:pt x="2365" y="17900"/>
                    <a:pt x="2307" y="16623"/>
                    <a:pt x="2119" y="15303"/>
                  </a:cubicBezTo>
                  <a:cubicBezTo>
                    <a:pt x="1886" y="12693"/>
                    <a:pt x="1451" y="10096"/>
                    <a:pt x="857" y="7558"/>
                  </a:cubicBezTo>
                  <a:cubicBezTo>
                    <a:pt x="799" y="7195"/>
                    <a:pt x="668" y="6890"/>
                    <a:pt x="610" y="6600"/>
                  </a:cubicBezTo>
                  <a:cubicBezTo>
                    <a:pt x="552" y="6412"/>
                    <a:pt x="552" y="6296"/>
                    <a:pt x="494" y="6107"/>
                  </a:cubicBezTo>
                  <a:cubicBezTo>
                    <a:pt x="494" y="5933"/>
                    <a:pt x="436" y="5803"/>
                    <a:pt x="436" y="5629"/>
                  </a:cubicBezTo>
                  <a:cubicBezTo>
                    <a:pt x="305" y="5019"/>
                    <a:pt x="247" y="4352"/>
                    <a:pt x="305" y="3699"/>
                  </a:cubicBezTo>
                  <a:cubicBezTo>
                    <a:pt x="363" y="2423"/>
                    <a:pt x="726" y="1161"/>
                    <a:pt x="133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11"/>
          <p:cNvSpPr txBox="1"/>
          <p:nvPr>
            <p:ph idx="6" type="ctrTitle"/>
          </p:nvPr>
        </p:nvSpPr>
        <p:spPr>
          <a:xfrm>
            <a:off x="4619397" y="284100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33" name="Google Shape;433;p11"/>
          <p:cNvGrpSpPr/>
          <p:nvPr/>
        </p:nvGrpSpPr>
        <p:grpSpPr>
          <a:xfrm flipH="1">
            <a:off x="-663877" y="-544747"/>
            <a:ext cx="9888732" cy="5875273"/>
            <a:chOff x="-92301" y="-544747"/>
            <a:chExt cx="9888732" cy="5875273"/>
          </a:xfrm>
        </p:grpSpPr>
        <p:sp>
          <p:nvSpPr>
            <p:cNvPr id="434" name="Google Shape;434;p11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3072374" y="9891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 rot="-6773645">
              <a:off x="7645733" y="-230618"/>
              <a:ext cx="1889333" cy="182046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 flipH="1" rot="-5400000">
              <a:off x="-90192" y="117400"/>
              <a:ext cx="278791" cy="28301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 flipH="1">
              <a:off x="111824" y="41480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HEDULE">
  <p:cSld name="CUSTOM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2"/>
          <p:cNvGrpSpPr/>
          <p:nvPr/>
        </p:nvGrpSpPr>
        <p:grpSpPr>
          <a:xfrm>
            <a:off x="162036" y="207750"/>
            <a:ext cx="8532014" cy="4960602"/>
            <a:chOff x="162036" y="207750"/>
            <a:chExt cx="8532014" cy="4960602"/>
          </a:xfrm>
        </p:grpSpPr>
        <p:sp>
          <p:nvSpPr>
            <p:cNvPr id="442" name="Google Shape;442;p12"/>
            <p:cNvSpPr/>
            <p:nvPr/>
          </p:nvSpPr>
          <p:spPr>
            <a:xfrm flipH="1">
              <a:off x="162036" y="207750"/>
              <a:ext cx="8532014" cy="4950120"/>
            </a:xfrm>
            <a:custGeom>
              <a:rect b="b" l="l" r="r" t="t"/>
              <a:pathLst>
                <a:path extrusionOk="0" h="45928" w="62315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 flipH="1">
              <a:off x="387041" y="2230700"/>
              <a:ext cx="8095009" cy="2937652"/>
            </a:xfrm>
            <a:custGeom>
              <a:rect b="b" l="l" r="r" t="t"/>
              <a:pathLst>
                <a:path extrusionOk="0" h="27256" w="59414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2"/>
          <p:cNvGrpSpPr/>
          <p:nvPr/>
        </p:nvGrpSpPr>
        <p:grpSpPr>
          <a:xfrm>
            <a:off x="6638546" y="2228087"/>
            <a:ext cx="1208217" cy="3198605"/>
            <a:chOff x="6638546" y="2228087"/>
            <a:chExt cx="1208217" cy="3198605"/>
          </a:xfrm>
        </p:grpSpPr>
        <p:sp>
          <p:nvSpPr>
            <p:cNvPr id="445" name="Google Shape;445;p12"/>
            <p:cNvSpPr/>
            <p:nvPr/>
          </p:nvSpPr>
          <p:spPr>
            <a:xfrm>
              <a:off x="6833586" y="3981881"/>
              <a:ext cx="1013175" cy="1444810"/>
            </a:xfrm>
            <a:custGeom>
              <a:rect b="b" l="l" r="r" t="t"/>
              <a:pathLst>
                <a:path extrusionOk="0" h="16549" w="11605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7007063" y="3981881"/>
              <a:ext cx="839699" cy="1444810"/>
            </a:xfrm>
            <a:custGeom>
              <a:rect b="b" l="l" r="r" t="t"/>
              <a:pathLst>
                <a:path extrusionOk="0" h="16549" w="9618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7043818" y="2508949"/>
              <a:ext cx="486376" cy="426834"/>
            </a:xfrm>
            <a:custGeom>
              <a:rect b="b" l="l" r="r" t="t"/>
              <a:pathLst>
                <a:path extrusionOk="0" h="4889" w="5571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6865278" y="3079141"/>
              <a:ext cx="775094" cy="1040064"/>
            </a:xfrm>
            <a:custGeom>
              <a:rect b="b" l="l" r="r" t="t"/>
              <a:pathLst>
                <a:path extrusionOk="0" h="11913" w="8878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6948830" y="3173781"/>
              <a:ext cx="691543" cy="945426"/>
            </a:xfrm>
            <a:custGeom>
              <a:rect b="b" l="l" r="r" t="t"/>
              <a:pathLst>
                <a:path extrusionOk="0" h="10829" w="7921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38546" y="3105595"/>
              <a:ext cx="490218" cy="870867"/>
            </a:xfrm>
            <a:custGeom>
              <a:rect b="b" l="l" r="r" t="t"/>
              <a:pathLst>
                <a:path extrusionOk="0" h="9975" w="5615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7381953" y="3119826"/>
              <a:ext cx="396452" cy="887630"/>
            </a:xfrm>
            <a:custGeom>
              <a:rect b="b" l="l" r="r" t="t"/>
              <a:pathLst>
                <a:path extrusionOk="0" h="10167" w="4541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6933639" y="3797317"/>
              <a:ext cx="801722" cy="245851"/>
            </a:xfrm>
            <a:custGeom>
              <a:rect b="b" l="l" r="r" t="t"/>
              <a:pathLst>
                <a:path extrusionOk="0" h="2816" w="9183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7155220" y="2872402"/>
              <a:ext cx="221755" cy="350704"/>
            </a:xfrm>
            <a:custGeom>
              <a:rect b="b" l="l" r="r" t="t"/>
              <a:pathLst>
                <a:path extrusionOk="0" h="4017" w="254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7176785" y="2872402"/>
              <a:ext cx="200190" cy="202373"/>
            </a:xfrm>
            <a:custGeom>
              <a:rect b="b" l="l" r="r" t="t"/>
              <a:pathLst>
                <a:path extrusionOk="0" h="2318" w="2293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7055168" y="2682425"/>
              <a:ext cx="90011" cy="126680"/>
            </a:xfrm>
            <a:custGeom>
              <a:rect b="b" l="l" r="r" t="t"/>
              <a:pathLst>
                <a:path extrusionOk="0" h="1451" w="1031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7418621" y="2682425"/>
              <a:ext cx="90011" cy="126680"/>
            </a:xfrm>
            <a:custGeom>
              <a:rect b="b" l="l" r="r" t="t"/>
              <a:pathLst>
                <a:path extrusionOk="0" h="1451" w="1031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7102051" y="2508949"/>
              <a:ext cx="364848" cy="517457"/>
            </a:xfrm>
            <a:custGeom>
              <a:rect b="b" l="l" r="r" t="t"/>
              <a:pathLst>
                <a:path extrusionOk="0" h="5927" w="4179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7255273" y="2703902"/>
              <a:ext cx="58407" cy="169896"/>
            </a:xfrm>
            <a:custGeom>
              <a:rect b="b" l="l" r="r" t="t"/>
              <a:pathLst>
                <a:path extrusionOk="0" h="1946" w="669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7050104" y="2228087"/>
              <a:ext cx="490218" cy="565824"/>
            </a:xfrm>
            <a:custGeom>
              <a:rect b="b" l="l" r="r" t="t"/>
              <a:pathLst>
                <a:path extrusionOk="0" h="6481" w="5615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6685429" y="3763268"/>
              <a:ext cx="854891" cy="254669"/>
            </a:xfrm>
            <a:custGeom>
              <a:rect b="b" l="l" r="r" t="t"/>
              <a:pathLst>
                <a:path extrusionOk="0" h="2917" w="9792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2"/>
          <p:cNvSpPr txBox="1"/>
          <p:nvPr>
            <p:ph idx="1" type="subTitle"/>
          </p:nvPr>
        </p:nvSpPr>
        <p:spPr>
          <a:xfrm flipH="1">
            <a:off x="2065143" y="1437570"/>
            <a:ext cx="57816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62" name="Google Shape;462;p12"/>
          <p:cNvSpPr/>
          <p:nvPr/>
        </p:nvSpPr>
        <p:spPr>
          <a:xfrm>
            <a:off x="2732246" y="914367"/>
            <a:ext cx="451749" cy="294024"/>
          </a:xfrm>
          <a:custGeom>
            <a:rect b="b" l="l" r="r" t="t"/>
            <a:pathLst>
              <a:path extrusionOk="0" h="2728" w="3512">
                <a:moveTo>
                  <a:pt x="1756" y="1"/>
                </a:moveTo>
                <a:cubicBezTo>
                  <a:pt x="799" y="1"/>
                  <a:pt x="1" y="610"/>
                  <a:pt x="1" y="1393"/>
                </a:cubicBezTo>
                <a:cubicBezTo>
                  <a:pt x="1" y="2118"/>
                  <a:pt x="799" y="2728"/>
                  <a:pt x="1756" y="2728"/>
                </a:cubicBezTo>
                <a:cubicBezTo>
                  <a:pt x="2728" y="2728"/>
                  <a:pt x="3511" y="2118"/>
                  <a:pt x="3511" y="1393"/>
                </a:cubicBezTo>
                <a:cubicBezTo>
                  <a:pt x="3511" y="610"/>
                  <a:pt x="2728" y="1"/>
                  <a:pt x="1756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2"/>
          <p:cNvSpPr/>
          <p:nvPr/>
        </p:nvSpPr>
        <p:spPr>
          <a:xfrm rot="9518331">
            <a:off x="3767247" y="366859"/>
            <a:ext cx="1500199" cy="1046003"/>
          </a:xfrm>
          <a:custGeom>
            <a:rect b="b" l="l" r="r" t="t"/>
            <a:pathLst>
              <a:path extrusionOk="0" h="9705" w="11663">
                <a:moveTo>
                  <a:pt x="8370" y="1"/>
                </a:moveTo>
                <a:cubicBezTo>
                  <a:pt x="7723" y="1"/>
                  <a:pt x="7103" y="230"/>
                  <a:pt x="6644" y="580"/>
                </a:cubicBezTo>
                <a:cubicBezTo>
                  <a:pt x="5745" y="1248"/>
                  <a:pt x="4773" y="1668"/>
                  <a:pt x="3743" y="1973"/>
                </a:cubicBezTo>
                <a:cubicBezTo>
                  <a:pt x="1567" y="2510"/>
                  <a:pt x="1" y="3960"/>
                  <a:pt x="1" y="5715"/>
                </a:cubicBezTo>
                <a:cubicBezTo>
                  <a:pt x="1" y="7891"/>
                  <a:pt x="2597" y="9704"/>
                  <a:pt x="5861" y="9704"/>
                </a:cubicBezTo>
                <a:cubicBezTo>
                  <a:pt x="9067" y="9704"/>
                  <a:pt x="11663" y="7891"/>
                  <a:pt x="11663" y="5715"/>
                </a:cubicBezTo>
                <a:cubicBezTo>
                  <a:pt x="11663" y="5541"/>
                  <a:pt x="11663" y="5295"/>
                  <a:pt x="11605" y="5106"/>
                </a:cubicBezTo>
                <a:cubicBezTo>
                  <a:pt x="11474" y="4453"/>
                  <a:pt x="11358" y="3728"/>
                  <a:pt x="11358" y="3003"/>
                </a:cubicBezTo>
                <a:cubicBezTo>
                  <a:pt x="11358" y="2756"/>
                  <a:pt x="11358" y="2510"/>
                  <a:pt x="11300" y="2277"/>
                </a:cubicBezTo>
                <a:cubicBezTo>
                  <a:pt x="10996" y="1117"/>
                  <a:pt x="9966" y="218"/>
                  <a:pt x="8762" y="29"/>
                </a:cubicBezTo>
                <a:cubicBezTo>
                  <a:pt x="8631" y="10"/>
                  <a:pt x="8500" y="1"/>
                  <a:pt x="8370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2"/>
          <p:cNvSpPr txBox="1"/>
          <p:nvPr>
            <p:ph idx="2" type="subTitle"/>
          </p:nvPr>
        </p:nvSpPr>
        <p:spPr>
          <a:xfrm flipH="1">
            <a:off x="2065318" y="1954095"/>
            <a:ext cx="59430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65" name="Google Shape;465;p12"/>
          <p:cNvSpPr txBox="1"/>
          <p:nvPr>
            <p:ph idx="3" type="subTitle"/>
          </p:nvPr>
        </p:nvSpPr>
        <p:spPr>
          <a:xfrm flipH="1">
            <a:off x="2065243" y="2504945"/>
            <a:ext cx="57816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66" name="Google Shape;466;p12"/>
          <p:cNvSpPr txBox="1"/>
          <p:nvPr>
            <p:ph idx="4" type="subTitle"/>
          </p:nvPr>
        </p:nvSpPr>
        <p:spPr>
          <a:xfrm flipH="1">
            <a:off x="2065243" y="3006245"/>
            <a:ext cx="57816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None/>
              <a:defRPr sz="18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cxnSp>
        <p:nvCxnSpPr>
          <p:cNvPr id="467" name="Google Shape;467;p12"/>
          <p:cNvCxnSpPr/>
          <p:nvPr/>
        </p:nvCxnSpPr>
        <p:spPr>
          <a:xfrm rot="10800000">
            <a:off x="1916950" y="125"/>
            <a:ext cx="0" cy="4036500"/>
          </a:xfrm>
          <a:prstGeom prst="straightConnector1">
            <a:avLst/>
          </a:prstGeom>
          <a:noFill/>
          <a:ln cap="flat" cmpd="sng" w="19050">
            <a:solidFill>
              <a:srgbClr val="4E48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12"/>
          <p:cNvSpPr/>
          <p:nvPr/>
        </p:nvSpPr>
        <p:spPr>
          <a:xfrm>
            <a:off x="5352306" y="207750"/>
            <a:ext cx="221754" cy="221157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2"/>
          <p:cNvSpPr/>
          <p:nvPr/>
        </p:nvSpPr>
        <p:spPr>
          <a:xfrm>
            <a:off x="8250398" y="494147"/>
            <a:ext cx="691545" cy="412847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2"/>
          <p:cNvSpPr/>
          <p:nvPr/>
        </p:nvSpPr>
        <p:spPr>
          <a:xfrm>
            <a:off x="8668827" y="2089477"/>
            <a:ext cx="141629" cy="141220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2"/>
          <p:cNvSpPr/>
          <p:nvPr/>
        </p:nvSpPr>
        <p:spPr>
          <a:xfrm>
            <a:off x="789201" y="4623274"/>
            <a:ext cx="75724" cy="75506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2"/>
          <p:cNvSpPr/>
          <p:nvPr/>
        </p:nvSpPr>
        <p:spPr>
          <a:xfrm>
            <a:off x="465524" y="288842"/>
            <a:ext cx="221744" cy="235907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2"/>
          <p:cNvSpPr/>
          <p:nvPr/>
        </p:nvSpPr>
        <p:spPr>
          <a:xfrm rot="10394549">
            <a:off x="8588703" y="4462860"/>
            <a:ext cx="221737" cy="235908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2"/>
          <p:cNvSpPr/>
          <p:nvPr/>
        </p:nvSpPr>
        <p:spPr>
          <a:xfrm>
            <a:off x="8823551" y="4218674"/>
            <a:ext cx="75724" cy="75506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2"/>
          <p:cNvSpPr txBox="1"/>
          <p:nvPr>
            <p:ph hasCustomPrompt="1" type="title"/>
          </p:nvPr>
        </p:nvSpPr>
        <p:spPr>
          <a:xfrm>
            <a:off x="496950" y="1409300"/>
            <a:ext cx="1271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2"/>
          <p:cNvSpPr txBox="1"/>
          <p:nvPr>
            <p:ph hasCustomPrompt="1" idx="5" type="title"/>
          </p:nvPr>
        </p:nvSpPr>
        <p:spPr>
          <a:xfrm>
            <a:off x="496950" y="1916389"/>
            <a:ext cx="1271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12"/>
          <p:cNvSpPr txBox="1"/>
          <p:nvPr>
            <p:ph hasCustomPrompt="1" idx="6" type="title"/>
          </p:nvPr>
        </p:nvSpPr>
        <p:spPr>
          <a:xfrm>
            <a:off x="496950" y="2476189"/>
            <a:ext cx="1271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2"/>
          <p:cNvSpPr txBox="1"/>
          <p:nvPr>
            <p:ph hasCustomPrompt="1" idx="7" type="title"/>
          </p:nvPr>
        </p:nvSpPr>
        <p:spPr>
          <a:xfrm>
            <a:off x="496950" y="2965514"/>
            <a:ext cx="1271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170">
          <p15:clr>
            <a:srgbClr val="FA7B17"/>
          </p15:clr>
        </p15:guide>
        <p15:guide id="2" orient="horz" pos="1493">
          <p15:clr>
            <a:srgbClr val="FA7B17"/>
          </p15:clr>
        </p15:guide>
        <p15:guide id="3" orient="horz" pos="1846">
          <p15:clr>
            <a:srgbClr val="FA7B17"/>
          </p15:clr>
        </p15:guide>
        <p15:guide id="4" orient="horz" pos="21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1">
  <p:cSld name="CAPTION_ONLY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3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481" name="Google Shape;481;p13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3"/>
          <p:cNvSpPr txBox="1"/>
          <p:nvPr>
            <p:ph type="ctrTitle"/>
          </p:nvPr>
        </p:nvSpPr>
        <p:spPr>
          <a:xfrm>
            <a:off x="4564791" y="858238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7" name="Google Shape;487;p13"/>
          <p:cNvSpPr txBox="1"/>
          <p:nvPr>
            <p:ph idx="1" type="subTitle"/>
          </p:nvPr>
        </p:nvSpPr>
        <p:spPr>
          <a:xfrm>
            <a:off x="4564789" y="2862763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8" name="Google Shape;488;p13"/>
          <p:cNvSpPr/>
          <p:nvPr/>
        </p:nvSpPr>
        <p:spPr>
          <a:xfrm>
            <a:off x="3486425" y="4763320"/>
            <a:ext cx="88605" cy="87155"/>
          </a:xfrm>
          <a:custGeom>
            <a:rect b="b" l="l" r="r" t="t"/>
            <a:pathLst>
              <a:path extrusionOk="0" h="842" w="856">
                <a:moveTo>
                  <a:pt x="0" y="0"/>
                </a:moveTo>
                <a:lnTo>
                  <a:pt x="0" y="842"/>
                </a:lnTo>
                <a:lnTo>
                  <a:pt x="856" y="842"/>
                </a:lnTo>
                <a:lnTo>
                  <a:pt x="856" y="0"/>
                </a:lnTo>
                <a:close/>
              </a:path>
            </a:pathLst>
          </a:custGeom>
          <a:solidFill>
            <a:srgbClr val="4E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3"/>
          <p:cNvGrpSpPr/>
          <p:nvPr/>
        </p:nvGrpSpPr>
        <p:grpSpPr>
          <a:xfrm>
            <a:off x="665288" y="2334257"/>
            <a:ext cx="7813424" cy="2809232"/>
            <a:chOff x="665288" y="2398557"/>
            <a:chExt cx="7813424" cy="2809232"/>
          </a:xfrm>
        </p:grpSpPr>
        <p:sp>
          <p:nvSpPr>
            <p:cNvPr id="490" name="Google Shape;490;p13"/>
            <p:cNvSpPr/>
            <p:nvPr/>
          </p:nvSpPr>
          <p:spPr>
            <a:xfrm>
              <a:off x="2429391" y="2904612"/>
              <a:ext cx="807896" cy="507406"/>
            </a:xfrm>
            <a:custGeom>
              <a:rect b="b" l="l" r="r" t="t"/>
              <a:pathLst>
                <a:path extrusionOk="0" h="4902" w="7805">
                  <a:moveTo>
                    <a:pt x="3264" y="0"/>
                  </a:moveTo>
                  <a:cubicBezTo>
                    <a:pt x="2902" y="0"/>
                    <a:pt x="2597" y="363"/>
                    <a:pt x="2669" y="725"/>
                  </a:cubicBezTo>
                  <a:lnTo>
                    <a:pt x="2844" y="1334"/>
                  </a:lnTo>
                  <a:cubicBezTo>
                    <a:pt x="2902" y="1639"/>
                    <a:pt x="2669" y="2002"/>
                    <a:pt x="2365" y="2002"/>
                  </a:cubicBezTo>
                  <a:cubicBezTo>
                    <a:pt x="1640" y="2118"/>
                    <a:pt x="972" y="2176"/>
                    <a:pt x="726" y="2422"/>
                  </a:cubicBezTo>
                  <a:cubicBezTo>
                    <a:pt x="189" y="2959"/>
                    <a:pt x="1" y="4119"/>
                    <a:pt x="552" y="4598"/>
                  </a:cubicBezTo>
                  <a:cubicBezTo>
                    <a:pt x="741" y="4810"/>
                    <a:pt x="1024" y="4902"/>
                    <a:pt x="1328" y="4902"/>
                  </a:cubicBezTo>
                  <a:cubicBezTo>
                    <a:pt x="1794" y="4902"/>
                    <a:pt x="2307" y="4685"/>
                    <a:pt x="2597" y="4352"/>
                  </a:cubicBezTo>
                  <a:cubicBezTo>
                    <a:pt x="2728" y="4294"/>
                    <a:pt x="3206" y="3626"/>
                    <a:pt x="3322" y="3452"/>
                  </a:cubicBezTo>
                  <a:cubicBezTo>
                    <a:pt x="4054" y="2282"/>
                    <a:pt x="6442" y="2233"/>
                    <a:pt x="6835" y="2233"/>
                  </a:cubicBezTo>
                  <a:cubicBezTo>
                    <a:pt x="6871" y="2233"/>
                    <a:pt x="6890" y="2234"/>
                    <a:pt x="6890" y="2234"/>
                  </a:cubicBezTo>
                  <a:cubicBezTo>
                    <a:pt x="6919" y="2245"/>
                    <a:pt x="6947" y="2250"/>
                    <a:pt x="6974" y="2250"/>
                  </a:cubicBezTo>
                  <a:cubicBezTo>
                    <a:pt x="7129" y="2250"/>
                    <a:pt x="7262" y="2091"/>
                    <a:pt x="7311" y="1944"/>
                  </a:cubicBezTo>
                  <a:lnTo>
                    <a:pt x="7804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460961" y="3403732"/>
              <a:ext cx="938422" cy="1265099"/>
            </a:xfrm>
            <a:custGeom>
              <a:rect b="b" l="l" r="r" t="t"/>
              <a:pathLst>
                <a:path extrusionOk="0" h="12222" w="9066">
                  <a:moveTo>
                    <a:pt x="4970" y="1"/>
                  </a:moveTo>
                  <a:cubicBezTo>
                    <a:pt x="3016" y="1"/>
                    <a:pt x="1030" y="385"/>
                    <a:pt x="1030" y="385"/>
                  </a:cubicBezTo>
                  <a:cubicBezTo>
                    <a:pt x="479" y="675"/>
                    <a:pt x="0" y="1285"/>
                    <a:pt x="0" y="1894"/>
                  </a:cubicBezTo>
                  <a:lnTo>
                    <a:pt x="1755" y="10771"/>
                  </a:lnTo>
                  <a:cubicBezTo>
                    <a:pt x="1871" y="11989"/>
                    <a:pt x="2901" y="12221"/>
                    <a:pt x="4105" y="12221"/>
                  </a:cubicBezTo>
                  <a:lnTo>
                    <a:pt x="5918" y="12163"/>
                  </a:lnTo>
                  <a:cubicBezTo>
                    <a:pt x="7079" y="12105"/>
                    <a:pt x="8036" y="11859"/>
                    <a:pt x="8167" y="10713"/>
                  </a:cubicBezTo>
                  <a:lnTo>
                    <a:pt x="9066" y="2068"/>
                  </a:lnTo>
                  <a:cubicBezTo>
                    <a:pt x="9066" y="1473"/>
                    <a:pt x="8645" y="864"/>
                    <a:pt x="8167" y="559"/>
                  </a:cubicBezTo>
                  <a:lnTo>
                    <a:pt x="7978" y="559"/>
                  </a:lnTo>
                  <a:cubicBezTo>
                    <a:pt x="7262" y="134"/>
                    <a:pt x="6122" y="1"/>
                    <a:pt x="4970" y="1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561468" y="3524630"/>
              <a:ext cx="837913" cy="1144200"/>
            </a:xfrm>
            <a:custGeom>
              <a:rect b="b" l="l" r="r" t="t"/>
              <a:pathLst>
                <a:path extrusionOk="0" h="11054" w="8095">
                  <a:moveTo>
                    <a:pt x="7790" y="1"/>
                  </a:moveTo>
                  <a:cubicBezTo>
                    <a:pt x="7674" y="117"/>
                    <a:pt x="7616" y="233"/>
                    <a:pt x="7558" y="305"/>
                  </a:cubicBezTo>
                  <a:cubicBezTo>
                    <a:pt x="6949" y="1205"/>
                    <a:pt x="6586" y="2234"/>
                    <a:pt x="6586" y="3322"/>
                  </a:cubicBezTo>
                  <a:cubicBezTo>
                    <a:pt x="6528" y="4222"/>
                    <a:pt x="6644" y="5193"/>
                    <a:pt x="6340" y="5861"/>
                  </a:cubicBezTo>
                  <a:cubicBezTo>
                    <a:pt x="6146" y="6248"/>
                    <a:pt x="5712" y="6429"/>
                    <a:pt x="5248" y="6429"/>
                  </a:cubicBezTo>
                  <a:cubicBezTo>
                    <a:pt x="4844" y="6429"/>
                    <a:pt x="4417" y="6291"/>
                    <a:pt x="4106" y="6035"/>
                  </a:cubicBezTo>
                  <a:cubicBezTo>
                    <a:pt x="3910" y="5839"/>
                    <a:pt x="3664" y="5732"/>
                    <a:pt x="3421" y="5732"/>
                  </a:cubicBezTo>
                  <a:cubicBezTo>
                    <a:pt x="3215" y="5732"/>
                    <a:pt x="3011" y="5810"/>
                    <a:pt x="2844" y="5977"/>
                  </a:cubicBezTo>
                  <a:cubicBezTo>
                    <a:pt x="2539" y="6223"/>
                    <a:pt x="2046" y="6397"/>
                    <a:pt x="1510" y="6397"/>
                  </a:cubicBezTo>
                  <a:cubicBezTo>
                    <a:pt x="842" y="6397"/>
                    <a:pt x="364" y="6165"/>
                    <a:pt x="1" y="5745"/>
                  </a:cubicBezTo>
                  <a:lnTo>
                    <a:pt x="1" y="5745"/>
                  </a:lnTo>
                  <a:lnTo>
                    <a:pt x="784" y="9603"/>
                  </a:lnTo>
                  <a:cubicBezTo>
                    <a:pt x="900" y="10821"/>
                    <a:pt x="1930" y="11053"/>
                    <a:pt x="3134" y="11053"/>
                  </a:cubicBezTo>
                  <a:lnTo>
                    <a:pt x="4947" y="10995"/>
                  </a:lnTo>
                  <a:cubicBezTo>
                    <a:pt x="6108" y="10937"/>
                    <a:pt x="7065" y="10691"/>
                    <a:pt x="7196" y="9545"/>
                  </a:cubicBezTo>
                  <a:lnTo>
                    <a:pt x="8095" y="900"/>
                  </a:lnTo>
                  <a:cubicBezTo>
                    <a:pt x="8095" y="595"/>
                    <a:pt x="7979" y="233"/>
                    <a:pt x="7790" y="1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2968362" y="3406009"/>
              <a:ext cx="431016" cy="1256818"/>
            </a:xfrm>
            <a:custGeom>
              <a:rect b="b" l="l" r="r" t="t"/>
              <a:pathLst>
                <a:path extrusionOk="0" h="12142" w="4164">
                  <a:moveTo>
                    <a:pt x="654" y="1"/>
                  </a:moveTo>
                  <a:lnTo>
                    <a:pt x="654" y="1"/>
                  </a:lnTo>
                  <a:cubicBezTo>
                    <a:pt x="958" y="900"/>
                    <a:pt x="900" y="1988"/>
                    <a:pt x="900" y="2902"/>
                  </a:cubicBezTo>
                  <a:cubicBezTo>
                    <a:pt x="958" y="4222"/>
                    <a:pt x="900" y="5556"/>
                    <a:pt x="726" y="6949"/>
                  </a:cubicBezTo>
                  <a:cubicBezTo>
                    <a:pt x="480" y="8631"/>
                    <a:pt x="233" y="10444"/>
                    <a:pt x="1" y="12141"/>
                  </a:cubicBezTo>
                  <a:lnTo>
                    <a:pt x="1016" y="12141"/>
                  </a:lnTo>
                  <a:cubicBezTo>
                    <a:pt x="2177" y="12083"/>
                    <a:pt x="3134" y="11837"/>
                    <a:pt x="3265" y="10691"/>
                  </a:cubicBezTo>
                  <a:lnTo>
                    <a:pt x="4164" y="2046"/>
                  </a:lnTo>
                  <a:cubicBezTo>
                    <a:pt x="4164" y="1451"/>
                    <a:pt x="3743" y="842"/>
                    <a:pt x="3265" y="537"/>
                  </a:cubicBezTo>
                  <a:lnTo>
                    <a:pt x="3076" y="537"/>
                  </a:lnTo>
                  <a:cubicBezTo>
                    <a:pt x="2467" y="175"/>
                    <a:pt x="1625" y="59"/>
                    <a:pt x="65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966913" y="3418016"/>
              <a:ext cx="831910" cy="1669720"/>
            </a:xfrm>
            <a:custGeom>
              <a:rect b="b" l="l" r="r" t="t"/>
              <a:pathLst>
                <a:path extrusionOk="0" h="16131" w="8037">
                  <a:moveTo>
                    <a:pt x="7616" y="1"/>
                  </a:moveTo>
                  <a:cubicBezTo>
                    <a:pt x="6586" y="59"/>
                    <a:pt x="5803" y="247"/>
                    <a:pt x="5803" y="247"/>
                  </a:cubicBezTo>
                  <a:cubicBezTo>
                    <a:pt x="5252" y="537"/>
                    <a:pt x="4773" y="1147"/>
                    <a:pt x="4773" y="1756"/>
                  </a:cubicBezTo>
                  <a:lnTo>
                    <a:pt x="5440" y="5324"/>
                  </a:lnTo>
                  <a:cubicBezTo>
                    <a:pt x="5919" y="7732"/>
                    <a:pt x="5324" y="10270"/>
                    <a:pt x="3743" y="12083"/>
                  </a:cubicBezTo>
                  <a:cubicBezTo>
                    <a:pt x="3149" y="12751"/>
                    <a:pt x="2423" y="13360"/>
                    <a:pt x="1510" y="13839"/>
                  </a:cubicBezTo>
                  <a:cubicBezTo>
                    <a:pt x="1" y="14564"/>
                    <a:pt x="2786" y="15652"/>
                    <a:pt x="3801" y="16072"/>
                  </a:cubicBezTo>
                  <a:cubicBezTo>
                    <a:pt x="3899" y="16112"/>
                    <a:pt x="3999" y="16130"/>
                    <a:pt x="4101" y="16130"/>
                  </a:cubicBezTo>
                  <a:cubicBezTo>
                    <a:pt x="5078" y="16130"/>
                    <a:pt x="6234" y="14454"/>
                    <a:pt x="6891" y="13955"/>
                  </a:cubicBezTo>
                  <a:cubicBezTo>
                    <a:pt x="7558" y="13476"/>
                    <a:pt x="8037" y="4294"/>
                    <a:pt x="7979" y="2960"/>
                  </a:cubicBezTo>
                  <a:cubicBezTo>
                    <a:pt x="7979" y="2060"/>
                    <a:pt x="7674" y="1"/>
                    <a:pt x="761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180141" y="3437993"/>
              <a:ext cx="593216" cy="1057665"/>
            </a:xfrm>
            <a:custGeom>
              <a:rect b="b" l="l" r="r" t="t"/>
              <a:pathLst>
                <a:path extrusionOk="0" h="10218" w="5731">
                  <a:moveTo>
                    <a:pt x="4034" y="1"/>
                  </a:moveTo>
                  <a:cubicBezTo>
                    <a:pt x="3256" y="1"/>
                    <a:pt x="2590" y="965"/>
                    <a:pt x="2104" y="2346"/>
                  </a:cubicBezTo>
                  <a:cubicBezTo>
                    <a:pt x="1625" y="3913"/>
                    <a:pt x="1" y="9903"/>
                    <a:pt x="900" y="10208"/>
                  </a:cubicBezTo>
                  <a:cubicBezTo>
                    <a:pt x="923" y="10215"/>
                    <a:pt x="947" y="10218"/>
                    <a:pt x="971" y="10218"/>
                  </a:cubicBezTo>
                  <a:cubicBezTo>
                    <a:pt x="2004" y="10218"/>
                    <a:pt x="4727" y="4427"/>
                    <a:pt x="5252" y="2883"/>
                  </a:cubicBezTo>
                  <a:cubicBezTo>
                    <a:pt x="5730" y="1316"/>
                    <a:pt x="5252" y="344"/>
                    <a:pt x="4352" y="54"/>
                  </a:cubicBezTo>
                  <a:cubicBezTo>
                    <a:pt x="4244" y="18"/>
                    <a:pt x="4138" y="1"/>
                    <a:pt x="403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098991" y="3456935"/>
              <a:ext cx="732851" cy="983138"/>
            </a:xfrm>
            <a:custGeom>
              <a:rect b="b" l="l" r="r" t="t"/>
              <a:pathLst>
                <a:path extrusionOk="0" h="9498" w="7080">
                  <a:moveTo>
                    <a:pt x="1637" y="1"/>
                  </a:moveTo>
                  <a:cubicBezTo>
                    <a:pt x="1491" y="1"/>
                    <a:pt x="1347" y="34"/>
                    <a:pt x="1205" y="103"/>
                  </a:cubicBezTo>
                  <a:cubicBezTo>
                    <a:pt x="305" y="524"/>
                    <a:pt x="1" y="1554"/>
                    <a:pt x="726" y="3004"/>
                  </a:cubicBezTo>
                  <a:cubicBezTo>
                    <a:pt x="1424" y="4457"/>
                    <a:pt x="5093" y="9497"/>
                    <a:pt x="6116" y="9497"/>
                  </a:cubicBezTo>
                  <a:cubicBezTo>
                    <a:pt x="6156" y="9497"/>
                    <a:pt x="6192" y="9489"/>
                    <a:pt x="6223" y="9474"/>
                  </a:cubicBezTo>
                  <a:cubicBezTo>
                    <a:pt x="7079" y="9053"/>
                    <a:pt x="4468" y="3498"/>
                    <a:pt x="3743" y="2047"/>
                  </a:cubicBezTo>
                  <a:cubicBezTo>
                    <a:pt x="3138" y="837"/>
                    <a:pt x="2372" y="1"/>
                    <a:pt x="1637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792707" y="4291320"/>
              <a:ext cx="976099" cy="227618"/>
            </a:xfrm>
            <a:custGeom>
              <a:rect b="b" l="l" r="r" t="t"/>
              <a:pathLst>
                <a:path extrusionOk="0" h="2199" w="9430">
                  <a:moveTo>
                    <a:pt x="8061" y="1"/>
                  </a:moveTo>
                  <a:cubicBezTo>
                    <a:pt x="7957" y="1"/>
                    <a:pt x="7848" y="7"/>
                    <a:pt x="7732" y="20"/>
                  </a:cubicBezTo>
                  <a:cubicBezTo>
                    <a:pt x="6644" y="151"/>
                    <a:pt x="1" y="1108"/>
                    <a:pt x="59" y="1659"/>
                  </a:cubicBezTo>
                  <a:cubicBezTo>
                    <a:pt x="99" y="2072"/>
                    <a:pt x="3342" y="2198"/>
                    <a:pt x="5689" y="2198"/>
                  </a:cubicBezTo>
                  <a:cubicBezTo>
                    <a:pt x="6726" y="2198"/>
                    <a:pt x="7587" y="2174"/>
                    <a:pt x="7921" y="2138"/>
                  </a:cubicBezTo>
                  <a:cubicBezTo>
                    <a:pt x="9008" y="2080"/>
                    <a:pt x="9429" y="1529"/>
                    <a:pt x="9371" y="934"/>
                  </a:cubicBezTo>
                  <a:cubicBezTo>
                    <a:pt x="9320" y="393"/>
                    <a:pt x="8879" y="1"/>
                    <a:pt x="806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804715" y="3155310"/>
              <a:ext cx="268919" cy="423666"/>
            </a:xfrm>
            <a:custGeom>
              <a:rect b="b" l="l" r="r" t="t"/>
              <a:pathLst>
                <a:path extrusionOk="0" h="4093" w="2598">
                  <a:moveTo>
                    <a:pt x="305" y="0"/>
                  </a:moveTo>
                  <a:cubicBezTo>
                    <a:pt x="421" y="305"/>
                    <a:pt x="494" y="668"/>
                    <a:pt x="363" y="1030"/>
                  </a:cubicBezTo>
                  <a:lnTo>
                    <a:pt x="189" y="2234"/>
                  </a:lnTo>
                  <a:cubicBezTo>
                    <a:pt x="1" y="3322"/>
                    <a:pt x="494" y="3931"/>
                    <a:pt x="1089" y="4047"/>
                  </a:cubicBezTo>
                  <a:cubicBezTo>
                    <a:pt x="1185" y="4078"/>
                    <a:pt x="1281" y="4093"/>
                    <a:pt x="1375" y="4093"/>
                  </a:cubicBezTo>
                  <a:cubicBezTo>
                    <a:pt x="1636" y="4093"/>
                    <a:pt x="1879" y="3982"/>
                    <a:pt x="2061" y="3801"/>
                  </a:cubicBezTo>
                  <a:cubicBezTo>
                    <a:pt x="2365" y="3511"/>
                    <a:pt x="2365" y="2959"/>
                    <a:pt x="2307" y="2539"/>
                  </a:cubicBezTo>
                  <a:lnTo>
                    <a:pt x="2177" y="2176"/>
                  </a:lnTo>
                  <a:cubicBezTo>
                    <a:pt x="2061" y="1755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836285" y="3155310"/>
              <a:ext cx="237348" cy="245319"/>
            </a:xfrm>
            <a:custGeom>
              <a:rect b="b" l="l" r="r" t="t"/>
              <a:pathLst>
                <a:path extrusionOk="0" h="2370" w="2293">
                  <a:moveTo>
                    <a:pt x="0" y="0"/>
                  </a:moveTo>
                  <a:cubicBezTo>
                    <a:pt x="116" y="305"/>
                    <a:pt x="189" y="668"/>
                    <a:pt x="58" y="1030"/>
                  </a:cubicBezTo>
                  <a:lnTo>
                    <a:pt x="0" y="1451"/>
                  </a:lnTo>
                  <a:cubicBezTo>
                    <a:pt x="305" y="1814"/>
                    <a:pt x="552" y="2060"/>
                    <a:pt x="784" y="2234"/>
                  </a:cubicBezTo>
                  <a:cubicBezTo>
                    <a:pt x="926" y="2322"/>
                    <a:pt x="1081" y="2369"/>
                    <a:pt x="1230" y="2369"/>
                  </a:cubicBezTo>
                  <a:cubicBezTo>
                    <a:pt x="1401" y="2369"/>
                    <a:pt x="1566" y="2308"/>
                    <a:pt x="1698" y="2176"/>
                  </a:cubicBezTo>
                  <a:cubicBezTo>
                    <a:pt x="1756" y="2118"/>
                    <a:pt x="1814" y="2060"/>
                    <a:pt x="1872" y="2060"/>
                  </a:cubicBezTo>
                  <a:cubicBezTo>
                    <a:pt x="1872" y="1451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686093" y="2923347"/>
              <a:ext cx="112722" cy="151332"/>
            </a:xfrm>
            <a:custGeom>
              <a:rect b="b" l="l" r="r" t="t"/>
              <a:pathLst>
                <a:path extrusionOk="0" h="1462" w="1089">
                  <a:moveTo>
                    <a:pt x="625" y="0"/>
                  </a:moveTo>
                  <a:cubicBezTo>
                    <a:pt x="601" y="0"/>
                    <a:pt x="577" y="3"/>
                    <a:pt x="552" y="8"/>
                  </a:cubicBezTo>
                  <a:cubicBezTo>
                    <a:pt x="248" y="8"/>
                    <a:pt x="1" y="124"/>
                    <a:pt x="59" y="486"/>
                  </a:cubicBezTo>
                  <a:cubicBezTo>
                    <a:pt x="59" y="834"/>
                    <a:pt x="392" y="1462"/>
                    <a:pt x="739" y="1462"/>
                  </a:cubicBezTo>
                  <a:cubicBezTo>
                    <a:pt x="754" y="1462"/>
                    <a:pt x="769" y="1460"/>
                    <a:pt x="784" y="1458"/>
                  </a:cubicBezTo>
                  <a:cubicBezTo>
                    <a:pt x="1089" y="1458"/>
                    <a:pt x="1089" y="965"/>
                    <a:pt x="1031" y="602"/>
                  </a:cubicBezTo>
                  <a:cubicBezTo>
                    <a:pt x="1031" y="271"/>
                    <a:pt x="873" y="0"/>
                    <a:pt x="62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124557" y="2923347"/>
              <a:ext cx="112722" cy="151332"/>
            </a:xfrm>
            <a:custGeom>
              <a:rect b="b" l="l" r="r" t="t"/>
              <a:pathLst>
                <a:path extrusionOk="0" h="1462" w="1089">
                  <a:moveTo>
                    <a:pt x="462" y="0"/>
                  </a:moveTo>
                  <a:cubicBezTo>
                    <a:pt x="213" y="0"/>
                    <a:pt x="111" y="271"/>
                    <a:pt x="58" y="602"/>
                  </a:cubicBezTo>
                  <a:cubicBezTo>
                    <a:pt x="58" y="965"/>
                    <a:pt x="0" y="1458"/>
                    <a:pt x="363" y="1458"/>
                  </a:cubicBezTo>
                  <a:cubicBezTo>
                    <a:pt x="376" y="1460"/>
                    <a:pt x="388" y="1462"/>
                    <a:pt x="401" y="1462"/>
                  </a:cubicBezTo>
                  <a:cubicBezTo>
                    <a:pt x="697" y="1462"/>
                    <a:pt x="1033" y="834"/>
                    <a:pt x="1088" y="486"/>
                  </a:cubicBezTo>
                  <a:cubicBezTo>
                    <a:pt x="1088" y="124"/>
                    <a:pt x="900" y="8"/>
                    <a:pt x="537" y="8"/>
                  </a:cubicBezTo>
                  <a:cubicBezTo>
                    <a:pt x="511" y="3"/>
                    <a:pt x="486" y="0"/>
                    <a:pt x="46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743230" y="2716847"/>
              <a:ext cx="443023" cy="625821"/>
            </a:xfrm>
            <a:custGeom>
              <a:rect b="b" l="l" r="r" t="t"/>
              <a:pathLst>
                <a:path extrusionOk="0" h="6046" w="4280">
                  <a:moveTo>
                    <a:pt x="2176" y="1"/>
                  </a:moveTo>
                  <a:cubicBezTo>
                    <a:pt x="1015" y="1"/>
                    <a:pt x="0" y="726"/>
                    <a:pt x="0" y="2670"/>
                  </a:cubicBezTo>
                  <a:cubicBezTo>
                    <a:pt x="0" y="4352"/>
                    <a:pt x="1088" y="5440"/>
                    <a:pt x="1683" y="5861"/>
                  </a:cubicBezTo>
                  <a:cubicBezTo>
                    <a:pt x="1835" y="5984"/>
                    <a:pt x="2002" y="6046"/>
                    <a:pt x="2161" y="6046"/>
                  </a:cubicBezTo>
                  <a:cubicBezTo>
                    <a:pt x="2321" y="6046"/>
                    <a:pt x="2473" y="5984"/>
                    <a:pt x="2597" y="5861"/>
                  </a:cubicBezTo>
                  <a:cubicBezTo>
                    <a:pt x="3191" y="5324"/>
                    <a:pt x="4279" y="4236"/>
                    <a:pt x="4279" y="2597"/>
                  </a:cubicBezTo>
                  <a:cubicBezTo>
                    <a:pt x="4279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930892" y="2948086"/>
              <a:ext cx="74113" cy="208469"/>
            </a:xfrm>
            <a:custGeom>
              <a:rect b="b" l="l" r="r" t="t"/>
              <a:pathLst>
                <a:path extrusionOk="0" h="2014" w="716">
                  <a:moveTo>
                    <a:pt x="363" y="1"/>
                  </a:moveTo>
                  <a:cubicBezTo>
                    <a:pt x="290" y="1"/>
                    <a:pt x="232" y="1"/>
                    <a:pt x="232" y="73"/>
                  </a:cubicBezTo>
                  <a:cubicBezTo>
                    <a:pt x="174" y="131"/>
                    <a:pt x="116" y="131"/>
                    <a:pt x="116" y="189"/>
                  </a:cubicBezTo>
                  <a:lnTo>
                    <a:pt x="0" y="1640"/>
                  </a:lnTo>
                  <a:cubicBezTo>
                    <a:pt x="0" y="1814"/>
                    <a:pt x="116" y="2002"/>
                    <a:pt x="290" y="2002"/>
                  </a:cubicBezTo>
                  <a:cubicBezTo>
                    <a:pt x="315" y="2010"/>
                    <a:pt x="341" y="2014"/>
                    <a:pt x="367" y="2014"/>
                  </a:cubicBezTo>
                  <a:cubicBezTo>
                    <a:pt x="538" y="2014"/>
                    <a:pt x="716" y="1854"/>
                    <a:pt x="653" y="1640"/>
                  </a:cubicBezTo>
                  <a:lnTo>
                    <a:pt x="479" y="189"/>
                  </a:lnTo>
                  <a:cubicBezTo>
                    <a:pt x="479" y="73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680090" y="2614787"/>
              <a:ext cx="594665" cy="446025"/>
            </a:xfrm>
            <a:custGeom>
              <a:rect b="b" l="l" r="r" t="t"/>
              <a:pathLst>
                <a:path extrusionOk="0" h="4309" w="5745">
                  <a:moveTo>
                    <a:pt x="2330" y="1"/>
                  </a:moveTo>
                  <a:cubicBezTo>
                    <a:pt x="2223" y="1"/>
                    <a:pt x="2109" y="9"/>
                    <a:pt x="1988" y="30"/>
                  </a:cubicBezTo>
                  <a:cubicBezTo>
                    <a:pt x="1263" y="88"/>
                    <a:pt x="1031" y="624"/>
                    <a:pt x="1031" y="624"/>
                  </a:cubicBezTo>
                  <a:cubicBezTo>
                    <a:pt x="900" y="755"/>
                    <a:pt x="842" y="813"/>
                    <a:pt x="726" y="871"/>
                  </a:cubicBezTo>
                  <a:cubicBezTo>
                    <a:pt x="1" y="1538"/>
                    <a:pt x="175" y="3105"/>
                    <a:pt x="175" y="3105"/>
                  </a:cubicBezTo>
                  <a:cubicBezTo>
                    <a:pt x="194" y="3090"/>
                    <a:pt x="232" y="3079"/>
                    <a:pt x="278" y="3079"/>
                  </a:cubicBezTo>
                  <a:cubicBezTo>
                    <a:pt x="411" y="3079"/>
                    <a:pt x="610" y="3170"/>
                    <a:pt x="610" y="3525"/>
                  </a:cubicBezTo>
                  <a:lnTo>
                    <a:pt x="610" y="4134"/>
                  </a:lnTo>
                  <a:cubicBezTo>
                    <a:pt x="610" y="4193"/>
                    <a:pt x="668" y="4251"/>
                    <a:pt x="726" y="4251"/>
                  </a:cubicBezTo>
                  <a:cubicBezTo>
                    <a:pt x="784" y="4251"/>
                    <a:pt x="842" y="4193"/>
                    <a:pt x="842" y="4134"/>
                  </a:cubicBezTo>
                  <a:lnTo>
                    <a:pt x="842" y="3772"/>
                  </a:lnTo>
                  <a:cubicBezTo>
                    <a:pt x="842" y="3351"/>
                    <a:pt x="1147" y="2989"/>
                    <a:pt x="1567" y="2858"/>
                  </a:cubicBezTo>
                  <a:cubicBezTo>
                    <a:pt x="1814" y="2800"/>
                    <a:pt x="2061" y="2684"/>
                    <a:pt x="2235" y="2495"/>
                  </a:cubicBezTo>
                  <a:cubicBezTo>
                    <a:pt x="2423" y="2321"/>
                    <a:pt x="2597" y="2133"/>
                    <a:pt x="2713" y="1959"/>
                  </a:cubicBezTo>
                  <a:cubicBezTo>
                    <a:pt x="2854" y="1732"/>
                    <a:pt x="3090" y="1610"/>
                    <a:pt x="3351" y="1610"/>
                  </a:cubicBezTo>
                  <a:cubicBezTo>
                    <a:pt x="3441" y="1610"/>
                    <a:pt x="3534" y="1624"/>
                    <a:pt x="3627" y="1654"/>
                  </a:cubicBezTo>
                  <a:cubicBezTo>
                    <a:pt x="3990" y="1843"/>
                    <a:pt x="4294" y="2133"/>
                    <a:pt x="4468" y="2495"/>
                  </a:cubicBezTo>
                  <a:cubicBezTo>
                    <a:pt x="4657" y="2800"/>
                    <a:pt x="4715" y="3105"/>
                    <a:pt x="4715" y="3409"/>
                  </a:cubicBezTo>
                  <a:lnTo>
                    <a:pt x="4715" y="4193"/>
                  </a:lnTo>
                  <a:cubicBezTo>
                    <a:pt x="4715" y="4251"/>
                    <a:pt x="4773" y="4309"/>
                    <a:pt x="4831" y="4309"/>
                  </a:cubicBezTo>
                  <a:cubicBezTo>
                    <a:pt x="4889" y="4309"/>
                    <a:pt x="4962" y="4251"/>
                    <a:pt x="4962" y="4193"/>
                  </a:cubicBezTo>
                  <a:lnTo>
                    <a:pt x="4962" y="3772"/>
                  </a:lnTo>
                  <a:cubicBezTo>
                    <a:pt x="4962" y="3656"/>
                    <a:pt x="4962" y="3525"/>
                    <a:pt x="5078" y="3409"/>
                  </a:cubicBezTo>
                  <a:cubicBezTo>
                    <a:pt x="5440" y="2931"/>
                    <a:pt x="5745" y="1901"/>
                    <a:pt x="5194" y="1175"/>
                  </a:cubicBezTo>
                  <a:cubicBezTo>
                    <a:pt x="5136" y="1175"/>
                    <a:pt x="5136" y="1117"/>
                    <a:pt x="5194" y="1045"/>
                  </a:cubicBezTo>
                  <a:cubicBezTo>
                    <a:pt x="5359" y="842"/>
                    <a:pt x="4956" y="159"/>
                    <a:pt x="4249" y="159"/>
                  </a:cubicBezTo>
                  <a:cubicBezTo>
                    <a:pt x="4149" y="159"/>
                    <a:pt x="4043" y="173"/>
                    <a:pt x="3932" y="204"/>
                  </a:cubicBezTo>
                  <a:lnTo>
                    <a:pt x="3874" y="204"/>
                  </a:lnTo>
                  <a:cubicBezTo>
                    <a:pt x="3748" y="228"/>
                    <a:pt x="3621" y="242"/>
                    <a:pt x="3495" y="242"/>
                  </a:cubicBezTo>
                  <a:cubicBezTo>
                    <a:pt x="3317" y="242"/>
                    <a:pt x="3138" y="214"/>
                    <a:pt x="2960" y="146"/>
                  </a:cubicBezTo>
                  <a:cubicBezTo>
                    <a:pt x="2834" y="62"/>
                    <a:pt x="2610" y="1"/>
                    <a:pt x="2330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235726" y="4232838"/>
              <a:ext cx="1039033" cy="311565"/>
            </a:xfrm>
            <a:custGeom>
              <a:rect b="b" l="l" r="r" t="t"/>
              <a:pathLst>
                <a:path extrusionOk="0" h="3010" w="10038">
                  <a:moveTo>
                    <a:pt x="9258" y="1"/>
                  </a:moveTo>
                  <a:cubicBezTo>
                    <a:pt x="8918" y="1"/>
                    <a:pt x="8456" y="143"/>
                    <a:pt x="8167" y="223"/>
                  </a:cubicBezTo>
                  <a:cubicBezTo>
                    <a:pt x="7920" y="281"/>
                    <a:pt x="7674" y="281"/>
                    <a:pt x="7442" y="281"/>
                  </a:cubicBezTo>
                  <a:cubicBezTo>
                    <a:pt x="6815" y="260"/>
                    <a:pt x="5990" y="247"/>
                    <a:pt x="5150" y="247"/>
                  </a:cubicBezTo>
                  <a:cubicBezTo>
                    <a:pt x="3637" y="247"/>
                    <a:pt x="2080" y="290"/>
                    <a:pt x="1567" y="411"/>
                  </a:cubicBezTo>
                  <a:cubicBezTo>
                    <a:pt x="479" y="585"/>
                    <a:pt x="0" y="1441"/>
                    <a:pt x="116" y="2036"/>
                  </a:cubicBezTo>
                  <a:cubicBezTo>
                    <a:pt x="263" y="2746"/>
                    <a:pt x="620" y="3010"/>
                    <a:pt x="1284" y="3010"/>
                  </a:cubicBezTo>
                  <a:cubicBezTo>
                    <a:pt x="1473" y="3010"/>
                    <a:pt x="1688" y="2988"/>
                    <a:pt x="1930" y="2950"/>
                  </a:cubicBezTo>
                  <a:cubicBezTo>
                    <a:pt x="2655" y="2819"/>
                    <a:pt x="5744" y="1804"/>
                    <a:pt x="7442" y="1078"/>
                  </a:cubicBezTo>
                  <a:cubicBezTo>
                    <a:pt x="7764" y="889"/>
                    <a:pt x="8121" y="811"/>
                    <a:pt x="8486" y="811"/>
                  </a:cubicBezTo>
                  <a:cubicBezTo>
                    <a:pt x="8596" y="811"/>
                    <a:pt x="8708" y="818"/>
                    <a:pt x="8819" y="832"/>
                  </a:cubicBezTo>
                  <a:lnTo>
                    <a:pt x="10038" y="1006"/>
                  </a:lnTo>
                  <a:cubicBezTo>
                    <a:pt x="10038" y="1006"/>
                    <a:pt x="9849" y="411"/>
                    <a:pt x="9617" y="107"/>
                  </a:cubicBezTo>
                  <a:cubicBezTo>
                    <a:pt x="9541" y="30"/>
                    <a:pt x="9412" y="1"/>
                    <a:pt x="925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348343" y="4231803"/>
              <a:ext cx="1138196" cy="800339"/>
            </a:xfrm>
            <a:custGeom>
              <a:rect b="b" l="l" r="r" t="t"/>
              <a:pathLst>
                <a:path extrusionOk="0" h="7732" w="10996">
                  <a:moveTo>
                    <a:pt x="842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6890"/>
                  </a:lnTo>
                  <a:cubicBezTo>
                    <a:pt x="0" y="7369"/>
                    <a:pt x="363" y="7732"/>
                    <a:pt x="842" y="7732"/>
                  </a:cubicBezTo>
                  <a:lnTo>
                    <a:pt x="10212" y="7732"/>
                  </a:lnTo>
                  <a:cubicBezTo>
                    <a:pt x="10632" y="7732"/>
                    <a:pt x="10995" y="7369"/>
                    <a:pt x="10995" y="6890"/>
                  </a:cubicBezTo>
                  <a:lnTo>
                    <a:pt x="10995" y="842"/>
                  </a:lnTo>
                  <a:cubicBezTo>
                    <a:pt x="10995" y="363"/>
                    <a:pt x="10632" y="1"/>
                    <a:pt x="1021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348343" y="4231803"/>
              <a:ext cx="1138196" cy="112722"/>
            </a:xfrm>
            <a:custGeom>
              <a:rect b="b" l="l" r="r" t="t"/>
              <a:pathLst>
                <a:path extrusionOk="0" h="1089" w="10996">
                  <a:moveTo>
                    <a:pt x="784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1088"/>
                  </a:lnTo>
                  <a:cubicBezTo>
                    <a:pt x="0" y="595"/>
                    <a:pt x="363" y="233"/>
                    <a:pt x="784" y="233"/>
                  </a:cubicBezTo>
                  <a:lnTo>
                    <a:pt x="10212" y="233"/>
                  </a:lnTo>
                  <a:cubicBezTo>
                    <a:pt x="10705" y="233"/>
                    <a:pt x="10995" y="595"/>
                    <a:pt x="10995" y="1088"/>
                  </a:cubicBezTo>
                  <a:lnTo>
                    <a:pt x="10995" y="842"/>
                  </a:lnTo>
                  <a:cubicBezTo>
                    <a:pt x="10995" y="363"/>
                    <a:pt x="10705" y="1"/>
                    <a:pt x="10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804715" y="4457038"/>
              <a:ext cx="225341" cy="351727"/>
            </a:xfrm>
            <a:custGeom>
              <a:rect b="b" l="l" r="r" t="t"/>
              <a:pathLst>
                <a:path extrusionOk="0" h="3398" w="2177">
                  <a:moveTo>
                    <a:pt x="1031" y="0"/>
                  </a:moveTo>
                  <a:lnTo>
                    <a:pt x="973" y="58"/>
                  </a:lnTo>
                  <a:lnTo>
                    <a:pt x="973" y="116"/>
                  </a:lnTo>
                  <a:lnTo>
                    <a:pt x="973" y="290"/>
                  </a:lnTo>
                  <a:cubicBezTo>
                    <a:pt x="1031" y="363"/>
                    <a:pt x="973" y="421"/>
                    <a:pt x="915" y="479"/>
                  </a:cubicBezTo>
                  <a:cubicBezTo>
                    <a:pt x="726" y="537"/>
                    <a:pt x="552" y="726"/>
                    <a:pt x="552" y="900"/>
                  </a:cubicBezTo>
                  <a:lnTo>
                    <a:pt x="552" y="1016"/>
                  </a:lnTo>
                  <a:cubicBezTo>
                    <a:pt x="552" y="1320"/>
                    <a:pt x="494" y="1625"/>
                    <a:pt x="305" y="1813"/>
                  </a:cubicBezTo>
                  <a:cubicBezTo>
                    <a:pt x="131" y="2045"/>
                    <a:pt x="1" y="2350"/>
                    <a:pt x="59" y="2655"/>
                  </a:cubicBezTo>
                  <a:cubicBezTo>
                    <a:pt x="189" y="3017"/>
                    <a:pt x="494" y="3322"/>
                    <a:pt x="857" y="3380"/>
                  </a:cubicBezTo>
                  <a:cubicBezTo>
                    <a:pt x="930" y="3392"/>
                    <a:pt x="1003" y="3397"/>
                    <a:pt x="1073" y="3397"/>
                  </a:cubicBezTo>
                  <a:cubicBezTo>
                    <a:pt x="1697" y="3397"/>
                    <a:pt x="2177" y="2955"/>
                    <a:pt x="2177" y="2408"/>
                  </a:cubicBezTo>
                  <a:cubicBezTo>
                    <a:pt x="2177" y="2234"/>
                    <a:pt x="2061" y="2045"/>
                    <a:pt x="1945" y="1871"/>
                  </a:cubicBezTo>
                  <a:cubicBezTo>
                    <a:pt x="1756" y="1625"/>
                    <a:pt x="1640" y="1320"/>
                    <a:pt x="1640" y="1088"/>
                  </a:cubicBezTo>
                  <a:lnTo>
                    <a:pt x="1640" y="900"/>
                  </a:lnTo>
                  <a:cubicBezTo>
                    <a:pt x="1640" y="726"/>
                    <a:pt x="1509" y="537"/>
                    <a:pt x="1277" y="421"/>
                  </a:cubicBezTo>
                  <a:cubicBezTo>
                    <a:pt x="1219" y="421"/>
                    <a:pt x="1147" y="363"/>
                    <a:pt x="1147" y="290"/>
                  </a:cubicBezTo>
                  <a:lnTo>
                    <a:pt x="1147" y="116"/>
                  </a:lnTo>
                  <a:cubicBezTo>
                    <a:pt x="1147" y="58"/>
                    <a:pt x="1089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761241" y="2961645"/>
              <a:ext cx="181764" cy="181764"/>
            </a:xfrm>
            <a:custGeom>
              <a:rect b="b" l="l" r="r" t="t"/>
              <a:pathLst>
                <a:path extrusionOk="0" h="1756" w="1756">
                  <a:moveTo>
                    <a:pt x="841" y="58"/>
                  </a:moveTo>
                  <a:cubicBezTo>
                    <a:pt x="1335" y="58"/>
                    <a:pt x="1697" y="421"/>
                    <a:pt x="1697" y="842"/>
                  </a:cubicBezTo>
                  <a:cubicBezTo>
                    <a:pt x="1697" y="1320"/>
                    <a:pt x="1335" y="1625"/>
                    <a:pt x="841" y="1683"/>
                  </a:cubicBezTo>
                  <a:cubicBezTo>
                    <a:pt x="421" y="1625"/>
                    <a:pt x="58" y="1320"/>
                    <a:pt x="58" y="842"/>
                  </a:cubicBezTo>
                  <a:cubicBezTo>
                    <a:pt x="58" y="421"/>
                    <a:pt x="421" y="58"/>
                    <a:pt x="841" y="58"/>
                  </a:cubicBezTo>
                  <a:close/>
                  <a:moveTo>
                    <a:pt x="841" y="0"/>
                  </a:moveTo>
                  <a:cubicBezTo>
                    <a:pt x="363" y="0"/>
                    <a:pt x="0" y="363"/>
                    <a:pt x="0" y="842"/>
                  </a:cubicBezTo>
                  <a:cubicBezTo>
                    <a:pt x="0" y="1320"/>
                    <a:pt x="363" y="1755"/>
                    <a:pt x="841" y="1755"/>
                  </a:cubicBezTo>
                  <a:cubicBezTo>
                    <a:pt x="1393" y="1755"/>
                    <a:pt x="1755" y="1320"/>
                    <a:pt x="1755" y="842"/>
                  </a:cubicBezTo>
                  <a:cubicBezTo>
                    <a:pt x="1755" y="363"/>
                    <a:pt x="1393" y="0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986373" y="2961645"/>
              <a:ext cx="181867" cy="181764"/>
            </a:xfrm>
            <a:custGeom>
              <a:rect b="b" l="l" r="r" t="t"/>
              <a:pathLst>
                <a:path extrusionOk="0" h="1756" w="1757">
                  <a:moveTo>
                    <a:pt x="842" y="58"/>
                  </a:moveTo>
                  <a:cubicBezTo>
                    <a:pt x="1335" y="58"/>
                    <a:pt x="1698" y="421"/>
                    <a:pt x="1698" y="842"/>
                  </a:cubicBezTo>
                  <a:cubicBezTo>
                    <a:pt x="1698" y="1320"/>
                    <a:pt x="1335" y="1625"/>
                    <a:pt x="842" y="1683"/>
                  </a:cubicBezTo>
                  <a:cubicBezTo>
                    <a:pt x="422" y="1625"/>
                    <a:pt x="59" y="1320"/>
                    <a:pt x="59" y="842"/>
                  </a:cubicBezTo>
                  <a:cubicBezTo>
                    <a:pt x="59" y="421"/>
                    <a:pt x="422" y="58"/>
                    <a:pt x="842" y="58"/>
                  </a:cubicBezTo>
                  <a:close/>
                  <a:moveTo>
                    <a:pt x="842" y="0"/>
                  </a:moveTo>
                  <a:cubicBezTo>
                    <a:pt x="364" y="0"/>
                    <a:pt x="1" y="363"/>
                    <a:pt x="1" y="842"/>
                  </a:cubicBezTo>
                  <a:cubicBezTo>
                    <a:pt x="1" y="1320"/>
                    <a:pt x="364" y="1755"/>
                    <a:pt x="842" y="1755"/>
                  </a:cubicBezTo>
                  <a:cubicBezTo>
                    <a:pt x="1335" y="1755"/>
                    <a:pt x="1756" y="1320"/>
                    <a:pt x="1756" y="842"/>
                  </a:cubicBezTo>
                  <a:cubicBezTo>
                    <a:pt x="1756" y="363"/>
                    <a:pt x="1335" y="0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923336" y="3036689"/>
              <a:ext cx="82704" cy="43681"/>
            </a:xfrm>
            <a:custGeom>
              <a:rect b="b" l="l" r="r" t="t"/>
              <a:pathLst>
                <a:path extrusionOk="0" h="422" w="799">
                  <a:moveTo>
                    <a:pt x="363" y="0"/>
                  </a:moveTo>
                  <a:cubicBezTo>
                    <a:pt x="189" y="0"/>
                    <a:pt x="1" y="175"/>
                    <a:pt x="1" y="421"/>
                  </a:cubicBezTo>
                  <a:lnTo>
                    <a:pt x="73" y="421"/>
                  </a:lnTo>
                  <a:cubicBezTo>
                    <a:pt x="73" y="233"/>
                    <a:pt x="247" y="117"/>
                    <a:pt x="363" y="117"/>
                  </a:cubicBezTo>
                  <a:cubicBezTo>
                    <a:pt x="552" y="117"/>
                    <a:pt x="726" y="233"/>
                    <a:pt x="726" y="421"/>
                  </a:cubicBezTo>
                  <a:lnTo>
                    <a:pt x="799" y="421"/>
                  </a:lnTo>
                  <a:cubicBezTo>
                    <a:pt x="799" y="175"/>
                    <a:pt x="61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493877" y="3548644"/>
              <a:ext cx="4984835" cy="1270275"/>
            </a:xfrm>
            <a:custGeom>
              <a:rect b="b" l="l" r="r" t="t"/>
              <a:pathLst>
                <a:path extrusionOk="0" h="12272" w="48158">
                  <a:moveTo>
                    <a:pt x="23020" y="1"/>
                  </a:moveTo>
                  <a:lnTo>
                    <a:pt x="23020" y="856"/>
                  </a:lnTo>
                  <a:cubicBezTo>
                    <a:pt x="23020" y="2060"/>
                    <a:pt x="24050" y="3090"/>
                    <a:pt x="25254" y="3090"/>
                  </a:cubicBezTo>
                  <a:lnTo>
                    <a:pt x="43443" y="3090"/>
                  </a:lnTo>
                  <a:cubicBezTo>
                    <a:pt x="45924" y="3090"/>
                    <a:pt x="47925" y="5077"/>
                    <a:pt x="47925" y="7558"/>
                  </a:cubicBezTo>
                  <a:cubicBezTo>
                    <a:pt x="47925" y="10038"/>
                    <a:pt x="45924" y="12040"/>
                    <a:pt x="43443" y="12040"/>
                  </a:cubicBezTo>
                  <a:lnTo>
                    <a:pt x="1" y="12040"/>
                  </a:lnTo>
                  <a:lnTo>
                    <a:pt x="1" y="12272"/>
                  </a:lnTo>
                  <a:lnTo>
                    <a:pt x="43443" y="12272"/>
                  </a:lnTo>
                  <a:cubicBezTo>
                    <a:pt x="46054" y="12272"/>
                    <a:pt x="48158" y="10154"/>
                    <a:pt x="48158" y="7558"/>
                  </a:cubicBezTo>
                  <a:cubicBezTo>
                    <a:pt x="48158" y="4961"/>
                    <a:pt x="46054" y="2844"/>
                    <a:pt x="43443" y="2844"/>
                  </a:cubicBezTo>
                  <a:lnTo>
                    <a:pt x="25254" y="2844"/>
                  </a:lnTo>
                  <a:cubicBezTo>
                    <a:pt x="24166" y="2844"/>
                    <a:pt x="23267" y="1944"/>
                    <a:pt x="23267" y="856"/>
                  </a:cubicBezTo>
                  <a:lnTo>
                    <a:pt x="23267" y="1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5821070" y="3511174"/>
              <a:ext cx="142740" cy="144189"/>
            </a:xfrm>
            <a:custGeom>
              <a:rect b="b" l="l" r="r" t="t"/>
              <a:pathLst>
                <a:path extrusionOk="0" h="1393" w="1379">
                  <a:moveTo>
                    <a:pt x="1" y="0"/>
                  </a:moveTo>
                  <a:lnTo>
                    <a:pt x="1" y="1393"/>
                  </a:lnTo>
                  <a:lnTo>
                    <a:pt x="1379" y="1393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59564" y="5032029"/>
              <a:ext cx="3684542" cy="175760"/>
            </a:xfrm>
            <a:custGeom>
              <a:rect b="b" l="l" r="r" t="t"/>
              <a:pathLst>
                <a:path extrusionOk="0" h="1698" w="35596">
                  <a:moveTo>
                    <a:pt x="1697" y="1"/>
                  </a:moveTo>
                  <a:cubicBezTo>
                    <a:pt x="783" y="1"/>
                    <a:pt x="0" y="726"/>
                    <a:pt x="0" y="1698"/>
                  </a:cubicBezTo>
                  <a:lnTo>
                    <a:pt x="35596" y="1698"/>
                  </a:lnTo>
                  <a:cubicBezTo>
                    <a:pt x="35596" y="726"/>
                    <a:pt x="34812" y="1"/>
                    <a:pt x="33840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665288" y="2398557"/>
              <a:ext cx="1295738" cy="2665175"/>
            </a:xfrm>
            <a:custGeom>
              <a:rect b="b" l="l" r="r" t="t"/>
              <a:pathLst>
                <a:path extrusionOk="0" h="25748" w="12518">
                  <a:moveTo>
                    <a:pt x="11430" y="479"/>
                  </a:moveTo>
                  <a:lnTo>
                    <a:pt x="12044" y="1142"/>
                  </a:lnTo>
                  <a:lnTo>
                    <a:pt x="12044" y="1142"/>
                  </a:lnTo>
                  <a:lnTo>
                    <a:pt x="1581" y="11605"/>
                  </a:lnTo>
                  <a:lnTo>
                    <a:pt x="7383" y="24964"/>
                  </a:lnTo>
                  <a:lnTo>
                    <a:pt x="6527" y="25254"/>
                  </a:lnTo>
                  <a:lnTo>
                    <a:pt x="421" y="11242"/>
                  </a:lnTo>
                  <a:lnTo>
                    <a:pt x="11430" y="479"/>
                  </a:lnTo>
                  <a:close/>
                  <a:moveTo>
                    <a:pt x="11430" y="1"/>
                  </a:moveTo>
                  <a:lnTo>
                    <a:pt x="0" y="11112"/>
                  </a:lnTo>
                  <a:lnTo>
                    <a:pt x="6353" y="25747"/>
                  </a:lnTo>
                  <a:lnTo>
                    <a:pt x="7862" y="25138"/>
                  </a:lnTo>
                  <a:lnTo>
                    <a:pt x="2002" y="11663"/>
                  </a:lnTo>
                  <a:lnTo>
                    <a:pt x="12518" y="1147"/>
                  </a:lnTo>
                  <a:lnTo>
                    <a:pt x="12387" y="1031"/>
                  </a:lnTo>
                  <a:lnTo>
                    <a:pt x="11430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223719" y="2842300"/>
              <a:ext cx="300386" cy="273680"/>
            </a:xfrm>
            <a:custGeom>
              <a:rect b="b" l="l" r="r" t="t"/>
              <a:pathLst>
                <a:path extrusionOk="0" h="2644" w="2902">
                  <a:moveTo>
                    <a:pt x="1456" y="0"/>
                  </a:moveTo>
                  <a:cubicBezTo>
                    <a:pt x="1117" y="0"/>
                    <a:pt x="784" y="123"/>
                    <a:pt x="537" y="370"/>
                  </a:cubicBezTo>
                  <a:cubicBezTo>
                    <a:pt x="0" y="907"/>
                    <a:pt x="0" y="1748"/>
                    <a:pt x="537" y="2241"/>
                  </a:cubicBezTo>
                  <a:cubicBezTo>
                    <a:pt x="784" y="2509"/>
                    <a:pt x="1117" y="2644"/>
                    <a:pt x="1456" y="2644"/>
                  </a:cubicBezTo>
                  <a:cubicBezTo>
                    <a:pt x="1795" y="2644"/>
                    <a:pt x="2140" y="2509"/>
                    <a:pt x="2408" y="2241"/>
                  </a:cubicBezTo>
                  <a:cubicBezTo>
                    <a:pt x="2901" y="1748"/>
                    <a:pt x="2901" y="907"/>
                    <a:pt x="2408" y="370"/>
                  </a:cubicBezTo>
                  <a:cubicBezTo>
                    <a:pt x="2140" y="123"/>
                    <a:pt x="1795" y="0"/>
                    <a:pt x="1456" y="0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909879" y="2536017"/>
              <a:ext cx="651699" cy="631411"/>
            </a:xfrm>
            <a:custGeom>
              <a:rect b="b" l="l" r="r" t="t"/>
              <a:pathLst>
                <a:path extrusionOk="0" h="6100" w="6296">
                  <a:moveTo>
                    <a:pt x="2699" y="0"/>
                  </a:moveTo>
                  <a:cubicBezTo>
                    <a:pt x="2079" y="0"/>
                    <a:pt x="1459" y="239"/>
                    <a:pt x="973" y="718"/>
                  </a:cubicBezTo>
                  <a:cubicBezTo>
                    <a:pt x="1" y="1690"/>
                    <a:pt x="1" y="3256"/>
                    <a:pt x="973" y="4228"/>
                  </a:cubicBezTo>
                  <a:lnTo>
                    <a:pt x="2844" y="6099"/>
                  </a:lnTo>
                  <a:lnTo>
                    <a:pt x="6296" y="2604"/>
                  </a:lnTo>
                  <a:lnTo>
                    <a:pt x="4425" y="718"/>
                  </a:lnTo>
                  <a:cubicBezTo>
                    <a:pt x="3939" y="239"/>
                    <a:pt x="3319" y="0"/>
                    <a:pt x="2699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854399" y="2460145"/>
              <a:ext cx="268815" cy="270368"/>
            </a:xfrm>
            <a:custGeom>
              <a:rect b="b" l="l" r="r" t="t"/>
              <a:pathLst>
                <a:path extrusionOk="0" h="2612" w="2597">
                  <a:moveTo>
                    <a:pt x="667" y="1"/>
                  </a:moveTo>
                  <a:lnTo>
                    <a:pt x="0" y="668"/>
                  </a:lnTo>
                  <a:lnTo>
                    <a:pt x="1929" y="2611"/>
                  </a:lnTo>
                  <a:lnTo>
                    <a:pt x="2597" y="188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121659" y="4925415"/>
              <a:ext cx="657703" cy="87259"/>
            </a:xfrm>
            <a:custGeom>
              <a:rect b="b" l="l" r="r" t="t"/>
              <a:pathLst>
                <a:path extrusionOk="0" h="843" w="6354">
                  <a:moveTo>
                    <a:pt x="914" y="1"/>
                  </a:moveTo>
                  <a:cubicBezTo>
                    <a:pt x="436" y="1"/>
                    <a:pt x="1" y="363"/>
                    <a:pt x="1" y="842"/>
                  </a:cubicBezTo>
                  <a:lnTo>
                    <a:pt x="6354" y="842"/>
                  </a:lnTo>
                  <a:cubicBezTo>
                    <a:pt x="6354" y="363"/>
                    <a:pt x="5991" y="1"/>
                    <a:pt x="551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1496982" y="4850371"/>
              <a:ext cx="37678" cy="118726"/>
            </a:xfrm>
            <a:custGeom>
              <a:rect b="b" l="l" r="r" t="t"/>
              <a:pathLst>
                <a:path extrusionOk="0" h="1147" w="364">
                  <a:moveTo>
                    <a:pt x="189" y="1"/>
                  </a:moveTo>
                  <a:cubicBezTo>
                    <a:pt x="73" y="1"/>
                    <a:pt x="1" y="59"/>
                    <a:pt x="1" y="189"/>
                  </a:cubicBezTo>
                  <a:lnTo>
                    <a:pt x="1" y="972"/>
                  </a:lnTo>
                  <a:cubicBezTo>
                    <a:pt x="1" y="1088"/>
                    <a:pt x="73" y="1146"/>
                    <a:pt x="189" y="1146"/>
                  </a:cubicBezTo>
                  <a:cubicBezTo>
                    <a:pt x="247" y="1146"/>
                    <a:pt x="364" y="1088"/>
                    <a:pt x="364" y="972"/>
                  </a:cubicBezTo>
                  <a:lnTo>
                    <a:pt x="364" y="189"/>
                  </a:lnTo>
                  <a:cubicBezTo>
                    <a:pt x="364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+ IMAGE">
  <p:cSld name="CAPTION_ONLY_2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"/>
          <p:cNvSpPr txBox="1"/>
          <p:nvPr>
            <p:ph type="ctrTitle"/>
          </p:nvPr>
        </p:nvSpPr>
        <p:spPr>
          <a:xfrm>
            <a:off x="748079" y="131222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3" name="Google Shape;523;p14"/>
          <p:cNvSpPr txBox="1"/>
          <p:nvPr>
            <p:ph idx="1" type="subTitle"/>
          </p:nvPr>
        </p:nvSpPr>
        <p:spPr>
          <a:xfrm>
            <a:off x="748076" y="340177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2">
  <p:cSld name="CUSTOM_9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5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526" name="Google Shape;526;p15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15"/>
          <p:cNvSpPr txBox="1"/>
          <p:nvPr>
            <p:ph type="ctrTitle"/>
          </p:nvPr>
        </p:nvSpPr>
        <p:spPr>
          <a:xfrm flipH="1">
            <a:off x="5224376" y="844552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2" name="Google Shape;532;p15"/>
          <p:cNvSpPr txBox="1"/>
          <p:nvPr>
            <p:ph idx="1" type="subTitle"/>
          </p:nvPr>
        </p:nvSpPr>
        <p:spPr>
          <a:xfrm flipH="1">
            <a:off x="5224379" y="2934102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33" name="Google Shape;533;p15"/>
          <p:cNvGrpSpPr/>
          <p:nvPr/>
        </p:nvGrpSpPr>
        <p:grpSpPr>
          <a:xfrm>
            <a:off x="69843" y="1047361"/>
            <a:ext cx="4240944" cy="3791841"/>
            <a:chOff x="4024650" y="1789425"/>
            <a:chExt cx="1538525" cy="1375600"/>
          </a:xfrm>
        </p:grpSpPr>
        <p:sp>
          <p:nvSpPr>
            <p:cNvPr id="534" name="Google Shape;534;p15"/>
            <p:cNvSpPr/>
            <p:nvPr/>
          </p:nvSpPr>
          <p:spPr>
            <a:xfrm>
              <a:off x="4024650" y="1789425"/>
              <a:ext cx="1538525" cy="1031000"/>
            </a:xfrm>
            <a:custGeom>
              <a:rect b="b" l="l" r="r" t="t"/>
              <a:pathLst>
                <a:path extrusionOk="0" h="41240" w="61541">
                  <a:moveTo>
                    <a:pt x="12920" y="1"/>
                  </a:moveTo>
                  <a:cubicBezTo>
                    <a:pt x="11597" y="1"/>
                    <a:pt x="10412" y="152"/>
                    <a:pt x="9545" y="456"/>
                  </a:cubicBezTo>
                  <a:cubicBezTo>
                    <a:pt x="3265" y="2632"/>
                    <a:pt x="1" y="8738"/>
                    <a:pt x="1568" y="13148"/>
                  </a:cubicBezTo>
                  <a:cubicBezTo>
                    <a:pt x="1684" y="13510"/>
                    <a:pt x="1814" y="13873"/>
                    <a:pt x="1988" y="14178"/>
                  </a:cubicBezTo>
                  <a:cubicBezTo>
                    <a:pt x="3134" y="16165"/>
                    <a:pt x="3685" y="18457"/>
                    <a:pt x="3555" y="20821"/>
                  </a:cubicBezTo>
                  <a:cubicBezTo>
                    <a:pt x="3076" y="31337"/>
                    <a:pt x="15521" y="40461"/>
                    <a:pt x="31419" y="41186"/>
                  </a:cubicBezTo>
                  <a:cubicBezTo>
                    <a:pt x="32146" y="41222"/>
                    <a:pt x="32868" y="41240"/>
                    <a:pt x="33583" y="41240"/>
                  </a:cubicBezTo>
                  <a:cubicBezTo>
                    <a:pt x="48501" y="41240"/>
                    <a:pt x="60584" y="33569"/>
                    <a:pt x="61096" y="23533"/>
                  </a:cubicBezTo>
                  <a:cubicBezTo>
                    <a:pt x="61541" y="13717"/>
                    <a:pt x="58085" y="2912"/>
                    <a:pt x="38146" y="2912"/>
                  </a:cubicBezTo>
                  <a:cubicBezTo>
                    <a:pt x="36608" y="2912"/>
                    <a:pt x="34972" y="2976"/>
                    <a:pt x="33232" y="3110"/>
                  </a:cubicBezTo>
                  <a:cubicBezTo>
                    <a:pt x="33058" y="3110"/>
                    <a:pt x="32637" y="3110"/>
                    <a:pt x="32028" y="3168"/>
                  </a:cubicBezTo>
                  <a:cubicBezTo>
                    <a:pt x="31853" y="3171"/>
                    <a:pt x="31679" y="3172"/>
                    <a:pt x="31504" y="3172"/>
                  </a:cubicBezTo>
                  <a:cubicBezTo>
                    <a:pt x="27390" y="3172"/>
                    <a:pt x="23337" y="2515"/>
                    <a:pt x="19510" y="1123"/>
                  </a:cubicBezTo>
                  <a:cubicBezTo>
                    <a:pt x="17441" y="377"/>
                    <a:pt x="15008" y="1"/>
                    <a:pt x="1292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787625" y="19821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726" y="0"/>
                  </a:moveTo>
                  <a:cubicBezTo>
                    <a:pt x="305" y="0"/>
                    <a:pt x="1" y="305"/>
                    <a:pt x="1" y="726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726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BDD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674125" y="1971775"/>
              <a:ext cx="261475" cy="247525"/>
            </a:xfrm>
            <a:custGeom>
              <a:rect b="b" l="l" r="r" t="t"/>
              <a:pathLst>
                <a:path extrusionOk="0" h="9901" w="10459">
                  <a:moveTo>
                    <a:pt x="5237" y="393"/>
                  </a:moveTo>
                  <a:cubicBezTo>
                    <a:pt x="5509" y="393"/>
                    <a:pt x="5781" y="501"/>
                    <a:pt x="5991" y="719"/>
                  </a:cubicBezTo>
                  <a:lnTo>
                    <a:pt x="9922" y="4635"/>
                  </a:lnTo>
                  <a:lnTo>
                    <a:pt x="5266" y="9291"/>
                  </a:lnTo>
                  <a:lnTo>
                    <a:pt x="552" y="4635"/>
                  </a:lnTo>
                  <a:lnTo>
                    <a:pt x="4483" y="719"/>
                  </a:lnTo>
                  <a:cubicBezTo>
                    <a:pt x="4693" y="501"/>
                    <a:pt x="4965" y="393"/>
                    <a:pt x="5237" y="393"/>
                  </a:cubicBezTo>
                  <a:close/>
                  <a:moveTo>
                    <a:pt x="5230" y="1"/>
                  </a:moveTo>
                  <a:cubicBezTo>
                    <a:pt x="4867" y="1"/>
                    <a:pt x="4504" y="139"/>
                    <a:pt x="4236" y="414"/>
                  </a:cubicBezTo>
                  <a:lnTo>
                    <a:pt x="1" y="4635"/>
                  </a:lnTo>
                  <a:lnTo>
                    <a:pt x="5266" y="9901"/>
                  </a:lnTo>
                  <a:lnTo>
                    <a:pt x="10459" y="4635"/>
                  </a:lnTo>
                  <a:lnTo>
                    <a:pt x="6223" y="414"/>
                  </a:lnTo>
                  <a:cubicBezTo>
                    <a:pt x="5955" y="139"/>
                    <a:pt x="5592" y="1"/>
                    <a:pt x="5230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553375" y="2068075"/>
              <a:ext cx="502975" cy="565350"/>
            </a:xfrm>
            <a:custGeom>
              <a:rect b="b" l="l" r="r" t="t"/>
              <a:pathLst>
                <a:path extrusionOk="0" h="22614" w="20119">
                  <a:moveTo>
                    <a:pt x="1204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0" y="21337"/>
                  </a:lnTo>
                  <a:cubicBezTo>
                    <a:pt x="0" y="22004"/>
                    <a:pt x="537" y="22613"/>
                    <a:pt x="1204" y="22613"/>
                  </a:cubicBezTo>
                  <a:lnTo>
                    <a:pt x="18915" y="22613"/>
                  </a:lnTo>
                  <a:cubicBezTo>
                    <a:pt x="19582" y="22613"/>
                    <a:pt x="20119" y="22004"/>
                    <a:pt x="20119" y="21337"/>
                  </a:cubicBezTo>
                  <a:lnTo>
                    <a:pt x="20119" y="1277"/>
                  </a:lnTo>
                  <a:cubicBezTo>
                    <a:pt x="20119" y="551"/>
                    <a:pt x="19582" y="0"/>
                    <a:pt x="1891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579125" y="2113400"/>
              <a:ext cx="451850" cy="474700"/>
            </a:xfrm>
            <a:custGeom>
              <a:rect b="b" l="l" r="r" t="t"/>
              <a:pathLst>
                <a:path extrusionOk="0" h="18988" w="18074">
                  <a:moveTo>
                    <a:pt x="0" y="0"/>
                  </a:moveTo>
                  <a:lnTo>
                    <a:pt x="0" y="18987"/>
                  </a:lnTo>
                  <a:lnTo>
                    <a:pt x="18074" y="18987"/>
                  </a:lnTo>
                  <a:lnTo>
                    <a:pt x="18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787625" y="196980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726" y="0"/>
                  </a:moveTo>
                  <a:cubicBezTo>
                    <a:pt x="305" y="0"/>
                    <a:pt x="1" y="305"/>
                    <a:pt x="1" y="667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667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621175" y="2353825"/>
              <a:ext cx="71100" cy="179875"/>
            </a:xfrm>
            <a:custGeom>
              <a:rect b="b" l="l" r="r" t="t"/>
              <a:pathLst>
                <a:path extrusionOk="0" h="7195" w="2844">
                  <a:moveTo>
                    <a:pt x="1" y="0"/>
                  </a:moveTo>
                  <a:lnTo>
                    <a:pt x="1" y="7195"/>
                  </a:lnTo>
                  <a:lnTo>
                    <a:pt x="2844" y="7195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720900" y="2302325"/>
              <a:ext cx="69650" cy="231375"/>
            </a:xfrm>
            <a:custGeom>
              <a:rect b="b" l="l" r="r" t="t"/>
              <a:pathLst>
                <a:path extrusionOk="0" h="9255" w="2786">
                  <a:moveTo>
                    <a:pt x="1" y="0"/>
                  </a:moveTo>
                  <a:lnTo>
                    <a:pt x="1" y="9255"/>
                  </a:lnTo>
                  <a:lnTo>
                    <a:pt x="2786" y="925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819175" y="2276575"/>
              <a:ext cx="69650" cy="257125"/>
            </a:xfrm>
            <a:custGeom>
              <a:rect b="b" l="l" r="r" t="t"/>
              <a:pathLst>
                <a:path extrusionOk="0" h="10285" w="2786">
                  <a:moveTo>
                    <a:pt x="1" y="0"/>
                  </a:moveTo>
                  <a:lnTo>
                    <a:pt x="1" y="10285"/>
                  </a:lnTo>
                  <a:lnTo>
                    <a:pt x="2786" y="1028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917450" y="2243575"/>
              <a:ext cx="71100" cy="290125"/>
            </a:xfrm>
            <a:custGeom>
              <a:rect b="b" l="l" r="r" t="t"/>
              <a:pathLst>
                <a:path extrusionOk="0" h="11605" w="2844">
                  <a:moveTo>
                    <a:pt x="0" y="1"/>
                  </a:moveTo>
                  <a:lnTo>
                    <a:pt x="0" y="11605"/>
                  </a:lnTo>
                  <a:lnTo>
                    <a:pt x="2843" y="1160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896425" y="2144725"/>
              <a:ext cx="48250" cy="64075"/>
            </a:xfrm>
            <a:custGeom>
              <a:rect b="b" l="l" r="r" t="t"/>
              <a:pathLst>
                <a:path extrusionOk="0" h="2563" w="1930">
                  <a:moveTo>
                    <a:pt x="316" y="1"/>
                  </a:moveTo>
                  <a:cubicBezTo>
                    <a:pt x="213" y="1"/>
                    <a:pt x="101" y="55"/>
                    <a:pt x="58" y="140"/>
                  </a:cubicBezTo>
                  <a:cubicBezTo>
                    <a:pt x="0" y="256"/>
                    <a:pt x="58" y="444"/>
                    <a:pt x="174" y="560"/>
                  </a:cubicBezTo>
                  <a:lnTo>
                    <a:pt x="1262" y="1112"/>
                  </a:lnTo>
                  <a:lnTo>
                    <a:pt x="667" y="2141"/>
                  </a:lnTo>
                  <a:cubicBezTo>
                    <a:pt x="595" y="2315"/>
                    <a:pt x="667" y="2504"/>
                    <a:pt x="841" y="2562"/>
                  </a:cubicBezTo>
                  <a:lnTo>
                    <a:pt x="958" y="2562"/>
                  </a:lnTo>
                  <a:cubicBezTo>
                    <a:pt x="1088" y="2562"/>
                    <a:pt x="1146" y="2504"/>
                    <a:pt x="1204" y="2432"/>
                  </a:cubicBezTo>
                  <a:lnTo>
                    <a:pt x="1929" y="1112"/>
                  </a:lnTo>
                  <a:lnTo>
                    <a:pt x="1929" y="865"/>
                  </a:lnTo>
                  <a:cubicBezTo>
                    <a:pt x="1871" y="807"/>
                    <a:pt x="1871" y="749"/>
                    <a:pt x="1755" y="691"/>
                  </a:cubicBezTo>
                  <a:lnTo>
                    <a:pt x="421" y="24"/>
                  </a:lnTo>
                  <a:cubicBezTo>
                    <a:pt x="390" y="8"/>
                    <a:pt x="353" y="1"/>
                    <a:pt x="316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648375" y="2161475"/>
              <a:ext cx="297750" cy="103150"/>
            </a:xfrm>
            <a:custGeom>
              <a:rect b="b" l="l" r="r" t="t"/>
              <a:pathLst>
                <a:path extrusionOk="0" h="4126" w="11910">
                  <a:moveTo>
                    <a:pt x="11565" y="0"/>
                  </a:moveTo>
                  <a:cubicBezTo>
                    <a:pt x="11538" y="0"/>
                    <a:pt x="11512" y="6"/>
                    <a:pt x="11489" y="21"/>
                  </a:cubicBezTo>
                  <a:lnTo>
                    <a:pt x="247" y="3575"/>
                  </a:lnTo>
                  <a:cubicBezTo>
                    <a:pt x="73" y="3647"/>
                    <a:pt x="1" y="3763"/>
                    <a:pt x="73" y="3937"/>
                  </a:cubicBezTo>
                  <a:cubicBezTo>
                    <a:pt x="73" y="4068"/>
                    <a:pt x="189" y="4126"/>
                    <a:pt x="305" y="4126"/>
                  </a:cubicBezTo>
                  <a:lnTo>
                    <a:pt x="436" y="4126"/>
                  </a:lnTo>
                  <a:lnTo>
                    <a:pt x="11677" y="558"/>
                  </a:lnTo>
                  <a:cubicBezTo>
                    <a:pt x="11793" y="500"/>
                    <a:pt x="11909" y="384"/>
                    <a:pt x="11851" y="195"/>
                  </a:cubicBezTo>
                  <a:cubicBezTo>
                    <a:pt x="11805" y="102"/>
                    <a:pt x="11675" y="0"/>
                    <a:pt x="11565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5222775" y="2110500"/>
              <a:ext cx="131300" cy="144150"/>
            </a:xfrm>
            <a:custGeom>
              <a:rect b="b" l="l" r="r" t="t"/>
              <a:pathLst>
                <a:path extrusionOk="0" h="5766" w="5252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5178900" y="2503225"/>
              <a:ext cx="181350" cy="642225"/>
            </a:xfrm>
            <a:custGeom>
              <a:rect b="b" l="l" r="r" t="t"/>
              <a:pathLst>
                <a:path extrusionOk="0" h="25689" w="7254">
                  <a:moveTo>
                    <a:pt x="4236" y="0"/>
                  </a:moveTo>
                  <a:cubicBezTo>
                    <a:pt x="3380" y="0"/>
                    <a:pt x="2539" y="856"/>
                    <a:pt x="2350" y="1509"/>
                  </a:cubicBezTo>
                  <a:cubicBezTo>
                    <a:pt x="2350" y="1509"/>
                    <a:pt x="1" y="10284"/>
                    <a:pt x="305" y="12155"/>
                  </a:cubicBezTo>
                  <a:cubicBezTo>
                    <a:pt x="537" y="13722"/>
                    <a:pt x="3018" y="20438"/>
                    <a:pt x="3743" y="22425"/>
                  </a:cubicBezTo>
                  <a:cubicBezTo>
                    <a:pt x="3801" y="22541"/>
                    <a:pt x="3801" y="22672"/>
                    <a:pt x="3801" y="22846"/>
                  </a:cubicBezTo>
                  <a:cubicBezTo>
                    <a:pt x="3801" y="23034"/>
                    <a:pt x="3743" y="23266"/>
                    <a:pt x="3685" y="23455"/>
                  </a:cubicBezTo>
                  <a:lnTo>
                    <a:pt x="3322" y="24122"/>
                  </a:lnTo>
                  <a:cubicBezTo>
                    <a:pt x="3148" y="24543"/>
                    <a:pt x="2786" y="24905"/>
                    <a:pt x="2292" y="25152"/>
                  </a:cubicBezTo>
                  <a:cubicBezTo>
                    <a:pt x="2234" y="25152"/>
                    <a:pt x="2176" y="25210"/>
                    <a:pt x="2118" y="25268"/>
                  </a:cubicBezTo>
                  <a:cubicBezTo>
                    <a:pt x="1872" y="25384"/>
                    <a:pt x="1988" y="25689"/>
                    <a:pt x="2234" y="25689"/>
                  </a:cubicBezTo>
                  <a:lnTo>
                    <a:pt x="3018" y="25689"/>
                  </a:lnTo>
                  <a:cubicBezTo>
                    <a:pt x="3380" y="25689"/>
                    <a:pt x="3685" y="25515"/>
                    <a:pt x="3801" y="25152"/>
                  </a:cubicBezTo>
                  <a:cubicBezTo>
                    <a:pt x="3932" y="24789"/>
                    <a:pt x="4236" y="24427"/>
                    <a:pt x="4657" y="24238"/>
                  </a:cubicBezTo>
                  <a:lnTo>
                    <a:pt x="4889" y="24122"/>
                  </a:lnTo>
                  <a:cubicBezTo>
                    <a:pt x="5251" y="23817"/>
                    <a:pt x="5382" y="23339"/>
                    <a:pt x="5193" y="22904"/>
                  </a:cubicBezTo>
                  <a:cubicBezTo>
                    <a:pt x="4715" y="22251"/>
                    <a:pt x="4410" y="21453"/>
                    <a:pt x="4294" y="20670"/>
                  </a:cubicBezTo>
                  <a:lnTo>
                    <a:pt x="3018" y="12155"/>
                  </a:lnTo>
                  <a:cubicBezTo>
                    <a:pt x="3018" y="12155"/>
                    <a:pt x="7253" y="4120"/>
                    <a:pt x="6891" y="2423"/>
                  </a:cubicBezTo>
                  <a:cubicBezTo>
                    <a:pt x="6586" y="783"/>
                    <a:pt x="5019" y="0"/>
                    <a:pt x="423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5277175" y="2486950"/>
              <a:ext cx="101200" cy="658500"/>
            </a:xfrm>
            <a:custGeom>
              <a:rect b="b" l="l" r="r" t="t"/>
              <a:pathLst>
                <a:path extrusionOk="0" h="26340" w="4048">
                  <a:moveTo>
                    <a:pt x="2071" y="1"/>
                  </a:moveTo>
                  <a:cubicBezTo>
                    <a:pt x="1151" y="1"/>
                    <a:pt x="270" y="1475"/>
                    <a:pt x="117" y="4640"/>
                  </a:cubicBezTo>
                  <a:cubicBezTo>
                    <a:pt x="1" y="7483"/>
                    <a:pt x="363" y="12255"/>
                    <a:pt x="726" y="16302"/>
                  </a:cubicBezTo>
                  <a:cubicBezTo>
                    <a:pt x="1030" y="19450"/>
                    <a:pt x="1393" y="22177"/>
                    <a:pt x="1567" y="23192"/>
                  </a:cubicBezTo>
                  <a:cubicBezTo>
                    <a:pt x="1625" y="23439"/>
                    <a:pt x="1625" y="23743"/>
                    <a:pt x="1567" y="24048"/>
                  </a:cubicBezTo>
                  <a:lnTo>
                    <a:pt x="1393" y="25136"/>
                  </a:lnTo>
                  <a:cubicBezTo>
                    <a:pt x="1393" y="25310"/>
                    <a:pt x="1320" y="25556"/>
                    <a:pt x="1262" y="25672"/>
                  </a:cubicBezTo>
                  <a:lnTo>
                    <a:pt x="1262" y="25803"/>
                  </a:lnTo>
                  <a:lnTo>
                    <a:pt x="1262" y="25861"/>
                  </a:lnTo>
                  <a:cubicBezTo>
                    <a:pt x="1262" y="26093"/>
                    <a:pt x="1451" y="26340"/>
                    <a:pt x="1683" y="26340"/>
                  </a:cubicBezTo>
                  <a:lnTo>
                    <a:pt x="2771" y="26340"/>
                  </a:lnTo>
                  <a:cubicBezTo>
                    <a:pt x="2960" y="26340"/>
                    <a:pt x="3134" y="26224"/>
                    <a:pt x="3206" y="26093"/>
                  </a:cubicBezTo>
                  <a:cubicBezTo>
                    <a:pt x="3322" y="25919"/>
                    <a:pt x="3264" y="25803"/>
                    <a:pt x="3206" y="25672"/>
                  </a:cubicBezTo>
                  <a:cubicBezTo>
                    <a:pt x="3018" y="25310"/>
                    <a:pt x="2844" y="25005"/>
                    <a:pt x="2771" y="24643"/>
                  </a:cubicBezTo>
                  <a:lnTo>
                    <a:pt x="2597" y="23497"/>
                  </a:lnTo>
                  <a:cubicBezTo>
                    <a:pt x="2539" y="23018"/>
                    <a:pt x="2481" y="22539"/>
                    <a:pt x="2539" y="22046"/>
                  </a:cubicBezTo>
                  <a:cubicBezTo>
                    <a:pt x="3264" y="12748"/>
                    <a:pt x="4047" y="5307"/>
                    <a:pt x="3989" y="3190"/>
                  </a:cubicBezTo>
                  <a:cubicBezTo>
                    <a:pt x="3931" y="2653"/>
                    <a:pt x="3859" y="2044"/>
                    <a:pt x="3627" y="1565"/>
                  </a:cubicBezTo>
                  <a:cubicBezTo>
                    <a:pt x="3195" y="538"/>
                    <a:pt x="2626" y="1"/>
                    <a:pt x="207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5165125" y="2462825"/>
              <a:ext cx="241900" cy="344300"/>
            </a:xfrm>
            <a:custGeom>
              <a:rect b="b" l="l" r="r" t="t"/>
              <a:pathLst>
                <a:path extrusionOk="0" h="13772" w="9676">
                  <a:moveTo>
                    <a:pt x="5598" y="1"/>
                  </a:moveTo>
                  <a:cubicBezTo>
                    <a:pt x="4072" y="1"/>
                    <a:pt x="1944" y="586"/>
                    <a:pt x="1944" y="586"/>
                  </a:cubicBezTo>
                  <a:lnTo>
                    <a:pt x="131" y="12379"/>
                  </a:lnTo>
                  <a:cubicBezTo>
                    <a:pt x="0" y="13104"/>
                    <a:pt x="610" y="13771"/>
                    <a:pt x="1335" y="13771"/>
                  </a:cubicBezTo>
                  <a:lnTo>
                    <a:pt x="7616" y="13771"/>
                  </a:lnTo>
                  <a:cubicBezTo>
                    <a:pt x="8225" y="13771"/>
                    <a:pt x="8776" y="13278"/>
                    <a:pt x="8834" y="12684"/>
                  </a:cubicBezTo>
                  <a:cubicBezTo>
                    <a:pt x="9197" y="10087"/>
                    <a:pt x="9675" y="3371"/>
                    <a:pt x="6963" y="354"/>
                  </a:cubicBezTo>
                  <a:cubicBezTo>
                    <a:pt x="6719" y="94"/>
                    <a:pt x="6206" y="1"/>
                    <a:pt x="559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5207550" y="2462825"/>
              <a:ext cx="199475" cy="344300"/>
            </a:xfrm>
            <a:custGeom>
              <a:rect b="b" l="l" r="r" t="t"/>
              <a:pathLst>
                <a:path extrusionOk="0" h="13772" w="7979">
                  <a:moveTo>
                    <a:pt x="3901" y="1"/>
                  </a:moveTo>
                  <a:cubicBezTo>
                    <a:pt x="2375" y="1"/>
                    <a:pt x="247" y="586"/>
                    <a:pt x="247" y="586"/>
                  </a:cubicBezTo>
                  <a:lnTo>
                    <a:pt x="1" y="2225"/>
                  </a:lnTo>
                  <a:cubicBezTo>
                    <a:pt x="7442" y="2225"/>
                    <a:pt x="5324" y="11712"/>
                    <a:pt x="4178" y="13771"/>
                  </a:cubicBezTo>
                  <a:lnTo>
                    <a:pt x="5919" y="13771"/>
                  </a:lnTo>
                  <a:cubicBezTo>
                    <a:pt x="6528" y="13771"/>
                    <a:pt x="7079" y="13278"/>
                    <a:pt x="7137" y="12684"/>
                  </a:cubicBezTo>
                  <a:cubicBezTo>
                    <a:pt x="7500" y="10087"/>
                    <a:pt x="7978" y="3371"/>
                    <a:pt x="5266" y="354"/>
                  </a:cubicBezTo>
                  <a:cubicBezTo>
                    <a:pt x="5022" y="94"/>
                    <a:pt x="4509" y="1"/>
                    <a:pt x="3901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5216625" y="2111950"/>
              <a:ext cx="114975" cy="101200"/>
            </a:xfrm>
            <a:custGeom>
              <a:rect b="b" l="l" r="r" t="t"/>
              <a:pathLst>
                <a:path extrusionOk="0" h="4048" w="4599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5172750" y="2246825"/>
              <a:ext cx="186050" cy="248800"/>
            </a:xfrm>
            <a:custGeom>
              <a:rect b="b" l="l" r="r" t="t"/>
              <a:pathLst>
                <a:path extrusionOk="0" h="9952" w="7442">
                  <a:moveTo>
                    <a:pt x="4122" y="1"/>
                  </a:moveTo>
                  <a:cubicBezTo>
                    <a:pt x="2535" y="1"/>
                    <a:pt x="914" y="291"/>
                    <a:pt x="914" y="291"/>
                  </a:cubicBezTo>
                  <a:cubicBezTo>
                    <a:pt x="421" y="523"/>
                    <a:pt x="0" y="1074"/>
                    <a:pt x="58" y="1553"/>
                  </a:cubicBezTo>
                  <a:lnTo>
                    <a:pt x="1451" y="8806"/>
                  </a:lnTo>
                  <a:cubicBezTo>
                    <a:pt x="1581" y="9777"/>
                    <a:pt x="2422" y="9952"/>
                    <a:pt x="3394" y="9952"/>
                  </a:cubicBezTo>
                  <a:lnTo>
                    <a:pt x="4845" y="9894"/>
                  </a:lnTo>
                  <a:cubicBezTo>
                    <a:pt x="5802" y="9894"/>
                    <a:pt x="6585" y="9661"/>
                    <a:pt x="6658" y="8690"/>
                  </a:cubicBezTo>
                  <a:lnTo>
                    <a:pt x="7441" y="1684"/>
                  </a:lnTo>
                  <a:cubicBezTo>
                    <a:pt x="7441" y="1190"/>
                    <a:pt x="7079" y="712"/>
                    <a:pt x="6658" y="465"/>
                  </a:cubicBezTo>
                  <a:lnTo>
                    <a:pt x="6527" y="407"/>
                  </a:lnTo>
                  <a:cubicBezTo>
                    <a:pt x="5952" y="98"/>
                    <a:pt x="5043" y="1"/>
                    <a:pt x="41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5194125" y="2270775"/>
              <a:ext cx="164675" cy="224850"/>
            </a:xfrm>
            <a:custGeom>
              <a:rect b="b" l="l" r="r" t="t"/>
              <a:pathLst>
                <a:path extrusionOk="0" h="8994" w="6587">
                  <a:moveTo>
                    <a:pt x="6340" y="0"/>
                  </a:moveTo>
                  <a:cubicBezTo>
                    <a:pt x="6282" y="58"/>
                    <a:pt x="6224" y="174"/>
                    <a:pt x="6166" y="232"/>
                  </a:cubicBezTo>
                  <a:cubicBezTo>
                    <a:pt x="5614" y="958"/>
                    <a:pt x="5368" y="1814"/>
                    <a:pt x="5310" y="2713"/>
                  </a:cubicBezTo>
                  <a:cubicBezTo>
                    <a:pt x="5310" y="3438"/>
                    <a:pt x="5368" y="4221"/>
                    <a:pt x="5136" y="4773"/>
                  </a:cubicBezTo>
                  <a:cubicBezTo>
                    <a:pt x="5006" y="5086"/>
                    <a:pt x="4658" y="5234"/>
                    <a:pt x="4280" y="5234"/>
                  </a:cubicBezTo>
                  <a:cubicBezTo>
                    <a:pt x="3940" y="5234"/>
                    <a:pt x="3576" y="5115"/>
                    <a:pt x="3323" y="4889"/>
                  </a:cubicBezTo>
                  <a:cubicBezTo>
                    <a:pt x="3153" y="4751"/>
                    <a:pt x="2946" y="4672"/>
                    <a:pt x="2744" y="4672"/>
                  </a:cubicBezTo>
                  <a:cubicBezTo>
                    <a:pt x="2585" y="4672"/>
                    <a:pt x="2427" y="4722"/>
                    <a:pt x="2293" y="4831"/>
                  </a:cubicBezTo>
                  <a:cubicBezTo>
                    <a:pt x="2046" y="5077"/>
                    <a:pt x="1683" y="5251"/>
                    <a:pt x="1205" y="5251"/>
                  </a:cubicBezTo>
                  <a:cubicBezTo>
                    <a:pt x="654" y="5251"/>
                    <a:pt x="233" y="5005"/>
                    <a:pt x="1" y="4715"/>
                  </a:cubicBezTo>
                  <a:lnTo>
                    <a:pt x="1" y="4715"/>
                  </a:lnTo>
                  <a:lnTo>
                    <a:pt x="596" y="7848"/>
                  </a:lnTo>
                  <a:cubicBezTo>
                    <a:pt x="726" y="8819"/>
                    <a:pt x="1567" y="8994"/>
                    <a:pt x="2539" y="8994"/>
                  </a:cubicBezTo>
                  <a:lnTo>
                    <a:pt x="3990" y="8936"/>
                  </a:lnTo>
                  <a:cubicBezTo>
                    <a:pt x="4947" y="8936"/>
                    <a:pt x="5730" y="8703"/>
                    <a:pt x="5803" y="7732"/>
                  </a:cubicBezTo>
                  <a:lnTo>
                    <a:pt x="6586" y="726"/>
                  </a:lnTo>
                  <a:cubicBezTo>
                    <a:pt x="6586" y="479"/>
                    <a:pt x="6456" y="174"/>
                    <a:pt x="634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119800" y="2253025"/>
              <a:ext cx="116425" cy="208350"/>
            </a:xfrm>
            <a:custGeom>
              <a:rect b="b" l="l" r="r" t="t"/>
              <a:pathLst>
                <a:path extrusionOk="0" h="8334" w="4657">
                  <a:moveTo>
                    <a:pt x="3258" y="0"/>
                  </a:moveTo>
                  <a:cubicBezTo>
                    <a:pt x="2632" y="0"/>
                    <a:pt x="2069" y="788"/>
                    <a:pt x="1697" y="1914"/>
                  </a:cubicBezTo>
                  <a:cubicBezTo>
                    <a:pt x="1277" y="3176"/>
                    <a:pt x="0" y="8079"/>
                    <a:pt x="726" y="8326"/>
                  </a:cubicBezTo>
                  <a:cubicBezTo>
                    <a:pt x="742" y="8331"/>
                    <a:pt x="760" y="8333"/>
                    <a:pt x="778" y="8333"/>
                  </a:cubicBezTo>
                  <a:cubicBezTo>
                    <a:pt x="1558" y="8333"/>
                    <a:pt x="3825" y="3582"/>
                    <a:pt x="4236" y="2335"/>
                  </a:cubicBezTo>
                  <a:cubicBezTo>
                    <a:pt x="4656" y="1073"/>
                    <a:pt x="4236" y="275"/>
                    <a:pt x="3511" y="43"/>
                  </a:cubicBezTo>
                  <a:cubicBezTo>
                    <a:pt x="3425" y="14"/>
                    <a:pt x="3341" y="0"/>
                    <a:pt x="3258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296750" y="2256750"/>
              <a:ext cx="95050" cy="211750"/>
            </a:xfrm>
            <a:custGeom>
              <a:rect b="b" l="l" r="r" t="t"/>
              <a:pathLst>
                <a:path extrusionOk="0" h="8470" w="3802">
                  <a:moveTo>
                    <a:pt x="1339" y="0"/>
                  </a:moveTo>
                  <a:cubicBezTo>
                    <a:pt x="1295" y="0"/>
                    <a:pt x="1250" y="3"/>
                    <a:pt x="1205" y="10"/>
                  </a:cubicBezTo>
                  <a:cubicBezTo>
                    <a:pt x="479" y="126"/>
                    <a:pt x="1" y="852"/>
                    <a:pt x="247" y="2186"/>
                  </a:cubicBezTo>
                  <a:cubicBezTo>
                    <a:pt x="419" y="3504"/>
                    <a:pt x="2189" y="8469"/>
                    <a:pt x="2988" y="8469"/>
                  </a:cubicBezTo>
                  <a:cubicBezTo>
                    <a:pt x="2998" y="8469"/>
                    <a:pt x="3008" y="8468"/>
                    <a:pt x="3018" y="8467"/>
                  </a:cubicBezTo>
                  <a:cubicBezTo>
                    <a:pt x="3801" y="8351"/>
                    <a:pt x="3018" y="3462"/>
                    <a:pt x="2786" y="2128"/>
                  </a:cubicBezTo>
                  <a:cubicBezTo>
                    <a:pt x="2554" y="871"/>
                    <a:pt x="2051" y="0"/>
                    <a:pt x="1339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5189425" y="2417800"/>
              <a:ext cx="191850" cy="59650"/>
            </a:xfrm>
            <a:custGeom>
              <a:rect b="b" l="l" r="r" t="t"/>
              <a:pathLst>
                <a:path extrusionOk="0" h="2386" w="7674">
                  <a:moveTo>
                    <a:pt x="884" y="1"/>
                  </a:moveTo>
                  <a:cubicBezTo>
                    <a:pt x="428" y="1"/>
                    <a:pt x="133" y="44"/>
                    <a:pt x="116" y="154"/>
                  </a:cubicBezTo>
                  <a:cubicBezTo>
                    <a:pt x="0" y="647"/>
                    <a:pt x="5324" y="2155"/>
                    <a:pt x="6165" y="2329"/>
                  </a:cubicBezTo>
                  <a:cubicBezTo>
                    <a:pt x="6337" y="2368"/>
                    <a:pt x="6495" y="2386"/>
                    <a:pt x="6637" y="2386"/>
                  </a:cubicBezTo>
                  <a:cubicBezTo>
                    <a:pt x="7190" y="2386"/>
                    <a:pt x="7511" y="2115"/>
                    <a:pt x="7557" y="1735"/>
                  </a:cubicBezTo>
                  <a:cubicBezTo>
                    <a:pt x="7673" y="1241"/>
                    <a:pt x="7369" y="821"/>
                    <a:pt x="6470" y="647"/>
                  </a:cubicBezTo>
                  <a:cubicBezTo>
                    <a:pt x="5820" y="501"/>
                    <a:pt x="2429" y="1"/>
                    <a:pt x="884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5242375" y="2198250"/>
              <a:ext cx="52950" cy="83450"/>
            </a:xfrm>
            <a:custGeom>
              <a:rect b="b" l="l" r="r" t="t"/>
              <a:pathLst>
                <a:path extrusionOk="0" h="3338" w="2118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5246725" y="2198250"/>
              <a:ext cx="48600" cy="47350"/>
            </a:xfrm>
            <a:custGeom>
              <a:rect b="b" l="l" r="r" t="t"/>
              <a:pathLst>
                <a:path extrusionOk="0" h="1894" w="1944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5219525" y="2152600"/>
              <a:ext cx="21400" cy="30450"/>
            </a:xfrm>
            <a:custGeom>
              <a:rect b="b" l="l" r="r" t="t"/>
              <a:pathLst>
                <a:path extrusionOk="0" h="1218" w="856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5305825" y="2152600"/>
              <a:ext cx="21050" cy="30450"/>
            </a:xfrm>
            <a:custGeom>
              <a:rect b="b" l="l" r="r" t="t"/>
              <a:pathLst>
                <a:path extrusionOk="0" h="1218" w="842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5230400" y="2111950"/>
              <a:ext cx="85975" cy="122850"/>
            </a:xfrm>
            <a:custGeom>
              <a:rect b="b" l="l" r="r" t="t"/>
              <a:pathLst>
                <a:path extrusionOk="0" h="4914" w="3439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5266650" y="2157275"/>
              <a:ext cx="13450" cy="41000"/>
            </a:xfrm>
            <a:custGeom>
              <a:rect b="b" l="l" r="r" t="t"/>
              <a:pathLst>
                <a:path extrusionOk="0" h="1640" w="538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5216625" y="2091750"/>
              <a:ext cx="117875" cy="86575"/>
            </a:xfrm>
            <a:custGeom>
              <a:rect b="b" l="l" r="r" t="t"/>
              <a:pathLst>
                <a:path extrusionOk="0" h="3463" w="4715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5128850" y="2410350"/>
              <a:ext cx="205650" cy="61425"/>
            </a:xfrm>
            <a:custGeom>
              <a:rect b="b" l="l" r="r" t="t"/>
              <a:pathLst>
                <a:path extrusionOk="0" h="2457" w="8226">
                  <a:moveTo>
                    <a:pt x="7511" y="0"/>
                  </a:moveTo>
                  <a:cubicBezTo>
                    <a:pt x="7239" y="0"/>
                    <a:pt x="6888" y="74"/>
                    <a:pt x="6659" y="147"/>
                  </a:cubicBezTo>
                  <a:cubicBezTo>
                    <a:pt x="6470" y="219"/>
                    <a:pt x="6296" y="219"/>
                    <a:pt x="6108" y="219"/>
                  </a:cubicBezTo>
                  <a:cubicBezTo>
                    <a:pt x="5706" y="199"/>
                    <a:pt x="5208" y="190"/>
                    <a:pt x="4683" y="190"/>
                  </a:cubicBezTo>
                  <a:cubicBezTo>
                    <a:pt x="3312" y="190"/>
                    <a:pt x="1760" y="252"/>
                    <a:pt x="1277" y="335"/>
                  </a:cubicBezTo>
                  <a:cubicBezTo>
                    <a:pt x="436" y="452"/>
                    <a:pt x="1" y="1177"/>
                    <a:pt x="131" y="1597"/>
                  </a:cubicBezTo>
                  <a:cubicBezTo>
                    <a:pt x="266" y="2212"/>
                    <a:pt x="546" y="2457"/>
                    <a:pt x="1060" y="2457"/>
                  </a:cubicBezTo>
                  <a:cubicBezTo>
                    <a:pt x="1213" y="2457"/>
                    <a:pt x="1386" y="2435"/>
                    <a:pt x="1582" y="2395"/>
                  </a:cubicBezTo>
                  <a:cubicBezTo>
                    <a:pt x="2249" y="2265"/>
                    <a:pt x="4715" y="1481"/>
                    <a:pt x="6108" y="814"/>
                  </a:cubicBezTo>
                  <a:cubicBezTo>
                    <a:pt x="6373" y="729"/>
                    <a:pt x="6638" y="675"/>
                    <a:pt x="6927" y="675"/>
                  </a:cubicBezTo>
                  <a:cubicBezTo>
                    <a:pt x="7032" y="675"/>
                    <a:pt x="7141" y="683"/>
                    <a:pt x="7253" y="698"/>
                  </a:cubicBezTo>
                  <a:lnTo>
                    <a:pt x="8225" y="814"/>
                  </a:lnTo>
                  <a:cubicBezTo>
                    <a:pt x="8225" y="814"/>
                    <a:pt x="8051" y="335"/>
                    <a:pt x="7863" y="89"/>
                  </a:cubicBezTo>
                  <a:cubicBezTo>
                    <a:pt x="7799" y="25"/>
                    <a:pt x="7668" y="0"/>
                    <a:pt x="751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947550" y="2672575"/>
              <a:ext cx="145075" cy="143625"/>
            </a:xfrm>
            <a:custGeom>
              <a:rect b="b" l="l" r="r" t="t"/>
              <a:pathLst>
                <a:path extrusionOk="0" h="5745" w="5803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cubicBezTo>
                    <a:pt x="0" y="4468"/>
                    <a:pt x="1335" y="5744"/>
                    <a:pt x="2901" y="5744"/>
                  </a:cubicBezTo>
                  <a:cubicBezTo>
                    <a:pt x="4540" y="5744"/>
                    <a:pt x="5802" y="4468"/>
                    <a:pt x="5802" y="2843"/>
                  </a:cubicBezTo>
                  <a:cubicBezTo>
                    <a:pt x="5802" y="1262"/>
                    <a:pt x="4540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947550" y="2672575"/>
              <a:ext cx="72550" cy="71100"/>
            </a:xfrm>
            <a:custGeom>
              <a:rect b="b" l="l" r="r" t="t"/>
              <a:pathLst>
                <a:path extrusionOk="0" h="2844" w="2902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968950" y="2692150"/>
              <a:ext cx="104100" cy="104450"/>
            </a:xfrm>
            <a:custGeom>
              <a:rect b="b" l="l" r="r" t="t"/>
              <a:pathLst>
                <a:path extrusionOk="0" h="4178" w="4164">
                  <a:moveTo>
                    <a:pt x="2045" y="0"/>
                  </a:moveTo>
                  <a:cubicBezTo>
                    <a:pt x="900" y="0"/>
                    <a:pt x="0" y="914"/>
                    <a:pt x="0" y="2060"/>
                  </a:cubicBezTo>
                  <a:cubicBezTo>
                    <a:pt x="0" y="3206"/>
                    <a:pt x="900" y="4178"/>
                    <a:pt x="2045" y="4178"/>
                  </a:cubicBezTo>
                  <a:cubicBezTo>
                    <a:pt x="3206" y="4178"/>
                    <a:pt x="4163" y="3206"/>
                    <a:pt x="4163" y="2060"/>
                  </a:cubicBezTo>
                  <a:cubicBezTo>
                    <a:pt x="4163" y="914"/>
                    <a:pt x="3206" y="0"/>
                    <a:pt x="204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999050" y="2699750"/>
              <a:ext cx="42450" cy="87800"/>
            </a:xfrm>
            <a:custGeom>
              <a:rect b="b" l="l" r="r" t="t"/>
              <a:pathLst>
                <a:path extrusionOk="0" h="3512" w="1698">
                  <a:moveTo>
                    <a:pt x="841" y="1"/>
                  </a:moveTo>
                  <a:cubicBezTo>
                    <a:pt x="725" y="1"/>
                    <a:pt x="667" y="59"/>
                    <a:pt x="667" y="175"/>
                  </a:cubicBezTo>
                  <a:lnTo>
                    <a:pt x="667" y="247"/>
                  </a:lnTo>
                  <a:cubicBezTo>
                    <a:pt x="667" y="364"/>
                    <a:pt x="609" y="422"/>
                    <a:pt x="551" y="422"/>
                  </a:cubicBezTo>
                  <a:cubicBezTo>
                    <a:pt x="247" y="538"/>
                    <a:pt x="58" y="842"/>
                    <a:pt x="58" y="1147"/>
                  </a:cubicBezTo>
                  <a:cubicBezTo>
                    <a:pt x="58" y="1930"/>
                    <a:pt x="1146" y="1872"/>
                    <a:pt x="1146" y="2293"/>
                  </a:cubicBezTo>
                  <a:cubicBezTo>
                    <a:pt x="1146" y="2539"/>
                    <a:pt x="1030" y="2597"/>
                    <a:pt x="783" y="2597"/>
                  </a:cubicBezTo>
                  <a:cubicBezTo>
                    <a:pt x="667" y="2597"/>
                    <a:pt x="479" y="2539"/>
                    <a:pt x="363" y="2481"/>
                  </a:cubicBezTo>
                  <a:cubicBezTo>
                    <a:pt x="329" y="2464"/>
                    <a:pt x="294" y="2457"/>
                    <a:pt x="261" y="2457"/>
                  </a:cubicBezTo>
                  <a:cubicBezTo>
                    <a:pt x="181" y="2457"/>
                    <a:pt x="116" y="2498"/>
                    <a:pt x="116" y="2539"/>
                  </a:cubicBezTo>
                  <a:lnTo>
                    <a:pt x="58" y="2597"/>
                  </a:lnTo>
                  <a:cubicBezTo>
                    <a:pt x="0" y="2713"/>
                    <a:pt x="0" y="2844"/>
                    <a:pt x="116" y="2902"/>
                  </a:cubicBezTo>
                  <a:cubicBezTo>
                    <a:pt x="247" y="2960"/>
                    <a:pt x="363" y="3018"/>
                    <a:pt x="479" y="3076"/>
                  </a:cubicBezTo>
                  <a:cubicBezTo>
                    <a:pt x="609" y="3076"/>
                    <a:pt x="667" y="3148"/>
                    <a:pt x="667" y="3265"/>
                  </a:cubicBezTo>
                  <a:lnTo>
                    <a:pt x="667" y="3323"/>
                  </a:lnTo>
                  <a:cubicBezTo>
                    <a:pt x="667" y="3381"/>
                    <a:pt x="725" y="3511"/>
                    <a:pt x="841" y="3511"/>
                  </a:cubicBezTo>
                  <a:cubicBezTo>
                    <a:pt x="972" y="3511"/>
                    <a:pt x="1088" y="3381"/>
                    <a:pt x="1088" y="3323"/>
                  </a:cubicBezTo>
                  <a:lnTo>
                    <a:pt x="1088" y="3207"/>
                  </a:lnTo>
                  <a:cubicBezTo>
                    <a:pt x="1088" y="3148"/>
                    <a:pt x="1088" y="3076"/>
                    <a:pt x="1204" y="3018"/>
                  </a:cubicBezTo>
                  <a:cubicBezTo>
                    <a:pt x="1509" y="2902"/>
                    <a:pt x="1697" y="2655"/>
                    <a:pt x="1697" y="2293"/>
                  </a:cubicBezTo>
                  <a:cubicBezTo>
                    <a:pt x="1697" y="1509"/>
                    <a:pt x="609" y="1509"/>
                    <a:pt x="609" y="1147"/>
                  </a:cubicBezTo>
                  <a:cubicBezTo>
                    <a:pt x="609" y="973"/>
                    <a:pt x="725" y="900"/>
                    <a:pt x="914" y="900"/>
                  </a:cubicBezTo>
                  <a:cubicBezTo>
                    <a:pt x="1030" y="900"/>
                    <a:pt x="1146" y="900"/>
                    <a:pt x="1204" y="973"/>
                  </a:cubicBezTo>
                  <a:cubicBezTo>
                    <a:pt x="1269" y="1002"/>
                    <a:pt x="1331" y="1016"/>
                    <a:pt x="1384" y="1016"/>
                  </a:cubicBezTo>
                  <a:cubicBezTo>
                    <a:pt x="1436" y="1016"/>
                    <a:pt x="1480" y="1002"/>
                    <a:pt x="1509" y="973"/>
                  </a:cubicBezTo>
                  <a:lnTo>
                    <a:pt x="1567" y="900"/>
                  </a:lnTo>
                  <a:cubicBezTo>
                    <a:pt x="1639" y="784"/>
                    <a:pt x="1639" y="668"/>
                    <a:pt x="1509" y="610"/>
                  </a:cubicBezTo>
                  <a:cubicBezTo>
                    <a:pt x="1451" y="538"/>
                    <a:pt x="1335" y="480"/>
                    <a:pt x="1204" y="422"/>
                  </a:cubicBezTo>
                  <a:cubicBezTo>
                    <a:pt x="1146" y="422"/>
                    <a:pt x="1088" y="364"/>
                    <a:pt x="1088" y="247"/>
                  </a:cubicBezTo>
                  <a:lnTo>
                    <a:pt x="1088" y="175"/>
                  </a:lnTo>
                  <a:cubicBezTo>
                    <a:pt x="1088" y="59"/>
                    <a:pt x="972" y="1"/>
                    <a:pt x="84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4955175" y="2820000"/>
              <a:ext cx="64925" cy="58425"/>
            </a:xfrm>
            <a:custGeom>
              <a:rect b="b" l="l" r="r" t="t"/>
              <a:pathLst>
                <a:path extrusionOk="0" h="2337" w="2597">
                  <a:moveTo>
                    <a:pt x="527" y="1"/>
                  </a:moveTo>
                  <a:cubicBezTo>
                    <a:pt x="323" y="1"/>
                    <a:pt x="189" y="21"/>
                    <a:pt x="189" y="21"/>
                  </a:cubicBezTo>
                  <a:cubicBezTo>
                    <a:pt x="189" y="21"/>
                    <a:pt x="0" y="1167"/>
                    <a:pt x="667" y="1834"/>
                  </a:cubicBezTo>
                  <a:cubicBezTo>
                    <a:pt x="1150" y="2275"/>
                    <a:pt x="1885" y="2336"/>
                    <a:pt x="2253" y="2336"/>
                  </a:cubicBezTo>
                  <a:cubicBezTo>
                    <a:pt x="2393" y="2336"/>
                    <a:pt x="2480" y="2327"/>
                    <a:pt x="2480" y="2327"/>
                  </a:cubicBezTo>
                  <a:cubicBezTo>
                    <a:pt x="2480" y="2327"/>
                    <a:pt x="2596" y="1109"/>
                    <a:pt x="2002" y="514"/>
                  </a:cubicBezTo>
                  <a:cubicBezTo>
                    <a:pt x="1563" y="76"/>
                    <a:pt x="918" y="1"/>
                    <a:pt x="52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5021875" y="2820000"/>
              <a:ext cx="64950" cy="58425"/>
            </a:xfrm>
            <a:custGeom>
              <a:rect b="b" l="l" r="r" t="t"/>
              <a:pathLst>
                <a:path extrusionOk="0" h="2337" w="2598">
                  <a:moveTo>
                    <a:pt x="2115" y="1"/>
                  </a:moveTo>
                  <a:cubicBezTo>
                    <a:pt x="1711" y="1"/>
                    <a:pt x="1054" y="76"/>
                    <a:pt x="654" y="514"/>
                  </a:cubicBezTo>
                  <a:cubicBezTo>
                    <a:pt x="1" y="1109"/>
                    <a:pt x="175" y="2327"/>
                    <a:pt x="175" y="2327"/>
                  </a:cubicBezTo>
                  <a:cubicBezTo>
                    <a:pt x="175" y="2327"/>
                    <a:pt x="262" y="2336"/>
                    <a:pt x="403" y="2336"/>
                  </a:cubicBezTo>
                  <a:cubicBezTo>
                    <a:pt x="771" y="2336"/>
                    <a:pt x="1505" y="2275"/>
                    <a:pt x="1988" y="1834"/>
                  </a:cubicBezTo>
                  <a:cubicBezTo>
                    <a:pt x="2597" y="1167"/>
                    <a:pt x="2467" y="21"/>
                    <a:pt x="2467" y="21"/>
                  </a:cubicBezTo>
                  <a:cubicBezTo>
                    <a:pt x="2467" y="21"/>
                    <a:pt x="2325" y="1"/>
                    <a:pt x="211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946100" y="2883800"/>
              <a:ext cx="74000" cy="67375"/>
            </a:xfrm>
            <a:custGeom>
              <a:rect b="b" l="l" r="r" t="t"/>
              <a:pathLst>
                <a:path extrusionOk="0" h="2695" w="2960">
                  <a:moveTo>
                    <a:pt x="394" y="1"/>
                  </a:moveTo>
                  <a:cubicBezTo>
                    <a:pt x="267" y="1"/>
                    <a:pt x="189" y="7"/>
                    <a:pt x="189" y="7"/>
                  </a:cubicBezTo>
                  <a:cubicBezTo>
                    <a:pt x="189" y="7"/>
                    <a:pt x="0" y="1400"/>
                    <a:pt x="726" y="2125"/>
                  </a:cubicBezTo>
                  <a:cubicBezTo>
                    <a:pt x="1216" y="2615"/>
                    <a:pt x="2010" y="2695"/>
                    <a:pt x="2474" y="2695"/>
                  </a:cubicBezTo>
                  <a:cubicBezTo>
                    <a:pt x="2697" y="2695"/>
                    <a:pt x="2843" y="2676"/>
                    <a:pt x="2843" y="2676"/>
                  </a:cubicBezTo>
                  <a:cubicBezTo>
                    <a:pt x="2843" y="2676"/>
                    <a:pt x="2959" y="1342"/>
                    <a:pt x="2234" y="617"/>
                  </a:cubicBezTo>
                  <a:cubicBezTo>
                    <a:pt x="1685" y="67"/>
                    <a:pt x="794" y="1"/>
                    <a:pt x="39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5021875" y="2883800"/>
              <a:ext cx="74000" cy="67375"/>
            </a:xfrm>
            <a:custGeom>
              <a:rect b="b" l="l" r="r" t="t"/>
              <a:pathLst>
                <a:path extrusionOk="0" h="2695" w="2960">
                  <a:moveTo>
                    <a:pt x="2615" y="1"/>
                  </a:moveTo>
                  <a:cubicBezTo>
                    <a:pt x="2200" y="1"/>
                    <a:pt x="1276" y="67"/>
                    <a:pt x="726" y="617"/>
                  </a:cubicBezTo>
                  <a:cubicBezTo>
                    <a:pt x="1" y="1342"/>
                    <a:pt x="175" y="2676"/>
                    <a:pt x="175" y="2676"/>
                  </a:cubicBezTo>
                  <a:cubicBezTo>
                    <a:pt x="175" y="2676"/>
                    <a:pt x="315" y="2695"/>
                    <a:pt x="530" y="2695"/>
                  </a:cubicBezTo>
                  <a:cubicBezTo>
                    <a:pt x="977" y="2695"/>
                    <a:pt x="1745" y="2615"/>
                    <a:pt x="2235" y="2125"/>
                  </a:cubicBezTo>
                  <a:cubicBezTo>
                    <a:pt x="2960" y="1400"/>
                    <a:pt x="2829" y="7"/>
                    <a:pt x="2829" y="7"/>
                  </a:cubicBezTo>
                  <a:cubicBezTo>
                    <a:pt x="2829" y="7"/>
                    <a:pt x="2748" y="1"/>
                    <a:pt x="2615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937025" y="2954625"/>
              <a:ext cx="83075" cy="74875"/>
            </a:xfrm>
            <a:custGeom>
              <a:rect b="b" l="l" r="r" t="t"/>
              <a:pathLst>
                <a:path extrusionOk="0" h="2995" w="3323">
                  <a:moveTo>
                    <a:pt x="554" y="1"/>
                  </a:moveTo>
                  <a:cubicBezTo>
                    <a:pt x="332" y="1"/>
                    <a:pt x="189" y="17"/>
                    <a:pt x="189" y="17"/>
                  </a:cubicBezTo>
                  <a:cubicBezTo>
                    <a:pt x="189" y="17"/>
                    <a:pt x="1" y="1526"/>
                    <a:pt x="857" y="2309"/>
                  </a:cubicBezTo>
                  <a:cubicBezTo>
                    <a:pt x="1400" y="2903"/>
                    <a:pt x="2293" y="2994"/>
                    <a:pt x="2789" y="2994"/>
                  </a:cubicBezTo>
                  <a:cubicBezTo>
                    <a:pt x="3007" y="2994"/>
                    <a:pt x="3148" y="2976"/>
                    <a:pt x="3148" y="2976"/>
                  </a:cubicBezTo>
                  <a:cubicBezTo>
                    <a:pt x="3148" y="2976"/>
                    <a:pt x="3322" y="1468"/>
                    <a:pt x="2539" y="627"/>
                  </a:cubicBezTo>
                  <a:cubicBezTo>
                    <a:pt x="1957" y="84"/>
                    <a:pt x="1054" y="1"/>
                    <a:pt x="554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5021875" y="2954625"/>
              <a:ext cx="83075" cy="74875"/>
            </a:xfrm>
            <a:custGeom>
              <a:rect b="b" l="l" r="r" t="t"/>
              <a:pathLst>
                <a:path extrusionOk="0" h="2995" w="3323">
                  <a:moveTo>
                    <a:pt x="2771" y="1"/>
                  </a:moveTo>
                  <a:cubicBezTo>
                    <a:pt x="2274" y="1"/>
                    <a:pt x="1384" y="84"/>
                    <a:pt x="842" y="627"/>
                  </a:cubicBezTo>
                  <a:cubicBezTo>
                    <a:pt x="1" y="1468"/>
                    <a:pt x="175" y="2976"/>
                    <a:pt x="175" y="2976"/>
                  </a:cubicBezTo>
                  <a:cubicBezTo>
                    <a:pt x="175" y="2976"/>
                    <a:pt x="316" y="2994"/>
                    <a:pt x="537" y="2994"/>
                  </a:cubicBezTo>
                  <a:cubicBezTo>
                    <a:pt x="1037" y="2994"/>
                    <a:pt x="1945" y="2903"/>
                    <a:pt x="2539" y="2309"/>
                  </a:cubicBezTo>
                  <a:cubicBezTo>
                    <a:pt x="3323" y="1526"/>
                    <a:pt x="3134" y="17"/>
                    <a:pt x="3134" y="17"/>
                  </a:cubicBezTo>
                  <a:cubicBezTo>
                    <a:pt x="3134" y="17"/>
                    <a:pt x="2991" y="1"/>
                    <a:pt x="2771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964225" y="3050425"/>
              <a:ext cx="112075" cy="95025"/>
            </a:xfrm>
            <a:custGeom>
              <a:rect b="b" l="l" r="r" t="t"/>
              <a:pathLst>
                <a:path extrusionOk="0" h="3801" w="4483">
                  <a:moveTo>
                    <a:pt x="1" y="0"/>
                  </a:moveTo>
                  <a:lnTo>
                    <a:pt x="552" y="3191"/>
                  </a:lnTo>
                  <a:cubicBezTo>
                    <a:pt x="552" y="3554"/>
                    <a:pt x="856" y="3801"/>
                    <a:pt x="1219" y="3801"/>
                  </a:cubicBezTo>
                  <a:lnTo>
                    <a:pt x="3264" y="3801"/>
                  </a:lnTo>
                  <a:cubicBezTo>
                    <a:pt x="3569" y="3801"/>
                    <a:pt x="3873" y="3554"/>
                    <a:pt x="3932" y="3191"/>
                  </a:cubicBezTo>
                  <a:lnTo>
                    <a:pt x="4483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4996150" y="3050425"/>
              <a:ext cx="80150" cy="95025"/>
            </a:xfrm>
            <a:custGeom>
              <a:rect b="b" l="l" r="r" t="t"/>
              <a:pathLst>
                <a:path extrusionOk="0" h="3801" w="3206">
                  <a:moveTo>
                    <a:pt x="305" y="0"/>
                  </a:moveTo>
                  <a:cubicBezTo>
                    <a:pt x="1320" y="958"/>
                    <a:pt x="1262" y="2959"/>
                    <a:pt x="0" y="3801"/>
                  </a:cubicBezTo>
                  <a:lnTo>
                    <a:pt x="1987" y="3801"/>
                  </a:lnTo>
                  <a:cubicBezTo>
                    <a:pt x="2292" y="3801"/>
                    <a:pt x="2596" y="3554"/>
                    <a:pt x="2655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953700" y="3050425"/>
              <a:ext cx="133125" cy="23950"/>
            </a:xfrm>
            <a:custGeom>
              <a:rect b="b" l="l" r="r" t="t"/>
              <a:pathLst>
                <a:path extrusionOk="0" h="958" w="5325">
                  <a:moveTo>
                    <a:pt x="480" y="0"/>
                  </a:moveTo>
                  <a:cubicBezTo>
                    <a:pt x="190" y="0"/>
                    <a:pt x="1" y="174"/>
                    <a:pt x="1" y="479"/>
                  </a:cubicBezTo>
                  <a:cubicBezTo>
                    <a:pt x="1" y="726"/>
                    <a:pt x="190" y="958"/>
                    <a:pt x="480" y="958"/>
                  </a:cubicBezTo>
                  <a:lnTo>
                    <a:pt x="4831" y="958"/>
                  </a:lnTo>
                  <a:cubicBezTo>
                    <a:pt x="5078" y="958"/>
                    <a:pt x="5324" y="726"/>
                    <a:pt x="5324" y="479"/>
                  </a:cubicBezTo>
                  <a:cubicBezTo>
                    <a:pt x="5324" y="174"/>
                    <a:pt x="5078" y="0"/>
                    <a:pt x="48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752825" y="2751250"/>
              <a:ext cx="143625" cy="145075"/>
            </a:xfrm>
            <a:custGeom>
              <a:rect b="b" l="l" r="r" t="t"/>
              <a:pathLst>
                <a:path extrusionOk="0" h="5803" w="5745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cubicBezTo>
                    <a:pt x="0" y="4468"/>
                    <a:pt x="1262" y="5803"/>
                    <a:pt x="2901" y="5803"/>
                  </a:cubicBezTo>
                  <a:cubicBezTo>
                    <a:pt x="4468" y="5803"/>
                    <a:pt x="5744" y="4468"/>
                    <a:pt x="5744" y="2902"/>
                  </a:cubicBezTo>
                  <a:cubicBezTo>
                    <a:pt x="5744" y="1263"/>
                    <a:pt x="4468" y="1"/>
                    <a:pt x="2901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752825" y="2751250"/>
              <a:ext cx="72550" cy="72550"/>
            </a:xfrm>
            <a:custGeom>
              <a:rect b="b" l="l" r="r" t="t"/>
              <a:pathLst>
                <a:path extrusionOk="0" h="2902" w="2902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lnTo>
                    <a:pt x="2901" y="2902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772400" y="2770825"/>
              <a:ext cx="104450" cy="104100"/>
            </a:xfrm>
            <a:custGeom>
              <a:rect b="b" l="l" r="r" t="t"/>
              <a:pathLst>
                <a:path extrusionOk="0" h="4164" w="4178">
                  <a:moveTo>
                    <a:pt x="2118" y="1"/>
                  </a:moveTo>
                  <a:cubicBezTo>
                    <a:pt x="972" y="1"/>
                    <a:pt x="0" y="958"/>
                    <a:pt x="0" y="2119"/>
                  </a:cubicBezTo>
                  <a:cubicBezTo>
                    <a:pt x="0" y="3265"/>
                    <a:pt x="972" y="4164"/>
                    <a:pt x="2118" y="4164"/>
                  </a:cubicBezTo>
                  <a:cubicBezTo>
                    <a:pt x="3264" y="4164"/>
                    <a:pt x="4178" y="3265"/>
                    <a:pt x="4178" y="2119"/>
                  </a:cubicBezTo>
                  <a:cubicBezTo>
                    <a:pt x="4178" y="958"/>
                    <a:pt x="3264" y="1"/>
                    <a:pt x="211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802500" y="2778450"/>
              <a:ext cx="43900" cy="87425"/>
            </a:xfrm>
            <a:custGeom>
              <a:rect b="b" l="l" r="r" t="t"/>
              <a:pathLst>
                <a:path extrusionOk="0" h="3497" w="1756">
                  <a:moveTo>
                    <a:pt x="914" y="0"/>
                  </a:moveTo>
                  <a:cubicBezTo>
                    <a:pt x="798" y="0"/>
                    <a:pt x="668" y="117"/>
                    <a:pt x="668" y="233"/>
                  </a:cubicBezTo>
                  <a:lnTo>
                    <a:pt x="668" y="291"/>
                  </a:lnTo>
                  <a:cubicBezTo>
                    <a:pt x="668" y="363"/>
                    <a:pt x="668" y="421"/>
                    <a:pt x="552" y="479"/>
                  </a:cubicBezTo>
                  <a:cubicBezTo>
                    <a:pt x="247" y="595"/>
                    <a:pt x="73" y="842"/>
                    <a:pt x="73" y="1204"/>
                  </a:cubicBezTo>
                  <a:cubicBezTo>
                    <a:pt x="73" y="1930"/>
                    <a:pt x="1161" y="1930"/>
                    <a:pt x="1161" y="2350"/>
                  </a:cubicBezTo>
                  <a:cubicBezTo>
                    <a:pt x="1161" y="2539"/>
                    <a:pt x="1030" y="2655"/>
                    <a:pt x="856" y="2655"/>
                  </a:cubicBezTo>
                  <a:cubicBezTo>
                    <a:pt x="668" y="2655"/>
                    <a:pt x="552" y="2597"/>
                    <a:pt x="363" y="2466"/>
                  </a:cubicBezTo>
                  <a:cubicBezTo>
                    <a:pt x="305" y="2466"/>
                    <a:pt x="189" y="2466"/>
                    <a:pt x="131" y="2597"/>
                  </a:cubicBezTo>
                  <a:lnTo>
                    <a:pt x="73" y="2655"/>
                  </a:lnTo>
                  <a:cubicBezTo>
                    <a:pt x="0" y="2713"/>
                    <a:pt x="73" y="2902"/>
                    <a:pt x="131" y="2902"/>
                  </a:cubicBezTo>
                  <a:cubicBezTo>
                    <a:pt x="247" y="3018"/>
                    <a:pt x="436" y="3076"/>
                    <a:pt x="552" y="3076"/>
                  </a:cubicBezTo>
                  <a:cubicBezTo>
                    <a:pt x="610" y="3076"/>
                    <a:pt x="668" y="3192"/>
                    <a:pt x="668" y="3264"/>
                  </a:cubicBezTo>
                  <a:lnTo>
                    <a:pt x="668" y="3322"/>
                  </a:lnTo>
                  <a:cubicBezTo>
                    <a:pt x="668" y="3438"/>
                    <a:pt x="798" y="3496"/>
                    <a:pt x="914" y="3496"/>
                  </a:cubicBezTo>
                  <a:cubicBezTo>
                    <a:pt x="1030" y="3496"/>
                    <a:pt x="1088" y="3438"/>
                    <a:pt x="1088" y="3322"/>
                  </a:cubicBezTo>
                  <a:lnTo>
                    <a:pt x="1088" y="3264"/>
                  </a:lnTo>
                  <a:cubicBezTo>
                    <a:pt x="1088" y="3134"/>
                    <a:pt x="1161" y="3076"/>
                    <a:pt x="1219" y="3076"/>
                  </a:cubicBezTo>
                  <a:cubicBezTo>
                    <a:pt x="1581" y="2960"/>
                    <a:pt x="1755" y="2655"/>
                    <a:pt x="1755" y="2292"/>
                  </a:cubicBezTo>
                  <a:cubicBezTo>
                    <a:pt x="1755" y="1509"/>
                    <a:pt x="668" y="1567"/>
                    <a:pt x="668" y="1146"/>
                  </a:cubicBezTo>
                  <a:cubicBezTo>
                    <a:pt x="668" y="958"/>
                    <a:pt x="726" y="900"/>
                    <a:pt x="972" y="900"/>
                  </a:cubicBezTo>
                  <a:cubicBezTo>
                    <a:pt x="1088" y="900"/>
                    <a:pt x="1161" y="958"/>
                    <a:pt x="1277" y="1016"/>
                  </a:cubicBezTo>
                  <a:cubicBezTo>
                    <a:pt x="1294" y="1038"/>
                    <a:pt x="1317" y="1046"/>
                    <a:pt x="1342" y="1046"/>
                  </a:cubicBezTo>
                  <a:cubicBezTo>
                    <a:pt x="1400" y="1046"/>
                    <a:pt x="1473" y="998"/>
                    <a:pt x="1523" y="958"/>
                  </a:cubicBezTo>
                  <a:lnTo>
                    <a:pt x="1581" y="900"/>
                  </a:lnTo>
                  <a:cubicBezTo>
                    <a:pt x="1639" y="842"/>
                    <a:pt x="1639" y="726"/>
                    <a:pt x="1581" y="595"/>
                  </a:cubicBezTo>
                  <a:cubicBezTo>
                    <a:pt x="1451" y="537"/>
                    <a:pt x="1335" y="479"/>
                    <a:pt x="1219" y="479"/>
                  </a:cubicBezTo>
                  <a:cubicBezTo>
                    <a:pt x="1161" y="421"/>
                    <a:pt x="1088" y="363"/>
                    <a:pt x="1088" y="291"/>
                  </a:cubicBezTo>
                  <a:lnTo>
                    <a:pt x="1088" y="233"/>
                  </a:lnTo>
                  <a:cubicBezTo>
                    <a:pt x="1088" y="117"/>
                    <a:pt x="1030" y="0"/>
                    <a:pt x="914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760425" y="2898975"/>
              <a:ext cx="64950" cy="58175"/>
            </a:xfrm>
            <a:custGeom>
              <a:rect b="b" l="l" r="r" t="t"/>
              <a:pathLst>
                <a:path extrusionOk="0" h="2327" w="2598">
                  <a:moveTo>
                    <a:pt x="362" y="1"/>
                  </a:moveTo>
                  <a:cubicBezTo>
                    <a:pt x="212" y="1"/>
                    <a:pt x="117" y="10"/>
                    <a:pt x="117" y="10"/>
                  </a:cubicBezTo>
                  <a:cubicBezTo>
                    <a:pt x="117" y="10"/>
                    <a:pt x="1" y="1214"/>
                    <a:pt x="668" y="1823"/>
                  </a:cubicBezTo>
                  <a:cubicBezTo>
                    <a:pt x="1048" y="2249"/>
                    <a:pt x="1683" y="2326"/>
                    <a:pt x="2091" y="2326"/>
                  </a:cubicBezTo>
                  <a:cubicBezTo>
                    <a:pt x="2322" y="2326"/>
                    <a:pt x="2481" y="2301"/>
                    <a:pt x="2481" y="2301"/>
                  </a:cubicBezTo>
                  <a:cubicBezTo>
                    <a:pt x="2481" y="2301"/>
                    <a:pt x="2597" y="1156"/>
                    <a:pt x="1930" y="488"/>
                  </a:cubicBezTo>
                  <a:cubicBezTo>
                    <a:pt x="1492" y="61"/>
                    <a:pt x="746" y="1"/>
                    <a:pt x="362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826800" y="2898975"/>
              <a:ext cx="64925" cy="58175"/>
            </a:xfrm>
            <a:custGeom>
              <a:rect b="b" l="l" r="r" t="t"/>
              <a:pathLst>
                <a:path extrusionOk="0" h="2327" w="2597">
                  <a:moveTo>
                    <a:pt x="2188" y="1"/>
                  </a:moveTo>
                  <a:cubicBezTo>
                    <a:pt x="1817" y="1"/>
                    <a:pt x="1089" y="61"/>
                    <a:pt x="609" y="488"/>
                  </a:cubicBezTo>
                  <a:cubicBezTo>
                    <a:pt x="0" y="1156"/>
                    <a:pt x="116" y="2301"/>
                    <a:pt x="116" y="2301"/>
                  </a:cubicBezTo>
                  <a:cubicBezTo>
                    <a:pt x="116" y="2301"/>
                    <a:pt x="275" y="2326"/>
                    <a:pt x="506" y="2326"/>
                  </a:cubicBezTo>
                  <a:cubicBezTo>
                    <a:pt x="915" y="2326"/>
                    <a:pt x="1549" y="2249"/>
                    <a:pt x="1929" y="1823"/>
                  </a:cubicBezTo>
                  <a:cubicBezTo>
                    <a:pt x="2597" y="1214"/>
                    <a:pt x="2423" y="10"/>
                    <a:pt x="2423" y="10"/>
                  </a:cubicBezTo>
                  <a:cubicBezTo>
                    <a:pt x="2423" y="10"/>
                    <a:pt x="2332" y="1"/>
                    <a:pt x="2188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751375" y="2963650"/>
              <a:ext cx="74000" cy="65950"/>
            </a:xfrm>
            <a:custGeom>
              <a:rect b="b" l="l" r="r" t="t"/>
              <a:pathLst>
                <a:path extrusionOk="0" h="2638" w="2960">
                  <a:moveTo>
                    <a:pt x="529" y="1"/>
                  </a:moveTo>
                  <a:cubicBezTo>
                    <a:pt x="315" y="1"/>
                    <a:pt x="174" y="19"/>
                    <a:pt x="174" y="19"/>
                  </a:cubicBezTo>
                  <a:cubicBezTo>
                    <a:pt x="174" y="19"/>
                    <a:pt x="0" y="1354"/>
                    <a:pt x="725" y="2079"/>
                  </a:cubicBezTo>
                  <a:cubicBezTo>
                    <a:pt x="1203" y="2556"/>
                    <a:pt x="1937" y="2638"/>
                    <a:pt x="2384" y="2638"/>
                  </a:cubicBezTo>
                  <a:cubicBezTo>
                    <a:pt x="2616" y="2638"/>
                    <a:pt x="2771" y="2615"/>
                    <a:pt x="2771" y="2615"/>
                  </a:cubicBezTo>
                  <a:cubicBezTo>
                    <a:pt x="2771" y="2615"/>
                    <a:pt x="2959" y="1296"/>
                    <a:pt x="2234" y="570"/>
                  </a:cubicBezTo>
                  <a:cubicBezTo>
                    <a:pt x="1744" y="80"/>
                    <a:pt x="976" y="1"/>
                    <a:pt x="529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826800" y="2963650"/>
              <a:ext cx="74000" cy="65950"/>
            </a:xfrm>
            <a:custGeom>
              <a:rect b="b" l="l" r="r" t="t"/>
              <a:pathLst>
                <a:path extrusionOk="0" h="2638" w="2960">
                  <a:moveTo>
                    <a:pt x="2430" y="1"/>
                  </a:moveTo>
                  <a:cubicBezTo>
                    <a:pt x="1984" y="1"/>
                    <a:pt x="1215" y="80"/>
                    <a:pt x="725" y="570"/>
                  </a:cubicBezTo>
                  <a:cubicBezTo>
                    <a:pt x="0" y="1296"/>
                    <a:pt x="189" y="2615"/>
                    <a:pt x="189" y="2615"/>
                  </a:cubicBezTo>
                  <a:cubicBezTo>
                    <a:pt x="189" y="2615"/>
                    <a:pt x="343" y="2638"/>
                    <a:pt x="576" y="2638"/>
                  </a:cubicBezTo>
                  <a:cubicBezTo>
                    <a:pt x="1022" y="2638"/>
                    <a:pt x="1757" y="2556"/>
                    <a:pt x="2234" y="2079"/>
                  </a:cubicBezTo>
                  <a:cubicBezTo>
                    <a:pt x="2959" y="1354"/>
                    <a:pt x="2785" y="19"/>
                    <a:pt x="2785" y="19"/>
                  </a:cubicBezTo>
                  <a:cubicBezTo>
                    <a:pt x="2785" y="19"/>
                    <a:pt x="2645" y="1"/>
                    <a:pt x="243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768050" y="3050425"/>
              <a:ext cx="111700" cy="95025"/>
            </a:xfrm>
            <a:custGeom>
              <a:rect b="b" l="l" r="r" t="t"/>
              <a:pathLst>
                <a:path extrusionOk="0" h="3801" w="4468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7" y="3801"/>
                    <a:pt x="3917" y="3554"/>
                    <a:pt x="3989" y="3191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801050" y="3050425"/>
              <a:ext cx="78700" cy="95025"/>
            </a:xfrm>
            <a:custGeom>
              <a:rect b="b" l="l" r="r" t="t"/>
              <a:pathLst>
                <a:path extrusionOk="0" h="3801" w="3148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7" y="3801"/>
                    <a:pt x="2597" y="3554"/>
                    <a:pt x="2669" y="3191"/>
                  </a:cubicBezTo>
                  <a:lnTo>
                    <a:pt x="3148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757175" y="3050425"/>
              <a:ext cx="134550" cy="23950"/>
            </a:xfrm>
            <a:custGeom>
              <a:rect b="b" l="l" r="r" t="t"/>
              <a:pathLst>
                <a:path extrusionOk="0" h="958" w="5382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50" y="958"/>
                    <a:pt x="5382" y="726"/>
                    <a:pt x="5382" y="479"/>
                  </a:cubicBezTo>
                  <a:cubicBezTo>
                    <a:pt x="5382" y="174"/>
                    <a:pt x="5150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562450" y="2820525"/>
              <a:ext cx="145075" cy="143625"/>
            </a:xfrm>
            <a:custGeom>
              <a:rect b="b" l="l" r="r" t="t"/>
              <a:pathLst>
                <a:path extrusionOk="0" h="5745" w="5803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cubicBezTo>
                    <a:pt x="0" y="4482"/>
                    <a:pt x="1262" y="5744"/>
                    <a:pt x="2901" y="5744"/>
                  </a:cubicBezTo>
                  <a:cubicBezTo>
                    <a:pt x="4468" y="5744"/>
                    <a:pt x="5802" y="4482"/>
                    <a:pt x="5802" y="2843"/>
                  </a:cubicBezTo>
                  <a:cubicBezTo>
                    <a:pt x="5802" y="1277"/>
                    <a:pt x="4468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562450" y="2820525"/>
              <a:ext cx="72550" cy="71100"/>
            </a:xfrm>
            <a:custGeom>
              <a:rect b="b" l="l" r="r" t="t"/>
              <a:pathLst>
                <a:path extrusionOk="0" h="2844" w="2902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582025" y="2840100"/>
              <a:ext cx="104450" cy="104450"/>
            </a:xfrm>
            <a:custGeom>
              <a:rect b="b" l="l" r="r" t="t"/>
              <a:pathLst>
                <a:path extrusionOk="0" h="4178" w="4178">
                  <a:moveTo>
                    <a:pt x="2118" y="0"/>
                  </a:moveTo>
                  <a:cubicBezTo>
                    <a:pt x="972" y="0"/>
                    <a:pt x="0" y="914"/>
                    <a:pt x="0" y="2060"/>
                  </a:cubicBezTo>
                  <a:cubicBezTo>
                    <a:pt x="0" y="3206"/>
                    <a:pt x="972" y="4178"/>
                    <a:pt x="2118" y="4178"/>
                  </a:cubicBezTo>
                  <a:cubicBezTo>
                    <a:pt x="3264" y="4178"/>
                    <a:pt x="4178" y="3206"/>
                    <a:pt x="4178" y="2060"/>
                  </a:cubicBezTo>
                  <a:cubicBezTo>
                    <a:pt x="4178" y="914"/>
                    <a:pt x="3264" y="0"/>
                    <a:pt x="2118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612125" y="2847700"/>
              <a:ext cx="43900" cy="87800"/>
            </a:xfrm>
            <a:custGeom>
              <a:rect b="b" l="l" r="r" t="t"/>
              <a:pathLst>
                <a:path extrusionOk="0" h="3512" w="1756">
                  <a:moveTo>
                    <a:pt x="914" y="1"/>
                  </a:moveTo>
                  <a:cubicBezTo>
                    <a:pt x="798" y="1"/>
                    <a:pt x="667" y="59"/>
                    <a:pt x="667" y="190"/>
                  </a:cubicBezTo>
                  <a:lnTo>
                    <a:pt x="667" y="248"/>
                  </a:lnTo>
                  <a:cubicBezTo>
                    <a:pt x="667" y="364"/>
                    <a:pt x="667" y="422"/>
                    <a:pt x="551" y="422"/>
                  </a:cubicBezTo>
                  <a:cubicBezTo>
                    <a:pt x="247" y="552"/>
                    <a:pt x="73" y="857"/>
                    <a:pt x="73" y="1147"/>
                  </a:cubicBezTo>
                  <a:cubicBezTo>
                    <a:pt x="73" y="1945"/>
                    <a:pt x="1161" y="1872"/>
                    <a:pt x="1161" y="2307"/>
                  </a:cubicBezTo>
                  <a:cubicBezTo>
                    <a:pt x="1161" y="2539"/>
                    <a:pt x="1030" y="2597"/>
                    <a:pt x="856" y="2597"/>
                  </a:cubicBezTo>
                  <a:cubicBezTo>
                    <a:pt x="667" y="2597"/>
                    <a:pt x="551" y="2539"/>
                    <a:pt x="363" y="2481"/>
                  </a:cubicBezTo>
                  <a:cubicBezTo>
                    <a:pt x="346" y="2464"/>
                    <a:pt x="324" y="2457"/>
                    <a:pt x="300" y="2457"/>
                  </a:cubicBezTo>
                  <a:cubicBezTo>
                    <a:pt x="242" y="2457"/>
                    <a:pt x="172" y="2498"/>
                    <a:pt x="131" y="2539"/>
                  </a:cubicBezTo>
                  <a:lnTo>
                    <a:pt x="73" y="2597"/>
                  </a:lnTo>
                  <a:cubicBezTo>
                    <a:pt x="0" y="2728"/>
                    <a:pt x="73" y="2844"/>
                    <a:pt x="131" y="2902"/>
                  </a:cubicBezTo>
                  <a:cubicBezTo>
                    <a:pt x="247" y="2960"/>
                    <a:pt x="435" y="3033"/>
                    <a:pt x="551" y="3091"/>
                  </a:cubicBezTo>
                  <a:cubicBezTo>
                    <a:pt x="609" y="3091"/>
                    <a:pt x="667" y="3149"/>
                    <a:pt x="667" y="3265"/>
                  </a:cubicBezTo>
                  <a:lnTo>
                    <a:pt x="667" y="3323"/>
                  </a:lnTo>
                  <a:cubicBezTo>
                    <a:pt x="667" y="3395"/>
                    <a:pt x="798" y="3511"/>
                    <a:pt x="914" y="3511"/>
                  </a:cubicBezTo>
                  <a:cubicBezTo>
                    <a:pt x="1030" y="3511"/>
                    <a:pt x="1088" y="3395"/>
                    <a:pt x="1088" y="3323"/>
                  </a:cubicBezTo>
                  <a:lnTo>
                    <a:pt x="1088" y="3207"/>
                  </a:lnTo>
                  <a:cubicBezTo>
                    <a:pt x="1088" y="3149"/>
                    <a:pt x="1161" y="3091"/>
                    <a:pt x="1219" y="3033"/>
                  </a:cubicBezTo>
                  <a:cubicBezTo>
                    <a:pt x="1581" y="2902"/>
                    <a:pt x="1755" y="2670"/>
                    <a:pt x="1755" y="2307"/>
                  </a:cubicBezTo>
                  <a:cubicBezTo>
                    <a:pt x="1755" y="1509"/>
                    <a:pt x="667" y="1509"/>
                    <a:pt x="667" y="1147"/>
                  </a:cubicBezTo>
                  <a:cubicBezTo>
                    <a:pt x="667" y="973"/>
                    <a:pt x="798" y="915"/>
                    <a:pt x="972" y="915"/>
                  </a:cubicBezTo>
                  <a:cubicBezTo>
                    <a:pt x="1088" y="915"/>
                    <a:pt x="1161" y="915"/>
                    <a:pt x="1277" y="973"/>
                  </a:cubicBezTo>
                  <a:cubicBezTo>
                    <a:pt x="1306" y="1002"/>
                    <a:pt x="1349" y="1016"/>
                    <a:pt x="1395" y="1016"/>
                  </a:cubicBezTo>
                  <a:cubicBezTo>
                    <a:pt x="1440" y="1016"/>
                    <a:pt x="1487" y="1002"/>
                    <a:pt x="1523" y="973"/>
                  </a:cubicBezTo>
                  <a:lnTo>
                    <a:pt x="1581" y="915"/>
                  </a:lnTo>
                  <a:cubicBezTo>
                    <a:pt x="1639" y="784"/>
                    <a:pt x="1639" y="668"/>
                    <a:pt x="1581" y="610"/>
                  </a:cubicBezTo>
                  <a:cubicBezTo>
                    <a:pt x="1451" y="552"/>
                    <a:pt x="1335" y="494"/>
                    <a:pt x="1277" y="422"/>
                  </a:cubicBezTo>
                  <a:cubicBezTo>
                    <a:pt x="1161" y="422"/>
                    <a:pt x="1088" y="364"/>
                    <a:pt x="1088" y="248"/>
                  </a:cubicBezTo>
                  <a:lnTo>
                    <a:pt x="1088" y="190"/>
                  </a:lnTo>
                  <a:cubicBezTo>
                    <a:pt x="1088" y="59"/>
                    <a:pt x="1030" y="1"/>
                    <a:pt x="914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570050" y="2968225"/>
              <a:ext cx="64950" cy="58150"/>
            </a:xfrm>
            <a:custGeom>
              <a:rect b="b" l="l" r="r" t="t"/>
              <a:pathLst>
                <a:path extrusionOk="0" h="2326" w="2598">
                  <a:moveTo>
                    <a:pt x="503" y="0"/>
                  </a:moveTo>
                  <a:cubicBezTo>
                    <a:pt x="274" y="0"/>
                    <a:pt x="117" y="25"/>
                    <a:pt x="117" y="25"/>
                  </a:cubicBezTo>
                  <a:cubicBezTo>
                    <a:pt x="117" y="25"/>
                    <a:pt x="1" y="1171"/>
                    <a:pt x="668" y="1838"/>
                  </a:cubicBezTo>
                  <a:cubicBezTo>
                    <a:pt x="1096" y="2266"/>
                    <a:pt x="1846" y="2326"/>
                    <a:pt x="2234" y="2326"/>
                  </a:cubicBezTo>
                  <a:cubicBezTo>
                    <a:pt x="2385" y="2326"/>
                    <a:pt x="2481" y="2316"/>
                    <a:pt x="2481" y="2316"/>
                  </a:cubicBezTo>
                  <a:cubicBezTo>
                    <a:pt x="2481" y="2316"/>
                    <a:pt x="2597" y="1113"/>
                    <a:pt x="1930" y="503"/>
                  </a:cubicBezTo>
                  <a:cubicBezTo>
                    <a:pt x="1541" y="77"/>
                    <a:pt x="909" y="0"/>
                    <a:pt x="503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636425" y="2968225"/>
              <a:ext cx="64925" cy="58150"/>
            </a:xfrm>
            <a:custGeom>
              <a:rect b="b" l="l" r="r" t="t"/>
              <a:pathLst>
                <a:path extrusionOk="0" h="2326" w="2597">
                  <a:moveTo>
                    <a:pt x="2051" y="0"/>
                  </a:moveTo>
                  <a:cubicBezTo>
                    <a:pt x="1657" y="0"/>
                    <a:pt x="1036" y="77"/>
                    <a:pt x="609" y="503"/>
                  </a:cubicBezTo>
                  <a:cubicBezTo>
                    <a:pt x="0" y="1113"/>
                    <a:pt x="116" y="2316"/>
                    <a:pt x="116" y="2316"/>
                  </a:cubicBezTo>
                  <a:cubicBezTo>
                    <a:pt x="116" y="2316"/>
                    <a:pt x="212" y="2326"/>
                    <a:pt x="363" y="2326"/>
                  </a:cubicBezTo>
                  <a:cubicBezTo>
                    <a:pt x="751" y="2326"/>
                    <a:pt x="1501" y="2266"/>
                    <a:pt x="1929" y="1838"/>
                  </a:cubicBezTo>
                  <a:cubicBezTo>
                    <a:pt x="2596" y="1171"/>
                    <a:pt x="2422" y="25"/>
                    <a:pt x="2422" y="25"/>
                  </a:cubicBezTo>
                  <a:cubicBezTo>
                    <a:pt x="2422" y="25"/>
                    <a:pt x="2273" y="0"/>
                    <a:pt x="205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577675" y="3050425"/>
              <a:ext cx="113150" cy="95025"/>
            </a:xfrm>
            <a:custGeom>
              <a:rect b="b" l="l" r="r" t="t"/>
              <a:pathLst>
                <a:path extrusionOk="0" h="3801" w="4526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6" y="3801"/>
                    <a:pt x="3917" y="3554"/>
                    <a:pt x="3989" y="3191"/>
                  </a:cubicBezTo>
                  <a:lnTo>
                    <a:pt x="4526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610675" y="3050425"/>
              <a:ext cx="80150" cy="95025"/>
            </a:xfrm>
            <a:custGeom>
              <a:rect b="b" l="l" r="r" t="t"/>
              <a:pathLst>
                <a:path extrusionOk="0" h="3801" w="3206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6" y="3801"/>
                    <a:pt x="2597" y="3554"/>
                    <a:pt x="2669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566800" y="3050425"/>
              <a:ext cx="134550" cy="23950"/>
            </a:xfrm>
            <a:custGeom>
              <a:rect b="b" l="l" r="r" t="t"/>
              <a:pathLst>
                <a:path extrusionOk="0" h="958" w="5382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49" y="958"/>
                    <a:pt x="5381" y="726"/>
                    <a:pt x="5381" y="479"/>
                  </a:cubicBezTo>
                  <a:cubicBezTo>
                    <a:pt x="5381" y="174"/>
                    <a:pt x="5149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563900" y="2596025"/>
              <a:ext cx="299175" cy="174300"/>
            </a:xfrm>
            <a:custGeom>
              <a:rect b="b" l="l" r="r" t="t"/>
              <a:pathLst>
                <a:path extrusionOk="0" h="6972" w="11967">
                  <a:moveTo>
                    <a:pt x="2343" y="732"/>
                  </a:moveTo>
                  <a:cubicBezTo>
                    <a:pt x="2513" y="732"/>
                    <a:pt x="2682" y="763"/>
                    <a:pt x="2843" y="828"/>
                  </a:cubicBezTo>
                  <a:cubicBezTo>
                    <a:pt x="2901" y="828"/>
                    <a:pt x="2959" y="886"/>
                    <a:pt x="3017" y="1002"/>
                  </a:cubicBezTo>
                  <a:cubicBezTo>
                    <a:pt x="3017" y="1060"/>
                    <a:pt x="3017" y="1191"/>
                    <a:pt x="2959" y="1249"/>
                  </a:cubicBezTo>
                  <a:cubicBezTo>
                    <a:pt x="2596" y="1858"/>
                    <a:pt x="2118" y="2583"/>
                    <a:pt x="1697" y="3120"/>
                  </a:cubicBezTo>
                  <a:cubicBezTo>
                    <a:pt x="1639" y="3236"/>
                    <a:pt x="1567" y="3309"/>
                    <a:pt x="1451" y="3309"/>
                  </a:cubicBezTo>
                  <a:cubicBezTo>
                    <a:pt x="1393" y="3309"/>
                    <a:pt x="1276" y="3236"/>
                    <a:pt x="1204" y="3178"/>
                  </a:cubicBezTo>
                  <a:cubicBezTo>
                    <a:pt x="783" y="2699"/>
                    <a:pt x="725" y="1916"/>
                    <a:pt x="1088" y="1365"/>
                  </a:cubicBezTo>
                  <a:cubicBezTo>
                    <a:pt x="1397" y="970"/>
                    <a:pt x="1872" y="732"/>
                    <a:pt x="2343" y="732"/>
                  </a:cubicBezTo>
                  <a:close/>
                  <a:moveTo>
                    <a:pt x="3972" y="0"/>
                  </a:moveTo>
                  <a:cubicBezTo>
                    <a:pt x="3871" y="0"/>
                    <a:pt x="3787" y="45"/>
                    <a:pt x="3742" y="161"/>
                  </a:cubicBezTo>
                  <a:cubicBezTo>
                    <a:pt x="3657" y="246"/>
                    <a:pt x="3502" y="300"/>
                    <a:pt x="3357" y="300"/>
                  </a:cubicBezTo>
                  <a:cubicBezTo>
                    <a:pt x="3304" y="300"/>
                    <a:pt x="3252" y="293"/>
                    <a:pt x="3206" y="277"/>
                  </a:cubicBezTo>
                  <a:cubicBezTo>
                    <a:pt x="2930" y="150"/>
                    <a:pt x="2633" y="89"/>
                    <a:pt x="2338" y="89"/>
                  </a:cubicBezTo>
                  <a:cubicBezTo>
                    <a:pt x="1656" y="89"/>
                    <a:pt x="984" y="415"/>
                    <a:pt x="609" y="1002"/>
                  </a:cubicBezTo>
                  <a:cubicBezTo>
                    <a:pt x="0" y="1916"/>
                    <a:pt x="116" y="3062"/>
                    <a:pt x="914" y="3729"/>
                  </a:cubicBezTo>
                  <a:cubicBezTo>
                    <a:pt x="1030" y="3903"/>
                    <a:pt x="1030" y="4092"/>
                    <a:pt x="972" y="4266"/>
                  </a:cubicBezTo>
                  <a:cubicBezTo>
                    <a:pt x="914" y="4324"/>
                    <a:pt x="914" y="4396"/>
                    <a:pt x="914" y="4513"/>
                  </a:cubicBezTo>
                  <a:cubicBezTo>
                    <a:pt x="914" y="4571"/>
                    <a:pt x="972" y="4629"/>
                    <a:pt x="1030" y="4687"/>
                  </a:cubicBezTo>
                  <a:lnTo>
                    <a:pt x="4352" y="6935"/>
                  </a:lnTo>
                  <a:cubicBezTo>
                    <a:pt x="4398" y="6958"/>
                    <a:pt x="4456" y="6972"/>
                    <a:pt x="4516" y="6972"/>
                  </a:cubicBezTo>
                  <a:cubicBezTo>
                    <a:pt x="4607" y="6972"/>
                    <a:pt x="4703" y="6941"/>
                    <a:pt x="4772" y="6862"/>
                  </a:cubicBezTo>
                  <a:lnTo>
                    <a:pt x="5265" y="6137"/>
                  </a:lnTo>
                  <a:cubicBezTo>
                    <a:pt x="5555" y="5716"/>
                    <a:pt x="5991" y="5412"/>
                    <a:pt x="6527" y="5412"/>
                  </a:cubicBezTo>
                  <a:lnTo>
                    <a:pt x="10270" y="5180"/>
                  </a:lnTo>
                  <a:cubicBezTo>
                    <a:pt x="10516" y="5180"/>
                    <a:pt x="10821" y="5354"/>
                    <a:pt x="10937" y="5542"/>
                  </a:cubicBezTo>
                  <a:cubicBezTo>
                    <a:pt x="10983" y="5563"/>
                    <a:pt x="11043" y="5576"/>
                    <a:pt x="11103" y="5576"/>
                  </a:cubicBezTo>
                  <a:cubicBezTo>
                    <a:pt x="11211" y="5576"/>
                    <a:pt x="11320" y="5533"/>
                    <a:pt x="11358" y="5412"/>
                  </a:cubicBezTo>
                  <a:lnTo>
                    <a:pt x="11967" y="4629"/>
                  </a:lnTo>
                  <a:cubicBezTo>
                    <a:pt x="11967" y="4571"/>
                    <a:pt x="11967" y="4455"/>
                    <a:pt x="11909" y="4455"/>
                  </a:cubicBezTo>
                  <a:lnTo>
                    <a:pt x="11793" y="4324"/>
                  </a:lnTo>
                  <a:cubicBezTo>
                    <a:pt x="11611" y="4360"/>
                    <a:pt x="11430" y="4378"/>
                    <a:pt x="11256" y="4378"/>
                  </a:cubicBezTo>
                  <a:cubicBezTo>
                    <a:pt x="11082" y="4378"/>
                    <a:pt x="10915" y="4360"/>
                    <a:pt x="10763" y="4324"/>
                  </a:cubicBezTo>
                  <a:lnTo>
                    <a:pt x="7557" y="3787"/>
                  </a:lnTo>
                  <a:cubicBezTo>
                    <a:pt x="7253" y="3729"/>
                    <a:pt x="7137" y="3367"/>
                    <a:pt x="7311" y="3120"/>
                  </a:cubicBezTo>
                  <a:cubicBezTo>
                    <a:pt x="7369" y="2946"/>
                    <a:pt x="7499" y="2815"/>
                    <a:pt x="7557" y="2699"/>
                  </a:cubicBezTo>
                  <a:cubicBezTo>
                    <a:pt x="7615" y="2583"/>
                    <a:pt x="7615" y="2395"/>
                    <a:pt x="7499" y="2279"/>
                  </a:cubicBezTo>
                  <a:lnTo>
                    <a:pt x="4177" y="45"/>
                  </a:lnTo>
                  <a:cubicBezTo>
                    <a:pt x="4105" y="17"/>
                    <a:pt x="4035" y="0"/>
                    <a:pt x="397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545750" y="2590400"/>
              <a:ext cx="89250" cy="43025"/>
            </a:xfrm>
            <a:custGeom>
              <a:rect b="b" l="l" r="r" t="t"/>
              <a:pathLst>
                <a:path extrusionOk="0" h="1721" w="3570">
                  <a:moveTo>
                    <a:pt x="573" y="1"/>
                  </a:moveTo>
                  <a:cubicBezTo>
                    <a:pt x="487" y="1"/>
                    <a:pt x="406" y="54"/>
                    <a:pt x="363" y="139"/>
                  </a:cubicBezTo>
                  <a:lnTo>
                    <a:pt x="117" y="502"/>
                  </a:lnTo>
                  <a:cubicBezTo>
                    <a:pt x="1" y="633"/>
                    <a:pt x="59" y="749"/>
                    <a:pt x="117" y="807"/>
                  </a:cubicBezTo>
                  <a:lnTo>
                    <a:pt x="1089" y="1720"/>
                  </a:lnTo>
                  <a:lnTo>
                    <a:pt x="1205" y="1474"/>
                  </a:lnTo>
                  <a:cubicBezTo>
                    <a:pt x="1393" y="1169"/>
                    <a:pt x="1640" y="923"/>
                    <a:pt x="2002" y="749"/>
                  </a:cubicBezTo>
                  <a:lnTo>
                    <a:pt x="2177" y="691"/>
                  </a:lnTo>
                  <a:cubicBezTo>
                    <a:pt x="2235" y="662"/>
                    <a:pt x="2296" y="647"/>
                    <a:pt x="2351" y="647"/>
                  </a:cubicBezTo>
                  <a:cubicBezTo>
                    <a:pt x="2405" y="647"/>
                    <a:pt x="2452" y="662"/>
                    <a:pt x="2481" y="691"/>
                  </a:cubicBezTo>
                  <a:cubicBezTo>
                    <a:pt x="2690" y="887"/>
                    <a:pt x="3064" y="1269"/>
                    <a:pt x="3280" y="1269"/>
                  </a:cubicBezTo>
                  <a:cubicBezTo>
                    <a:pt x="3319" y="1269"/>
                    <a:pt x="3353" y="1257"/>
                    <a:pt x="3380" y="1227"/>
                  </a:cubicBezTo>
                  <a:cubicBezTo>
                    <a:pt x="3569" y="1053"/>
                    <a:pt x="3148" y="633"/>
                    <a:pt x="2844" y="270"/>
                  </a:cubicBezTo>
                  <a:cubicBezTo>
                    <a:pt x="2702" y="128"/>
                    <a:pt x="2502" y="60"/>
                    <a:pt x="2306" y="60"/>
                  </a:cubicBezTo>
                  <a:cubicBezTo>
                    <a:pt x="2243" y="60"/>
                    <a:pt x="2179" y="67"/>
                    <a:pt x="2119" y="81"/>
                  </a:cubicBezTo>
                  <a:lnTo>
                    <a:pt x="1393" y="197"/>
                  </a:lnTo>
                  <a:lnTo>
                    <a:pt x="1277" y="197"/>
                  </a:lnTo>
                  <a:lnTo>
                    <a:pt x="668" y="23"/>
                  </a:lnTo>
                  <a:cubicBezTo>
                    <a:pt x="637" y="8"/>
                    <a:pt x="605" y="1"/>
                    <a:pt x="57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582025" y="2607650"/>
              <a:ext cx="43900" cy="42100"/>
            </a:xfrm>
            <a:custGeom>
              <a:rect b="b" l="l" r="r" t="t"/>
              <a:pathLst>
                <a:path extrusionOk="0" h="1684" w="1756">
                  <a:moveTo>
                    <a:pt x="1204" y="1"/>
                  </a:moveTo>
                  <a:cubicBezTo>
                    <a:pt x="1146" y="1"/>
                    <a:pt x="1030" y="1"/>
                    <a:pt x="914" y="175"/>
                  </a:cubicBezTo>
                  <a:cubicBezTo>
                    <a:pt x="842" y="175"/>
                    <a:pt x="842" y="233"/>
                    <a:pt x="842" y="233"/>
                  </a:cubicBezTo>
                  <a:cubicBezTo>
                    <a:pt x="784" y="363"/>
                    <a:pt x="726" y="421"/>
                    <a:pt x="609" y="421"/>
                  </a:cubicBezTo>
                  <a:cubicBezTo>
                    <a:pt x="551" y="421"/>
                    <a:pt x="479" y="479"/>
                    <a:pt x="421" y="537"/>
                  </a:cubicBezTo>
                  <a:cubicBezTo>
                    <a:pt x="363" y="595"/>
                    <a:pt x="247" y="784"/>
                    <a:pt x="189" y="900"/>
                  </a:cubicBezTo>
                  <a:cubicBezTo>
                    <a:pt x="189" y="1030"/>
                    <a:pt x="116" y="1088"/>
                    <a:pt x="58" y="1205"/>
                  </a:cubicBezTo>
                  <a:cubicBezTo>
                    <a:pt x="0" y="1263"/>
                    <a:pt x="0" y="1321"/>
                    <a:pt x="0" y="1393"/>
                  </a:cubicBezTo>
                  <a:cubicBezTo>
                    <a:pt x="0" y="1567"/>
                    <a:pt x="116" y="1683"/>
                    <a:pt x="247" y="1683"/>
                  </a:cubicBezTo>
                  <a:cubicBezTo>
                    <a:pt x="363" y="1683"/>
                    <a:pt x="479" y="1625"/>
                    <a:pt x="551" y="1509"/>
                  </a:cubicBezTo>
                  <a:cubicBezTo>
                    <a:pt x="551" y="1451"/>
                    <a:pt x="609" y="1451"/>
                    <a:pt x="668" y="1393"/>
                  </a:cubicBezTo>
                  <a:cubicBezTo>
                    <a:pt x="784" y="1321"/>
                    <a:pt x="784" y="1263"/>
                    <a:pt x="842" y="1205"/>
                  </a:cubicBezTo>
                  <a:cubicBezTo>
                    <a:pt x="842" y="1147"/>
                    <a:pt x="914" y="1088"/>
                    <a:pt x="972" y="1088"/>
                  </a:cubicBezTo>
                  <a:cubicBezTo>
                    <a:pt x="1088" y="1030"/>
                    <a:pt x="1146" y="1030"/>
                    <a:pt x="1204" y="900"/>
                  </a:cubicBezTo>
                  <a:cubicBezTo>
                    <a:pt x="1277" y="900"/>
                    <a:pt x="1335" y="842"/>
                    <a:pt x="1335" y="784"/>
                  </a:cubicBezTo>
                  <a:cubicBezTo>
                    <a:pt x="1335" y="726"/>
                    <a:pt x="1393" y="668"/>
                    <a:pt x="1451" y="668"/>
                  </a:cubicBezTo>
                  <a:cubicBezTo>
                    <a:pt x="1567" y="595"/>
                    <a:pt x="1639" y="595"/>
                    <a:pt x="1639" y="479"/>
                  </a:cubicBezTo>
                  <a:cubicBezTo>
                    <a:pt x="1755" y="233"/>
                    <a:pt x="1393" y="1"/>
                    <a:pt x="120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343400" y="2275125"/>
              <a:ext cx="223425" cy="341625"/>
            </a:xfrm>
            <a:custGeom>
              <a:rect b="b" l="l" r="r" t="t"/>
              <a:pathLst>
                <a:path extrusionOk="0" h="13665" w="8937">
                  <a:moveTo>
                    <a:pt x="117" y="0"/>
                  </a:moveTo>
                  <a:lnTo>
                    <a:pt x="117" y="0"/>
                  </a:lnTo>
                  <a:cubicBezTo>
                    <a:pt x="1" y="247"/>
                    <a:pt x="306" y="1335"/>
                    <a:pt x="422" y="1698"/>
                  </a:cubicBezTo>
                  <a:cubicBezTo>
                    <a:pt x="900" y="2843"/>
                    <a:pt x="1756" y="10038"/>
                    <a:pt x="2902" y="10517"/>
                  </a:cubicBezTo>
                  <a:lnTo>
                    <a:pt x="8399" y="13664"/>
                  </a:lnTo>
                  <a:cubicBezTo>
                    <a:pt x="8704" y="13360"/>
                    <a:pt x="8878" y="12997"/>
                    <a:pt x="8936" y="12576"/>
                  </a:cubicBezTo>
                  <a:lnTo>
                    <a:pt x="4831" y="9255"/>
                  </a:lnTo>
                  <a:cubicBezTo>
                    <a:pt x="4410" y="8892"/>
                    <a:pt x="4106" y="8399"/>
                    <a:pt x="3990" y="7862"/>
                  </a:cubicBezTo>
                  <a:cubicBezTo>
                    <a:pt x="3627" y="6165"/>
                    <a:pt x="2655" y="2234"/>
                    <a:pt x="2046" y="1146"/>
                  </a:cubicBezTo>
                  <a:cubicBezTo>
                    <a:pt x="1510" y="117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341950" y="2273675"/>
              <a:ext cx="90700" cy="167550"/>
            </a:xfrm>
            <a:custGeom>
              <a:rect b="b" l="l" r="r" t="t"/>
              <a:pathLst>
                <a:path extrusionOk="0" h="6702" w="3628">
                  <a:moveTo>
                    <a:pt x="207" y="0"/>
                  </a:moveTo>
                  <a:cubicBezTo>
                    <a:pt x="186" y="0"/>
                    <a:pt x="175" y="0"/>
                    <a:pt x="175" y="0"/>
                  </a:cubicBezTo>
                  <a:cubicBezTo>
                    <a:pt x="1" y="305"/>
                    <a:pt x="422" y="1335"/>
                    <a:pt x="596" y="1756"/>
                  </a:cubicBezTo>
                  <a:cubicBezTo>
                    <a:pt x="842" y="2350"/>
                    <a:pt x="1205" y="4599"/>
                    <a:pt x="1625" y="6702"/>
                  </a:cubicBezTo>
                  <a:cubicBezTo>
                    <a:pt x="2351" y="6702"/>
                    <a:pt x="3076" y="6412"/>
                    <a:pt x="3627" y="5440"/>
                  </a:cubicBezTo>
                  <a:cubicBezTo>
                    <a:pt x="3192" y="3743"/>
                    <a:pt x="2597" y="1930"/>
                    <a:pt x="2235" y="1146"/>
                  </a:cubicBezTo>
                  <a:cubicBezTo>
                    <a:pt x="1679" y="48"/>
                    <a:pt x="424" y="0"/>
                    <a:pt x="207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1950" y="2276525"/>
              <a:ext cx="61675" cy="164700"/>
            </a:xfrm>
            <a:custGeom>
              <a:rect b="b" l="l" r="r" t="t"/>
              <a:pathLst>
                <a:path extrusionOk="0" h="6588" w="2467">
                  <a:moveTo>
                    <a:pt x="519" y="1"/>
                  </a:moveTo>
                  <a:cubicBezTo>
                    <a:pt x="321" y="1"/>
                    <a:pt x="175" y="61"/>
                    <a:pt x="175" y="61"/>
                  </a:cubicBezTo>
                  <a:cubicBezTo>
                    <a:pt x="1" y="365"/>
                    <a:pt x="422" y="1221"/>
                    <a:pt x="596" y="1642"/>
                  </a:cubicBezTo>
                  <a:cubicBezTo>
                    <a:pt x="842" y="2236"/>
                    <a:pt x="1205" y="4485"/>
                    <a:pt x="1625" y="6588"/>
                  </a:cubicBezTo>
                  <a:cubicBezTo>
                    <a:pt x="2104" y="6588"/>
                    <a:pt x="2467" y="6414"/>
                    <a:pt x="2467" y="6414"/>
                  </a:cubicBezTo>
                  <a:cubicBezTo>
                    <a:pt x="1988" y="5021"/>
                    <a:pt x="1567" y="1511"/>
                    <a:pt x="1509" y="1032"/>
                  </a:cubicBezTo>
                  <a:cubicBezTo>
                    <a:pt x="1320" y="164"/>
                    <a:pt x="848" y="1"/>
                    <a:pt x="519" y="1"/>
                  </a:cubicBezTo>
                  <a:close/>
                </a:path>
              </a:pathLst>
            </a:custGeom>
            <a:solidFill>
              <a:srgbClr val="4B4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193650" y="2261700"/>
              <a:ext cx="196575" cy="324575"/>
            </a:xfrm>
            <a:custGeom>
              <a:rect b="b" l="l" r="r" t="t"/>
              <a:pathLst>
                <a:path extrusionOk="0" h="12983" w="7863">
                  <a:moveTo>
                    <a:pt x="2423" y="1"/>
                  </a:moveTo>
                  <a:lnTo>
                    <a:pt x="0" y="12867"/>
                  </a:lnTo>
                  <a:lnTo>
                    <a:pt x="7862" y="12983"/>
                  </a:lnTo>
                  <a:lnTo>
                    <a:pt x="7862" y="12983"/>
                  </a:lnTo>
                  <a:lnTo>
                    <a:pt x="7253" y="1451"/>
                  </a:lnTo>
                  <a:cubicBezTo>
                    <a:pt x="7195" y="958"/>
                    <a:pt x="6832" y="595"/>
                    <a:pt x="6354" y="537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302425" y="3050425"/>
              <a:ext cx="95400" cy="95025"/>
            </a:xfrm>
            <a:custGeom>
              <a:rect b="b" l="l" r="r" t="t"/>
              <a:pathLst>
                <a:path extrusionOk="0" h="3801" w="3816">
                  <a:moveTo>
                    <a:pt x="726" y="0"/>
                  </a:moveTo>
                  <a:cubicBezTo>
                    <a:pt x="494" y="58"/>
                    <a:pt x="363" y="232"/>
                    <a:pt x="363" y="421"/>
                  </a:cubicBezTo>
                  <a:lnTo>
                    <a:pt x="363" y="1813"/>
                  </a:lnTo>
                  <a:cubicBezTo>
                    <a:pt x="363" y="2104"/>
                    <a:pt x="305" y="2408"/>
                    <a:pt x="247" y="2655"/>
                  </a:cubicBezTo>
                  <a:lnTo>
                    <a:pt x="131" y="3075"/>
                  </a:lnTo>
                  <a:cubicBezTo>
                    <a:pt x="1" y="3438"/>
                    <a:pt x="305" y="3801"/>
                    <a:pt x="668" y="3801"/>
                  </a:cubicBezTo>
                  <a:lnTo>
                    <a:pt x="3627" y="3801"/>
                  </a:lnTo>
                  <a:cubicBezTo>
                    <a:pt x="3685" y="3801"/>
                    <a:pt x="3758" y="3743"/>
                    <a:pt x="3758" y="3685"/>
                  </a:cubicBezTo>
                  <a:cubicBezTo>
                    <a:pt x="3816" y="3264"/>
                    <a:pt x="2597" y="3017"/>
                    <a:pt x="1756" y="2655"/>
                  </a:cubicBezTo>
                  <a:cubicBezTo>
                    <a:pt x="1089" y="2408"/>
                    <a:pt x="1089" y="1204"/>
                    <a:pt x="1219" y="479"/>
                  </a:cubicBezTo>
                  <a:cubicBezTo>
                    <a:pt x="1219" y="232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34900" y="3043875"/>
              <a:ext cx="87425" cy="101400"/>
            </a:xfrm>
            <a:custGeom>
              <a:rect b="b" l="l" r="r" t="t"/>
              <a:pathLst>
                <a:path extrusionOk="0" h="4056" w="3497">
                  <a:moveTo>
                    <a:pt x="1564" y="1"/>
                  </a:moveTo>
                  <a:cubicBezTo>
                    <a:pt x="1373" y="1"/>
                    <a:pt x="1195" y="116"/>
                    <a:pt x="1146" y="320"/>
                  </a:cubicBezTo>
                  <a:lnTo>
                    <a:pt x="668" y="1887"/>
                  </a:lnTo>
                  <a:cubicBezTo>
                    <a:pt x="595" y="1945"/>
                    <a:pt x="595" y="2003"/>
                    <a:pt x="537" y="2075"/>
                  </a:cubicBezTo>
                  <a:lnTo>
                    <a:pt x="233" y="2612"/>
                  </a:lnTo>
                  <a:cubicBezTo>
                    <a:pt x="1" y="2917"/>
                    <a:pt x="175" y="3337"/>
                    <a:pt x="537" y="3453"/>
                  </a:cubicBezTo>
                  <a:cubicBezTo>
                    <a:pt x="537" y="3453"/>
                    <a:pt x="1204" y="3700"/>
                    <a:pt x="1930" y="3947"/>
                  </a:cubicBezTo>
                  <a:cubicBezTo>
                    <a:pt x="2169" y="4023"/>
                    <a:pt x="2422" y="4056"/>
                    <a:pt x="2652" y="4056"/>
                  </a:cubicBezTo>
                  <a:cubicBezTo>
                    <a:pt x="3119" y="4056"/>
                    <a:pt x="3496" y="3923"/>
                    <a:pt x="3496" y="3758"/>
                  </a:cubicBezTo>
                  <a:cubicBezTo>
                    <a:pt x="3496" y="3337"/>
                    <a:pt x="3134" y="3700"/>
                    <a:pt x="2481" y="3279"/>
                  </a:cubicBezTo>
                  <a:cubicBezTo>
                    <a:pt x="2234" y="3091"/>
                    <a:pt x="2046" y="2975"/>
                    <a:pt x="1814" y="2801"/>
                  </a:cubicBezTo>
                  <a:cubicBezTo>
                    <a:pt x="1262" y="2366"/>
                    <a:pt x="1756" y="1220"/>
                    <a:pt x="2118" y="625"/>
                  </a:cubicBezTo>
                  <a:cubicBezTo>
                    <a:pt x="2234" y="378"/>
                    <a:pt x="2118" y="74"/>
                    <a:pt x="1814" y="16"/>
                  </a:cubicBezTo>
                  <a:lnTo>
                    <a:pt x="1683" y="16"/>
                  </a:lnTo>
                  <a:cubicBezTo>
                    <a:pt x="1644" y="6"/>
                    <a:pt x="1604" y="1"/>
                    <a:pt x="156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270875" y="2586250"/>
              <a:ext cx="138925" cy="496700"/>
            </a:xfrm>
            <a:custGeom>
              <a:rect b="b" l="l" r="r" t="t"/>
              <a:pathLst>
                <a:path extrusionOk="0" h="19868" w="5557">
                  <a:moveTo>
                    <a:pt x="4468" y="1"/>
                  </a:moveTo>
                  <a:lnTo>
                    <a:pt x="1" y="73"/>
                  </a:lnTo>
                  <a:cubicBezTo>
                    <a:pt x="1" y="73"/>
                    <a:pt x="784" y="5382"/>
                    <a:pt x="1147" y="7384"/>
                  </a:cubicBezTo>
                  <a:cubicBezTo>
                    <a:pt x="1321" y="8341"/>
                    <a:pt x="1321" y="11373"/>
                    <a:pt x="1393" y="14216"/>
                  </a:cubicBezTo>
                  <a:cubicBezTo>
                    <a:pt x="1451" y="17117"/>
                    <a:pt x="1567" y="19829"/>
                    <a:pt x="1567" y="19829"/>
                  </a:cubicBezTo>
                  <a:cubicBezTo>
                    <a:pt x="1694" y="19853"/>
                    <a:pt x="1820" y="19867"/>
                    <a:pt x="1950" y="19867"/>
                  </a:cubicBezTo>
                  <a:cubicBezTo>
                    <a:pt x="2134" y="19867"/>
                    <a:pt x="2327" y="19839"/>
                    <a:pt x="2539" y="19771"/>
                  </a:cubicBezTo>
                  <a:cubicBezTo>
                    <a:pt x="2539" y="19771"/>
                    <a:pt x="3627" y="15594"/>
                    <a:pt x="4222" y="12330"/>
                  </a:cubicBezTo>
                  <a:cubicBezTo>
                    <a:pt x="5556" y="5440"/>
                    <a:pt x="4468" y="1"/>
                    <a:pt x="446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270875" y="2565225"/>
              <a:ext cx="74000" cy="219075"/>
            </a:xfrm>
            <a:custGeom>
              <a:rect b="b" l="l" r="r" t="t"/>
              <a:pathLst>
                <a:path extrusionOk="0" h="8763" w="2960">
                  <a:moveTo>
                    <a:pt x="1" y="1"/>
                  </a:moveTo>
                  <a:cubicBezTo>
                    <a:pt x="1" y="1"/>
                    <a:pt x="784" y="5266"/>
                    <a:pt x="1147" y="7253"/>
                  </a:cubicBezTo>
                  <a:cubicBezTo>
                    <a:pt x="1230" y="7730"/>
                    <a:pt x="1194" y="8762"/>
                    <a:pt x="1389" y="8762"/>
                  </a:cubicBezTo>
                  <a:cubicBezTo>
                    <a:pt x="1467" y="8762"/>
                    <a:pt x="1582" y="8597"/>
                    <a:pt x="1756" y="8167"/>
                  </a:cubicBezTo>
                  <a:cubicBezTo>
                    <a:pt x="2960" y="5019"/>
                    <a:pt x="2119" y="305"/>
                    <a:pt x="2119" y="3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155925" y="2559125"/>
              <a:ext cx="154150" cy="521425"/>
            </a:xfrm>
            <a:custGeom>
              <a:rect b="b" l="l" r="r" t="t"/>
              <a:pathLst>
                <a:path extrusionOk="0" h="20857" w="6166">
                  <a:moveTo>
                    <a:pt x="3163" y="1"/>
                  </a:moveTo>
                  <a:cubicBezTo>
                    <a:pt x="2333" y="1"/>
                    <a:pt x="1570" y="373"/>
                    <a:pt x="1509" y="1216"/>
                  </a:cubicBezTo>
                  <a:cubicBezTo>
                    <a:pt x="1335" y="3029"/>
                    <a:pt x="1872" y="6830"/>
                    <a:pt x="2293" y="9673"/>
                  </a:cubicBezTo>
                  <a:cubicBezTo>
                    <a:pt x="2539" y="11181"/>
                    <a:pt x="1698" y="14082"/>
                    <a:pt x="1031" y="16563"/>
                  </a:cubicBezTo>
                  <a:cubicBezTo>
                    <a:pt x="421" y="18680"/>
                    <a:pt x="1" y="20552"/>
                    <a:pt x="1" y="20552"/>
                  </a:cubicBezTo>
                  <a:cubicBezTo>
                    <a:pt x="305" y="20740"/>
                    <a:pt x="610" y="20856"/>
                    <a:pt x="915" y="20856"/>
                  </a:cubicBezTo>
                  <a:cubicBezTo>
                    <a:pt x="915" y="20856"/>
                    <a:pt x="3569" y="17172"/>
                    <a:pt x="5324" y="12820"/>
                  </a:cubicBezTo>
                  <a:cubicBezTo>
                    <a:pt x="6165" y="10587"/>
                    <a:pt x="5861" y="4233"/>
                    <a:pt x="5324" y="1332"/>
                  </a:cubicBezTo>
                  <a:cubicBezTo>
                    <a:pt x="5161" y="494"/>
                    <a:pt x="4118" y="1"/>
                    <a:pt x="316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190750" y="2259900"/>
              <a:ext cx="212875" cy="379325"/>
            </a:xfrm>
            <a:custGeom>
              <a:rect b="b" l="l" r="r" t="t"/>
              <a:pathLst>
                <a:path extrusionOk="0" h="15173" w="8515">
                  <a:moveTo>
                    <a:pt x="2597" y="0"/>
                  </a:moveTo>
                  <a:lnTo>
                    <a:pt x="58" y="12634"/>
                  </a:lnTo>
                  <a:cubicBezTo>
                    <a:pt x="0" y="13127"/>
                    <a:pt x="247" y="13664"/>
                    <a:pt x="668" y="13911"/>
                  </a:cubicBezTo>
                  <a:cubicBezTo>
                    <a:pt x="1567" y="14447"/>
                    <a:pt x="3264" y="15173"/>
                    <a:pt x="5324" y="15173"/>
                  </a:cubicBezTo>
                  <a:cubicBezTo>
                    <a:pt x="6644" y="15173"/>
                    <a:pt x="7427" y="14998"/>
                    <a:pt x="7920" y="14810"/>
                  </a:cubicBezTo>
                  <a:cubicBezTo>
                    <a:pt x="8283" y="14694"/>
                    <a:pt x="8515" y="14331"/>
                    <a:pt x="8515" y="13911"/>
                  </a:cubicBezTo>
                  <a:lnTo>
                    <a:pt x="7427" y="1161"/>
                  </a:lnTo>
                  <a:cubicBezTo>
                    <a:pt x="7427" y="914"/>
                    <a:pt x="7064" y="667"/>
                    <a:pt x="6832" y="667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149775" y="2634850"/>
              <a:ext cx="41000" cy="88975"/>
            </a:xfrm>
            <a:custGeom>
              <a:rect b="b" l="l" r="r" t="t"/>
              <a:pathLst>
                <a:path extrusionOk="0" h="3559" w="1640">
                  <a:moveTo>
                    <a:pt x="667" y="0"/>
                  </a:moveTo>
                  <a:cubicBezTo>
                    <a:pt x="363" y="0"/>
                    <a:pt x="247" y="233"/>
                    <a:pt x="247" y="537"/>
                  </a:cubicBezTo>
                  <a:lnTo>
                    <a:pt x="247" y="900"/>
                  </a:lnTo>
                  <a:cubicBezTo>
                    <a:pt x="305" y="1146"/>
                    <a:pt x="247" y="1320"/>
                    <a:pt x="189" y="1567"/>
                  </a:cubicBezTo>
                  <a:cubicBezTo>
                    <a:pt x="0" y="1988"/>
                    <a:pt x="131" y="2481"/>
                    <a:pt x="247" y="2902"/>
                  </a:cubicBezTo>
                  <a:cubicBezTo>
                    <a:pt x="363" y="3134"/>
                    <a:pt x="667" y="3322"/>
                    <a:pt x="1088" y="3496"/>
                  </a:cubicBezTo>
                  <a:cubicBezTo>
                    <a:pt x="1200" y="3529"/>
                    <a:pt x="1335" y="3559"/>
                    <a:pt x="1434" y="3559"/>
                  </a:cubicBezTo>
                  <a:cubicBezTo>
                    <a:pt x="1553" y="3559"/>
                    <a:pt x="1619" y="3515"/>
                    <a:pt x="1523" y="3380"/>
                  </a:cubicBezTo>
                  <a:cubicBezTo>
                    <a:pt x="1393" y="3134"/>
                    <a:pt x="798" y="2843"/>
                    <a:pt x="972" y="2176"/>
                  </a:cubicBezTo>
                  <a:cubicBezTo>
                    <a:pt x="972" y="2118"/>
                    <a:pt x="1030" y="2046"/>
                    <a:pt x="1030" y="2046"/>
                  </a:cubicBezTo>
                  <a:cubicBezTo>
                    <a:pt x="1161" y="2046"/>
                    <a:pt x="1219" y="2292"/>
                    <a:pt x="1277" y="2481"/>
                  </a:cubicBezTo>
                  <a:cubicBezTo>
                    <a:pt x="1335" y="2655"/>
                    <a:pt x="1523" y="2713"/>
                    <a:pt x="1581" y="2713"/>
                  </a:cubicBezTo>
                  <a:cubicBezTo>
                    <a:pt x="1639" y="2713"/>
                    <a:pt x="1581" y="2539"/>
                    <a:pt x="1523" y="2350"/>
                  </a:cubicBezTo>
                  <a:cubicBezTo>
                    <a:pt x="1451" y="2046"/>
                    <a:pt x="1393" y="1683"/>
                    <a:pt x="1335" y="1567"/>
                  </a:cubicBezTo>
                  <a:cubicBezTo>
                    <a:pt x="1335" y="1567"/>
                    <a:pt x="1219" y="1451"/>
                    <a:pt x="1219" y="1393"/>
                  </a:cubicBezTo>
                  <a:cubicBezTo>
                    <a:pt x="1161" y="1262"/>
                    <a:pt x="1030" y="1146"/>
                    <a:pt x="1030" y="1030"/>
                  </a:cubicBezTo>
                  <a:lnTo>
                    <a:pt x="1030" y="479"/>
                  </a:lnTo>
                  <a:cubicBezTo>
                    <a:pt x="1030" y="233"/>
                    <a:pt x="914" y="0"/>
                    <a:pt x="66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133450" y="2261975"/>
              <a:ext cx="149025" cy="393925"/>
            </a:xfrm>
            <a:custGeom>
              <a:rect b="b" l="l" r="r" t="t"/>
              <a:pathLst>
                <a:path extrusionOk="0" h="15757" w="5961">
                  <a:moveTo>
                    <a:pt x="4886" y="0"/>
                  </a:moveTo>
                  <a:cubicBezTo>
                    <a:pt x="4649" y="0"/>
                    <a:pt x="4384" y="105"/>
                    <a:pt x="4105" y="352"/>
                  </a:cubicBezTo>
                  <a:cubicBezTo>
                    <a:pt x="4105" y="352"/>
                    <a:pt x="1" y="5850"/>
                    <a:pt x="1" y="8925"/>
                  </a:cubicBezTo>
                  <a:cubicBezTo>
                    <a:pt x="1" y="11043"/>
                    <a:pt x="900" y="15699"/>
                    <a:pt x="900" y="15699"/>
                  </a:cubicBezTo>
                  <a:cubicBezTo>
                    <a:pt x="900" y="15699"/>
                    <a:pt x="1146" y="15757"/>
                    <a:pt x="1320" y="15757"/>
                  </a:cubicBezTo>
                  <a:cubicBezTo>
                    <a:pt x="1509" y="15757"/>
                    <a:pt x="1683" y="15699"/>
                    <a:pt x="1683" y="15699"/>
                  </a:cubicBezTo>
                  <a:cubicBezTo>
                    <a:pt x="1683" y="15699"/>
                    <a:pt x="1683" y="9781"/>
                    <a:pt x="2046" y="8693"/>
                  </a:cubicBezTo>
                  <a:cubicBezTo>
                    <a:pt x="2408" y="7663"/>
                    <a:pt x="5861" y="2644"/>
                    <a:pt x="5919" y="1556"/>
                  </a:cubicBezTo>
                  <a:cubicBezTo>
                    <a:pt x="5961" y="763"/>
                    <a:pt x="5525" y="0"/>
                    <a:pt x="488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160650" y="2260175"/>
              <a:ext cx="126000" cy="153900"/>
            </a:xfrm>
            <a:custGeom>
              <a:rect b="b" l="l" r="r" t="t"/>
              <a:pathLst>
                <a:path extrusionOk="0" h="6156" w="5040">
                  <a:moveTo>
                    <a:pt x="3658" y="1"/>
                  </a:moveTo>
                  <a:cubicBezTo>
                    <a:pt x="3382" y="1"/>
                    <a:pt x="3111" y="108"/>
                    <a:pt x="2901" y="352"/>
                  </a:cubicBezTo>
                  <a:cubicBezTo>
                    <a:pt x="2901" y="352"/>
                    <a:pt x="1262" y="2528"/>
                    <a:pt x="0" y="5008"/>
                  </a:cubicBezTo>
                  <a:cubicBezTo>
                    <a:pt x="546" y="5663"/>
                    <a:pt x="1142" y="6155"/>
                    <a:pt x="2035" y="6155"/>
                  </a:cubicBezTo>
                  <a:cubicBezTo>
                    <a:pt x="2210" y="6155"/>
                    <a:pt x="2397" y="6136"/>
                    <a:pt x="2597" y="6096"/>
                  </a:cubicBezTo>
                  <a:cubicBezTo>
                    <a:pt x="3685" y="4341"/>
                    <a:pt x="4947" y="2165"/>
                    <a:pt x="4947" y="1512"/>
                  </a:cubicBezTo>
                  <a:cubicBezTo>
                    <a:pt x="5039" y="647"/>
                    <a:pt x="4334" y="1"/>
                    <a:pt x="3658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246600" y="2144975"/>
              <a:ext cx="77100" cy="97275"/>
            </a:xfrm>
            <a:custGeom>
              <a:rect b="b" l="l" r="r" t="t"/>
              <a:pathLst>
                <a:path extrusionOk="0" h="3891" w="3084">
                  <a:moveTo>
                    <a:pt x="923" y="1"/>
                  </a:moveTo>
                  <a:cubicBezTo>
                    <a:pt x="877" y="1"/>
                    <a:pt x="830" y="5"/>
                    <a:pt x="783" y="14"/>
                  </a:cubicBezTo>
                  <a:cubicBezTo>
                    <a:pt x="783" y="14"/>
                    <a:pt x="914" y="739"/>
                    <a:pt x="421" y="1218"/>
                  </a:cubicBezTo>
                  <a:cubicBezTo>
                    <a:pt x="0" y="1769"/>
                    <a:pt x="667" y="2247"/>
                    <a:pt x="783" y="2610"/>
                  </a:cubicBezTo>
                  <a:cubicBezTo>
                    <a:pt x="914" y="2973"/>
                    <a:pt x="783" y="3451"/>
                    <a:pt x="1146" y="3698"/>
                  </a:cubicBezTo>
                  <a:cubicBezTo>
                    <a:pt x="1347" y="3816"/>
                    <a:pt x="1717" y="3891"/>
                    <a:pt x="2068" y="3891"/>
                  </a:cubicBezTo>
                  <a:cubicBezTo>
                    <a:pt x="2451" y="3891"/>
                    <a:pt x="2810" y="3801"/>
                    <a:pt x="2901" y="3582"/>
                  </a:cubicBezTo>
                  <a:cubicBezTo>
                    <a:pt x="3083" y="3162"/>
                    <a:pt x="2185" y="1"/>
                    <a:pt x="92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266175" y="2113400"/>
              <a:ext cx="117875" cy="124025"/>
            </a:xfrm>
            <a:custGeom>
              <a:rect b="b" l="l" r="r" t="t"/>
              <a:pathLst>
                <a:path extrusionOk="0" h="4961" w="4715">
                  <a:moveTo>
                    <a:pt x="2234" y="0"/>
                  </a:moveTo>
                  <a:cubicBezTo>
                    <a:pt x="972" y="0"/>
                    <a:pt x="0" y="189"/>
                    <a:pt x="0" y="1219"/>
                  </a:cubicBezTo>
                  <a:cubicBezTo>
                    <a:pt x="0" y="2176"/>
                    <a:pt x="58" y="4961"/>
                    <a:pt x="1335" y="4961"/>
                  </a:cubicBezTo>
                  <a:cubicBezTo>
                    <a:pt x="2597" y="4961"/>
                    <a:pt x="4715" y="4540"/>
                    <a:pt x="4656" y="2234"/>
                  </a:cubicBezTo>
                  <a:cubicBezTo>
                    <a:pt x="4656" y="2002"/>
                    <a:pt x="4656" y="1755"/>
                    <a:pt x="4598" y="1509"/>
                  </a:cubicBezTo>
                  <a:cubicBezTo>
                    <a:pt x="4178" y="783"/>
                    <a:pt x="3264" y="0"/>
                    <a:pt x="2234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289025" y="2136250"/>
              <a:ext cx="90675" cy="179875"/>
            </a:xfrm>
            <a:custGeom>
              <a:rect b="b" l="l" r="r" t="t"/>
              <a:pathLst>
                <a:path extrusionOk="0" h="7195" w="3627">
                  <a:moveTo>
                    <a:pt x="1393" y="0"/>
                  </a:moveTo>
                  <a:cubicBezTo>
                    <a:pt x="363" y="0"/>
                    <a:pt x="58" y="783"/>
                    <a:pt x="0" y="2176"/>
                  </a:cubicBezTo>
                  <a:cubicBezTo>
                    <a:pt x="0" y="2654"/>
                    <a:pt x="116" y="3017"/>
                    <a:pt x="305" y="3380"/>
                  </a:cubicBezTo>
                  <a:cubicBezTo>
                    <a:pt x="479" y="3626"/>
                    <a:pt x="537" y="4047"/>
                    <a:pt x="421" y="4294"/>
                  </a:cubicBezTo>
                  <a:lnTo>
                    <a:pt x="232" y="5077"/>
                  </a:lnTo>
                  <a:cubicBezTo>
                    <a:pt x="58" y="5802"/>
                    <a:pt x="421" y="6223"/>
                    <a:pt x="899" y="6339"/>
                  </a:cubicBezTo>
                  <a:cubicBezTo>
                    <a:pt x="1088" y="6397"/>
                    <a:pt x="1509" y="7195"/>
                    <a:pt x="1509" y="7195"/>
                  </a:cubicBezTo>
                  <a:cubicBezTo>
                    <a:pt x="1509" y="7195"/>
                    <a:pt x="1683" y="6281"/>
                    <a:pt x="1755" y="6223"/>
                  </a:cubicBezTo>
                  <a:cubicBezTo>
                    <a:pt x="2045" y="6034"/>
                    <a:pt x="1987" y="5672"/>
                    <a:pt x="1929" y="5381"/>
                  </a:cubicBezTo>
                  <a:lnTo>
                    <a:pt x="1871" y="5193"/>
                  </a:lnTo>
                  <a:cubicBezTo>
                    <a:pt x="1813" y="4888"/>
                    <a:pt x="1929" y="4526"/>
                    <a:pt x="2234" y="4468"/>
                  </a:cubicBezTo>
                  <a:cubicBezTo>
                    <a:pt x="3075" y="4294"/>
                    <a:pt x="3206" y="3438"/>
                    <a:pt x="3380" y="2176"/>
                  </a:cubicBezTo>
                  <a:cubicBezTo>
                    <a:pt x="3626" y="783"/>
                    <a:pt x="2481" y="0"/>
                    <a:pt x="139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275225" y="2116650"/>
              <a:ext cx="125500" cy="74000"/>
            </a:xfrm>
            <a:custGeom>
              <a:rect b="b" l="l" r="r" t="t"/>
              <a:pathLst>
                <a:path extrusionOk="0" h="2960" w="5020">
                  <a:moveTo>
                    <a:pt x="1945" y="1"/>
                  </a:moveTo>
                  <a:cubicBezTo>
                    <a:pt x="1219" y="1"/>
                    <a:pt x="1" y="421"/>
                    <a:pt x="132" y="1509"/>
                  </a:cubicBezTo>
                  <a:lnTo>
                    <a:pt x="248" y="2235"/>
                  </a:lnTo>
                  <a:cubicBezTo>
                    <a:pt x="306" y="2539"/>
                    <a:pt x="552" y="2771"/>
                    <a:pt x="857" y="2771"/>
                  </a:cubicBezTo>
                  <a:cubicBezTo>
                    <a:pt x="915" y="2902"/>
                    <a:pt x="973" y="2960"/>
                    <a:pt x="1089" y="2960"/>
                  </a:cubicBezTo>
                  <a:cubicBezTo>
                    <a:pt x="1219" y="2960"/>
                    <a:pt x="1335" y="2829"/>
                    <a:pt x="1335" y="2713"/>
                  </a:cubicBezTo>
                  <a:cubicBezTo>
                    <a:pt x="1335" y="2409"/>
                    <a:pt x="1582" y="2104"/>
                    <a:pt x="1872" y="2046"/>
                  </a:cubicBezTo>
                  <a:cubicBezTo>
                    <a:pt x="1952" y="2025"/>
                    <a:pt x="2033" y="2016"/>
                    <a:pt x="2114" y="2016"/>
                  </a:cubicBezTo>
                  <a:cubicBezTo>
                    <a:pt x="2480" y="2016"/>
                    <a:pt x="2863" y="2198"/>
                    <a:pt x="3207" y="2293"/>
                  </a:cubicBezTo>
                  <a:cubicBezTo>
                    <a:pt x="3393" y="2349"/>
                    <a:pt x="3562" y="2374"/>
                    <a:pt x="3715" y="2374"/>
                  </a:cubicBezTo>
                  <a:cubicBezTo>
                    <a:pt x="4553" y="2374"/>
                    <a:pt x="4913" y="1611"/>
                    <a:pt x="4962" y="900"/>
                  </a:cubicBezTo>
                  <a:cubicBezTo>
                    <a:pt x="5020" y="842"/>
                    <a:pt x="5020" y="784"/>
                    <a:pt x="5020" y="726"/>
                  </a:cubicBezTo>
                  <a:cubicBezTo>
                    <a:pt x="5020" y="399"/>
                    <a:pt x="4772" y="166"/>
                    <a:pt x="4500" y="166"/>
                  </a:cubicBezTo>
                  <a:cubicBezTo>
                    <a:pt x="4470" y="166"/>
                    <a:pt x="4440" y="169"/>
                    <a:pt x="4411" y="175"/>
                  </a:cubicBezTo>
                  <a:lnTo>
                    <a:pt x="3816" y="363"/>
                  </a:lnTo>
                  <a:cubicBezTo>
                    <a:pt x="3693" y="392"/>
                    <a:pt x="3569" y="407"/>
                    <a:pt x="3455" y="407"/>
                  </a:cubicBezTo>
                  <a:cubicBezTo>
                    <a:pt x="3341" y="407"/>
                    <a:pt x="3236" y="392"/>
                    <a:pt x="3149" y="363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278500" y="2175400"/>
              <a:ext cx="23950" cy="30125"/>
            </a:xfrm>
            <a:custGeom>
              <a:rect b="b" l="l" r="r" t="t"/>
              <a:pathLst>
                <a:path extrusionOk="0" h="1205" w="958">
                  <a:moveTo>
                    <a:pt x="537" y="1"/>
                  </a:moveTo>
                  <a:cubicBezTo>
                    <a:pt x="175" y="1"/>
                    <a:pt x="1" y="117"/>
                    <a:pt x="1" y="421"/>
                  </a:cubicBezTo>
                  <a:cubicBezTo>
                    <a:pt x="1" y="726"/>
                    <a:pt x="175" y="1205"/>
                    <a:pt x="537" y="1205"/>
                  </a:cubicBezTo>
                  <a:cubicBezTo>
                    <a:pt x="842" y="1205"/>
                    <a:pt x="958" y="914"/>
                    <a:pt x="958" y="610"/>
                  </a:cubicBezTo>
                  <a:cubicBezTo>
                    <a:pt x="958" y="305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337250" y="2217825"/>
              <a:ext cx="33375" cy="28675"/>
            </a:xfrm>
            <a:custGeom>
              <a:rect b="b" l="l" r="r" t="t"/>
              <a:pathLst>
                <a:path extrusionOk="0" h="1147" w="1335">
                  <a:moveTo>
                    <a:pt x="842" y="233"/>
                  </a:moveTo>
                  <a:cubicBezTo>
                    <a:pt x="972" y="233"/>
                    <a:pt x="1030" y="305"/>
                    <a:pt x="1088" y="305"/>
                  </a:cubicBezTo>
                  <a:lnTo>
                    <a:pt x="1088" y="479"/>
                  </a:lnTo>
                  <a:cubicBezTo>
                    <a:pt x="1030" y="784"/>
                    <a:pt x="914" y="900"/>
                    <a:pt x="842" y="900"/>
                  </a:cubicBezTo>
                  <a:cubicBezTo>
                    <a:pt x="610" y="900"/>
                    <a:pt x="247" y="784"/>
                    <a:pt x="247" y="595"/>
                  </a:cubicBezTo>
                  <a:cubicBezTo>
                    <a:pt x="247" y="421"/>
                    <a:pt x="668" y="233"/>
                    <a:pt x="842" y="233"/>
                  </a:cubicBezTo>
                  <a:close/>
                  <a:moveTo>
                    <a:pt x="842" y="1"/>
                  </a:moveTo>
                  <a:cubicBezTo>
                    <a:pt x="552" y="1"/>
                    <a:pt x="0" y="233"/>
                    <a:pt x="0" y="595"/>
                  </a:cubicBezTo>
                  <a:cubicBezTo>
                    <a:pt x="0" y="1031"/>
                    <a:pt x="552" y="1147"/>
                    <a:pt x="842" y="1147"/>
                  </a:cubicBezTo>
                  <a:cubicBezTo>
                    <a:pt x="1030" y="1147"/>
                    <a:pt x="1204" y="1089"/>
                    <a:pt x="1335" y="537"/>
                  </a:cubicBezTo>
                  <a:cubicBezTo>
                    <a:pt x="1335" y="421"/>
                    <a:pt x="1335" y="305"/>
                    <a:pt x="1277" y="175"/>
                  </a:cubicBezTo>
                  <a:cubicBezTo>
                    <a:pt x="1204" y="117"/>
                    <a:pt x="1088" y="1"/>
                    <a:pt x="84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53925" y="2187375"/>
              <a:ext cx="13450" cy="34825"/>
            </a:xfrm>
            <a:custGeom>
              <a:rect b="b" l="l" r="r" t="t"/>
              <a:pathLst>
                <a:path extrusionOk="0" h="1393" w="538">
                  <a:moveTo>
                    <a:pt x="59" y="0"/>
                  </a:moveTo>
                  <a:cubicBezTo>
                    <a:pt x="59" y="73"/>
                    <a:pt x="1" y="73"/>
                    <a:pt x="1" y="131"/>
                  </a:cubicBezTo>
                  <a:lnTo>
                    <a:pt x="1" y="1161"/>
                  </a:lnTo>
                  <a:cubicBezTo>
                    <a:pt x="59" y="1277"/>
                    <a:pt x="117" y="1393"/>
                    <a:pt x="247" y="1393"/>
                  </a:cubicBezTo>
                  <a:cubicBezTo>
                    <a:pt x="421" y="1393"/>
                    <a:pt x="537" y="1219"/>
                    <a:pt x="479" y="1088"/>
                  </a:cubicBezTo>
                  <a:lnTo>
                    <a:pt x="305" y="73"/>
                  </a:lnTo>
                  <a:cubicBezTo>
                    <a:pt x="247" y="0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307150" y="2203475"/>
              <a:ext cx="64925" cy="60075"/>
            </a:xfrm>
            <a:custGeom>
              <a:rect b="b" l="l" r="r" t="t"/>
              <a:pathLst>
                <a:path extrusionOk="0" h="2403" w="2597">
                  <a:moveTo>
                    <a:pt x="72" y="1"/>
                  </a:moveTo>
                  <a:cubicBezTo>
                    <a:pt x="32" y="1"/>
                    <a:pt x="0" y="58"/>
                    <a:pt x="0" y="154"/>
                  </a:cubicBezTo>
                  <a:cubicBezTo>
                    <a:pt x="58" y="328"/>
                    <a:pt x="116" y="633"/>
                    <a:pt x="58" y="807"/>
                  </a:cubicBezTo>
                  <a:cubicBezTo>
                    <a:pt x="0" y="1053"/>
                    <a:pt x="58" y="1300"/>
                    <a:pt x="174" y="1416"/>
                  </a:cubicBezTo>
                  <a:cubicBezTo>
                    <a:pt x="174" y="1474"/>
                    <a:pt x="363" y="1605"/>
                    <a:pt x="537" y="1663"/>
                  </a:cubicBezTo>
                  <a:cubicBezTo>
                    <a:pt x="668" y="1779"/>
                    <a:pt x="784" y="1895"/>
                    <a:pt x="842" y="2025"/>
                  </a:cubicBezTo>
                  <a:cubicBezTo>
                    <a:pt x="958" y="2141"/>
                    <a:pt x="1030" y="2330"/>
                    <a:pt x="1262" y="2388"/>
                  </a:cubicBezTo>
                  <a:cubicBezTo>
                    <a:pt x="1295" y="2398"/>
                    <a:pt x="1330" y="2403"/>
                    <a:pt x="1365" y="2403"/>
                  </a:cubicBezTo>
                  <a:cubicBezTo>
                    <a:pt x="1528" y="2403"/>
                    <a:pt x="1696" y="2297"/>
                    <a:pt x="1756" y="2141"/>
                  </a:cubicBezTo>
                  <a:cubicBezTo>
                    <a:pt x="1814" y="2083"/>
                    <a:pt x="1872" y="2025"/>
                    <a:pt x="1930" y="2025"/>
                  </a:cubicBezTo>
                  <a:cubicBezTo>
                    <a:pt x="2046" y="1967"/>
                    <a:pt x="2176" y="1837"/>
                    <a:pt x="2234" y="1663"/>
                  </a:cubicBezTo>
                  <a:cubicBezTo>
                    <a:pt x="2234" y="1663"/>
                    <a:pt x="2244" y="1666"/>
                    <a:pt x="2262" y="1666"/>
                  </a:cubicBezTo>
                  <a:cubicBezTo>
                    <a:pt x="2316" y="1666"/>
                    <a:pt x="2440" y="1633"/>
                    <a:pt x="2539" y="1358"/>
                  </a:cubicBezTo>
                  <a:cubicBezTo>
                    <a:pt x="2597" y="1242"/>
                    <a:pt x="2597" y="1053"/>
                    <a:pt x="2539" y="995"/>
                  </a:cubicBezTo>
                  <a:cubicBezTo>
                    <a:pt x="2481" y="937"/>
                    <a:pt x="2481" y="937"/>
                    <a:pt x="2481" y="879"/>
                  </a:cubicBezTo>
                  <a:lnTo>
                    <a:pt x="2481" y="807"/>
                  </a:lnTo>
                  <a:lnTo>
                    <a:pt x="2350" y="807"/>
                  </a:lnTo>
                  <a:cubicBezTo>
                    <a:pt x="2350" y="1053"/>
                    <a:pt x="2350" y="1300"/>
                    <a:pt x="2046" y="1358"/>
                  </a:cubicBezTo>
                  <a:cubicBezTo>
                    <a:pt x="1625" y="1358"/>
                    <a:pt x="1146" y="1053"/>
                    <a:pt x="1030" y="879"/>
                  </a:cubicBezTo>
                  <a:cubicBezTo>
                    <a:pt x="958" y="749"/>
                    <a:pt x="900" y="691"/>
                    <a:pt x="784" y="633"/>
                  </a:cubicBezTo>
                  <a:cubicBezTo>
                    <a:pt x="668" y="633"/>
                    <a:pt x="537" y="517"/>
                    <a:pt x="479" y="328"/>
                  </a:cubicBezTo>
                  <a:cubicBezTo>
                    <a:pt x="479" y="212"/>
                    <a:pt x="363" y="82"/>
                    <a:pt x="174" y="23"/>
                  </a:cubicBezTo>
                  <a:lnTo>
                    <a:pt x="116" y="23"/>
                  </a:lnTo>
                  <a:cubicBezTo>
                    <a:pt x="101" y="8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29025" y="3145425"/>
              <a:ext cx="1408100" cy="19600"/>
            </a:xfrm>
            <a:custGeom>
              <a:rect b="b" l="l" r="r" t="t"/>
              <a:pathLst>
                <a:path extrusionOk="0" h="784" w="56324">
                  <a:moveTo>
                    <a:pt x="421" y="1"/>
                  </a:moveTo>
                  <a:cubicBezTo>
                    <a:pt x="189" y="1"/>
                    <a:pt x="0" y="189"/>
                    <a:pt x="0" y="363"/>
                  </a:cubicBezTo>
                  <a:cubicBezTo>
                    <a:pt x="0" y="610"/>
                    <a:pt x="189" y="784"/>
                    <a:pt x="421" y="784"/>
                  </a:cubicBezTo>
                  <a:lnTo>
                    <a:pt x="55903" y="784"/>
                  </a:lnTo>
                  <a:cubicBezTo>
                    <a:pt x="56149" y="784"/>
                    <a:pt x="56323" y="610"/>
                    <a:pt x="56323" y="363"/>
                  </a:cubicBezTo>
                  <a:cubicBezTo>
                    <a:pt x="56323" y="189"/>
                    <a:pt x="56149" y="1"/>
                    <a:pt x="5590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210325" y="2637175"/>
              <a:ext cx="57325" cy="49825"/>
            </a:xfrm>
            <a:custGeom>
              <a:rect b="b" l="l" r="r" t="t"/>
              <a:pathLst>
                <a:path extrusionOk="0" h="1993" w="2293">
                  <a:moveTo>
                    <a:pt x="1846" y="1"/>
                  </a:moveTo>
                  <a:cubicBezTo>
                    <a:pt x="1770" y="1"/>
                    <a:pt x="1692" y="29"/>
                    <a:pt x="1640" y="82"/>
                  </a:cubicBezTo>
                  <a:lnTo>
                    <a:pt x="117" y="1300"/>
                  </a:lnTo>
                  <a:cubicBezTo>
                    <a:pt x="1" y="1358"/>
                    <a:pt x="1" y="1590"/>
                    <a:pt x="59" y="1721"/>
                  </a:cubicBezTo>
                  <a:lnTo>
                    <a:pt x="189" y="1895"/>
                  </a:lnTo>
                  <a:cubicBezTo>
                    <a:pt x="247" y="1960"/>
                    <a:pt x="320" y="1993"/>
                    <a:pt x="401" y="1993"/>
                  </a:cubicBezTo>
                  <a:cubicBezTo>
                    <a:pt x="483" y="1993"/>
                    <a:pt x="574" y="1960"/>
                    <a:pt x="668" y="1895"/>
                  </a:cubicBezTo>
                  <a:lnTo>
                    <a:pt x="2176" y="691"/>
                  </a:lnTo>
                  <a:cubicBezTo>
                    <a:pt x="2292" y="633"/>
                    <a:pt x="2292" y="386"/>
                    <a:pt x="2234" y="270"/>
                  </a:cubicBezTo>
                  <a:lnTo>
                    <a:pt x="2060" y="140"/>
                  </a:lnTo>
                  <a:cubicBezTo>
                    <a:pt x="2028" y="44"/>
                    <a:pt x="1939" y="1"/>
                    <a:pt x="1846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272325" y="2258700"/>
              <a:ext cx="54425" cy="57425"/>
            </a:xfrm>
            <a:custGeom>
              <a:rect b="b" l="l" r="r" t="t"/>
              <a:pathLst>
                <a:path extrusionOk="0" h="2297" w="2177">
                  <a:moveTo>
                    <a:pt x="603" y="0"/>
                  </a:moveTo>
                  <a:cubicBezTo>
                    <a:pt x="449" y="0"/>
                    <a:pt x="278" y="50"/>
                    <a:pt x="175" y="121"/>
                  </a:cubicBezTo>
                  <a:cubicBezTo>
                    <a:pt x="59" y="121"/>
                    <a:pt x="1" y="237"/>
                    <a:pt x="1" y="295"/>
                  </a:cubicBezTo>
                  <a:cubicBezTo>
                    <a:pt x="59" y="774"/>
                    <a:pt x="306" y="1383"/>
                    <a:pt x="480" y="1745"/>
                  </a:cubicBezTo>
                  <a:cubicBezTo>
                    <a:pt x="516" y="1818"/>
                    <a:pt x="580" y="1873"/>
                    <a:pt x="651" y="1873"/>
                  </a:cubicBezTo>
                  <a:cubicBezTo>
                    <a:pt x="695" y="1873"/>
                    <a:pt x="740" y="1853"/>
                    <a:pt x="784" y="1803"/>
                  </a:cubicBezTo>
                  <a:cubicBezTo>
                    <a:pt x="900" y="1745"/>
                    <a:pt x="1089" y="1629"/>
                    <a:pt x="1205" y="1571"/>
                  </a:cubicBezTo>
                  <a:cubicBezTo>
                    <a:pt x="1213" y="1568"/>
                    <a:pt x="1222" y="1567"/>
                    <a:pt x="1233" y="1567"/>
                  </a:cubicBezTo>
                  <a:cubicBezTo>
                    <a:pt x="1460" y="1567"/>
                    <a:pt x="2177" y="2297"/>
                    <a:pt x="2177" y="2297"/>
                  </a:cubicBezTo>
                  <a:cubicBezTo>
                    <a:pt x="2177" y="2297"/>
                    <a:pt x="1988" y="1571"/>
                    <a:pt x="1872" y="1499"/>
                  </a:cubicBezTo>
                  <a:cubicBezTo>
                    <a:pt x="973" y="1078"/>
                    <a:pt x="900" y="121"/>
                    <a:pt x="900" y="121"/>
                  </a:cubicBezTo>
                  <a:cubicBezTo>
                    <a:pt x="847" y="35"/>
                    <a:pt x="731" y="0"/>
                    <a:pt x="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326725" y="2266050"/>
              <a:ext cx="28675" cy="50075"/>
            </a:xfrm>
            <a:custGeom>
              <a:rect b="b" l="l" r="r" t="t"/>
              <a:pathLst>
                <a:path extrusionOk="0" h="2003" w="1147">
                  <a:moveTo>
                    <a:pt x="363" y="1"/>
                  </a:moveTo>
                  <a:cubicBezTo>
                    <a:pt x="363" y="1"/>
                    <a:pt x="479" y="421"/>
                    <a:pt x="363" y="726"/>
                  </a:cubicBezTo>
                  <a:cubicBezTo>
                    <a:pt x="363" y="842"/>
                    <a:pt x="305" y="973"/>
                    <a:pt x="175" y="1031"/>
                  </a:cubicBezTo>
                  <a:cubicBezTo>
                    <a:pt x="117" y="1089"/>
                    <a:pt x="1" y="2003"/>
                    <a:pt x="1" y="2003"/>
                  </a:cubicBezTo>
                  <a:lnTo>
                    <a:pt x="363" y="1147"/>
                  </a:lnTo>
                  <a:cubicBezTo>
                    <a:pt x="421" y="1147"/>
                    <a:pt x="842" y="1451"/>
                    <a:pt x="842" y="1451"/>
                  </a:cubicBezTo>
                  <a:cubicBezTo>
                    <a:pt x="1089" y="1205"/>
                    <a:pt x="1147" y="668"/>
                    <a:pt x="1147" y="480"/>
                  </a:cubicBezTo>
                  <a:cubicBezTo>
                    <a:pt x="1147" y="421"/>
                    <a:pt x="1147" y="305"/>
                    <a:pt x="1089" y="305"/>
                  </a:cubicBezTo>
                  <a:lnTo>
                    <a:pt x="900" y="117"/>
                  </a:lnTo>
                  <a:cubicBezTo>
                    <a:pt x="668" y="1"/>
                    <a:pt x="36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3">
  <p:cSld name="CAPTION_ONLY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16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628" name="Google Shape;628;p16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16"/>
          <p:cNvSpPr txBox="1"/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4" name="Google Shape;634;p16"/>
          <p:cNvSpPr txBox="1"/>
          <p:nvPr>
            <p:ph idx="1" type="subTitle"/>
          </p:nvPr>
        </p:nvSpPr>
        <p:spPr>
          <a:xfrm>
            <a:off x="6683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35" name="Google Shape;635;p16"/>
          <p:cNvGrpSpPr/>
          <p:nvPr/>
        </p:nvGrpSpPr>
        <p:grpSpPr>
          <a:xfrm flipH="1">
            <a:off x="4879750" y="273075"/>
            <a:ext cx="4031886" cy="4294811"/>
            <a:chOff x="4667325" y="273075"/>
            <a:chExt cx="4031886" cy="4294811"/>
          </a:xfrm>
        </p:grpSpPr>
        <p:sp>
          <p:nvSpPr>
            <p:cNvPr id="636" name="Google Shape;636;p16"/>
            <p:cNvSpPr/>
            <p:nvPr/>
          </p:nvSpPr>
          <p:spPr>
            <a:xfrm>
              <a:off x="5735638" y="3716729"/>
              <a:ext cx="1683168" cy="689793"/>
            </a:xfrm>
            <a:custGeom>
              <a:rect b="b" l="l" r="r" t="t"/>
              <a:pathLst>
                <a:path extrusionOk="0" h="7455" w="18191">
                  <a:moveTo>
                    <a:pt x="7824" y="1"/>
                  </a:moveTo>
                  <a:cubicBezTo>
                    <a:pt x="7374" y="1"/>
                    <a:pt x="6971" y="113"/>
                    <a:pt x="6644" y="379"/>
                  </a:cubicBezTo>
                  <a:cubicBezTo>
                    <a:pt x="5455" y="1396"/>
                    <a:pt x="5964" y="3702"/>
                    <a:pt x="5166" y="3702"/>
                  </a:cubicBezTo>
                  <a:cubicBezTo>
                    <a:pt x="5156" y="3702"/>
                    <a:pt x="5146" y="3702"/>
                    <a:pt x="5136" y="3701"/>
                  </a:cubicBezTo>
                  <a:cubicBezTo>
                    <a:pt x="4628" y="3663"/>
                    <a:pt x="3150" y="2863"/>
                    <a:pt x="2007" y="2863"/>
                  </a:cubicBezTo>
                  <a:cubicBezTo>
                    <a:pt x="1388" y="2863"/>
                    <a:pt x="868" y="3098"/>
                    <a:pt x="654" y="3817"/>
                  </a:cubicBezTo>
                  <a:cubicBezTo>
                    <a:pt x="1" y="5819"/>
                    <a:pt x="2293" y="7327"/>
                    <a:pt x="3076" y="7443"/>
                  </a:cubicBezTo>
                  <a:cubicBezTo>
                    <a:pt x="3125" y="7451"/>
                    <a:pt x="3204" y="7454"/>
                    <a:pt x="3310" y="7454"/>
                  </a:cubicBezTo>
                  <a:cubicBezTo>
                    <a:pt x="5036" y="7454"/>
                    <a:pt x="13881" y="6484"/>
                    <a:pt x="14564" y="5514"/>
                  </a:cubicBezTo>
                  <a:cubicBezTo>
                    <a:pt x="15347" y="4484"/>
                    <a:pt x="18190" y="858"/>
                    <a:pt x="18190" y="858"/>
                  </a:cubicBezTo>
                  <a:cubicBezTo>
                    <a:pt x="18190" y="858"/>
                    <a:pt x="17573" y="187"/>
                    <a:pt x="16830" y="187"/>
                  </a:cubicBezTo>
                  <a:cubicBezTo>
                    <a:pt x="16800" y="187"/>
                    <a:pt x="16770" y="188"/>
                    <a:pt x="16740" y="191"/>
                  </a:cubicBezTo>
                  <a:cubicBezTo>
                    <a:pt x="16143" y="250"/>
                    <a:pt x="14564" y="2058"/>
                    <a:pt x="13045" y="2058"/>
                  </a:cubicBezTo>
                  <a:cubicBezTo>
                    <a:pt x="12718" y="2058"/>
                    <a:pt x="12394" y="1975"/>
                    <a:pt x="12084" y="1772"/>
                  </a:cubicBezTo>
                  <a:cubicBezTo>
                    <a:pt x="10782" y="922"/>
                    <a:pt x="9114" y="1"/>
                    <a:pt x="782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7625403" y="4382827"/>
              <a:ext cx="212073" cy="84385"/>
            </a:xfrm>
            <a:custGeom>
              <a:rect b="b" l="l" r="r" t="t"/>
              <a:pathLst>
                <a:path extrusionOk="0" h="912" w="2292">
                  <a:moveTo>
                    <a:pt x="1630" y="0"/>
                  </a:moveTo>
                  <a:cubicBezTo>
                    <a:pt x="1585" y="0"/>
                    <a:pt x="1544" y="4"/>
                    <a:pt x="1509" y="12"/>
                  </a:cubicBezTo>
                  <a:cubicBezTo>
                    <a:pt x="1262" y="70"/>
                    <a:pt x="1030" y="186"/>
                    <a:pt x="841" y="317"/>
                  </a:cubicBezTo>
                  <a:cubicBezTo>
                    <a:pt x="783" y="433"/>
                    <a:pt x="667" y="433"/>
                    <a:pt x="537" y="433"/>
                  </a:cubicBezTo>
                  <a:lnTo>
                    <a:pt x="247" y="433"/>
                  </a:lnTo>
                  <a:cubicBezTo>
                    <a:pt x="116" y="433"/>
                    <a:pt x="0" y="549"/>
                    <a:pt x="0" y="679"/>
                  </a:cubicBezTo>
                  <a:cubicBezTo>
                    <a:pt x="0" y="795"/>
                    <a:pt x="116" y="911"/>
                    <a:pt x="305" y="911"/>
                  </a:cubicBezTo>
                  <a:cubicBezTo>
                    <a:pt x="421" y="853"/>
                    <a:pt x="537" y="853"/>
                    <a:pt x="667" y="795"/>
                  </a:cubicBezTo>
                  <a:lnTo>
                    <a:pt x="841" y="795"/>
                  </a:lnTo>
                  <a:cubicBezTo>
                    <a:pt x="885" y="804"/>
                    <a:pt x="928" y="807"/>
                    <a:pt x="971" y="807"/>
                  </a:cubicBezTo>
                  <a:cubicBezTo>
                    <a:pt x="1227" y="807"/>
                    <a:pt x="1451" y="679"/>
                    <a:pt x="1451" y="679"/>
                  </a:cubicBezTo>
                  <a:cubicBezTo>
                    <a:pt x="1451" y="679"/>
                    <a:pt x="1625" y="607"/>
                    <a:pt x="1755" y="549"/>
                  </a:cubicBezTo>
                  <a:cubicBezTo>
                    <a:pt x="1813" y="491"/>
                    <a:pt x="1929" y="491"/>
                    <a:pt x="1929" y="491"/>
                  </a:cubicBezTo>
                  <a:cubicBezTo>
                    <a:pt x="1929" y="433"/>
                    <a:pt x="1813" y="375"/>
                    <a:pt x="1755" y="375"/>
                  </a:cubicBezTo>
                  <a:cubicBezTo>
                    <a:pt x="1625" y="375"/>
                    <a:pt x="1393" y="433"/>
                    <a:pt x="1393" y="433"/>
                  </a:cubicBezTo>
                  <a:cubicBezTo>
                    <a:pt x="1335" y="317"/>
                    <a:pt x="1509" y="244"/>
                    <a:pt x="1697" y="186"/>
                  </a:cubicBezTo>
                  <a:cubicBezTo>
                    <a:pt x="1722" y="178"/>
                    <a:pt x="1750" y="175"/>
                    <a:pt x="1779" y="175"/>
                  </a:cubicBezTo>
                  <a:cubicBezTo>
                    <a:pt x="1883" y="175"/>
                    <a:pt x="2007" y="214"/>
                    <a:pt x="2112" y="214"/>
                  </a:cubicBezTo>
                  <a:cubicBezTo>
                    <a:pt x="2186" y="214"/>
                    <a:pt x="2251" y="195"/>
                    <a:pt x="2292" y="128"/>
                  </a:cubicBezTo>
                  <a:cubicBezTo>
                    <a:pt x="2292" y="128"/>
                    <a:pt x="1898" y="0"/>
                    <a:pt x="163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156876" y="4191205"/>
              <a:ext cx="150357" cy="348459"/>
            </a:xfrm>
            <a:custGeom>
              <a:rect b="b" l="l" r="r" t="t"/>
              <a:pathLst>
                <a:path extrusionOk="0" h="3766" w="1625">
                  <a:moveTo>
                    <a:pt x="1238" y="1"/>
                  </a:moveTo>
                  <a:cubicBezTo>
                    <a:pt x="1173" y="1"/>
                    <a:pt x="1130" y="54"/>
                    <a:pt x="1088" y="139"/>
                  </a:cubicBezTo>
                  <a:lnTo>
                    <a:pt x="0" y="3287"/>
                  </a:lnTo>
                  <a:cubicBezTo>
                    <a:pt x="0" y="3403"/>
                    <a:pt x="0" y="3534"/>
                    <a:pt x="116" y="3592"/>
                  </a:cubicBezTo>
                  <a:lnTo>
                    <a:pt x="363" y="3766"/>
                  </a:lnTo>
                  <a:lnTo>
                    <a:pt x="1625" y="81"/>
                  </a:lnTo>
                  <a:lnTo>
                    <a:pt x="1320" y="23"/>
                  </a:lnTo>
                  <a:cubicBezTo>
                    <a:pt x="1289" y="8"/>
                    <a:pt x="1262" y="1"/>
                    <a:pt x="1238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7189140" y="4058984"/>
              <a:ext cx="480588" cy="453847"/>
            </a:xfrm>
            <a:custGeom>
              <a:rect b="b" l="l" r="r" t="t"/>
              <a:pathLst>
                <a:path extrusionOk="0" h="4905" w="5194">
                  <a:moveTo>
                    <a:pt x="681" y="1"/>
                  </a:moveTo>
                  <a:cubicBezTo>
                    <a:pt x="677" y="1"/>
                    <a:pt x="672" y="1"/>
                    <a:pt x="668" y="2"/>
                  </a:cubicBezTo>
                  <a:cubicBezTo>
                    <a:pt x="422" y="2"/>
                    <a:pt x="306" y="248"/>
                    <a:pt x="175" y="480"/>
                  </a:cubicBezTo>
                  <a:cubicBezTo>
                    <a:pt x="59" y="843"/>
                    <a:pt x="1" y="1278"/>
                    <a:pt x="59" y="1641"/>
                  </a:cubicBezTo>
                  <a:cubicBezTo>
                    <a:pt x="306" y="2961"/>
                    <a:pt x="1263" y="4179"/>
                    <a:pt x="1756" y="4658"/>
                  </a:cubicBezTo>
                  <a:cubicBezTo>
                    <a:pt x="1872" y="4832"/>
                    <a:pt x="2119" y="4905"/>
                    <a:pt x="2351" y="4905"/>
                  </a:cubicBezTo>
                  <a:lnTo>
                    <a:pt x="5136" y="4411"/>
                  </a:lnTo>
                  <a:cubicBezTo>
                    <a:pt x="5194" y="4237"/>
                    <a:pt x="5136" y="4049"/>
                    <a:pt x="5078" y="3875"/>
                  </a:cubicBezTo>
                  <a:lnTo>
                    <a:pt x="2655" y="3628"/>
                  </a:lnTo>
                  <a:cubicBezTo>
                    <a:pt x="2539" y="3628"/>
                    <a:pt x="2481" y="3570"/>
                    <a:pt x="2481" y="3454"/>
                  </a:cubicBezTo>
                  <a:cubicBezTo>
                    <a:pt x="2237" y="2851"/>
                    <a:pt x="1111" y="1"/>
                    <a:pt x="681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918350" y="4451667"/>
              <a:ext cx="414801" cy="116215"/>
            </a:xfrm>
            <a:custGeom>
              <a:rect b="b" l="l" r="r" t="t"/>
              <a:pathLst>
                <a:path extrusionOk="0" h="1256" w="4483">
                  <a:moveTo>
                    <a:pt x="2539" y="1"/>
                  </a:moveTo>
                  <a:cubicBezTo>
                    <a:pt x="2314" y="1"/>
                    <a:pt x="2144" y="150"/>
                    <a:pt x="1871" y="414"/>
                  </a:cubicBezTo>
                  <a:cubicBezTo>
                    <a:pt x="1451" y="777"/>
                    <a:pt x="856" y="835"/>
                    <a:pt x="493" y="893"/>
                  </a:cubicBezTo>
                  <a:cubicBezTo>
                    <a:pt x="131" y="951"/>
                    <a:pt x="0" y="1197"/>
                    <a:pt x="551" y="1255"/>
                  </a:cubicBezTo>
                  <a:cubicBezTo>
                    <a:pt x="961" y="1255"/>
                    <a:pt x="2116" y="1078"/>
                    <a:pt x="3181" y="1078"/>
                  </a:cubicBezTo>
                  <a:cubicBezTo>
                    <a:pt x="3511" y="1078"/>
                    <a:pt x="3832" y="1095"/>
                    <a:pt x="4120" y="1139"/>
                  </a:cubicBezTo>
                  <a:cubicBezTo>
                    <a:pt x="4352" y="1139"/>
                    <a:pt x="4482" y="1023"/>
                    <a:pt x="4482" y="835"/>
                  </a:cubicBezTo>
                  <a:cubicBezTo>
                    <a:pt x="4482" y="661"/>
                    <a:pt x="4352" y="530"/>
                    <a:pt x="4236" y="530"/>
                  </a:cubicBezTo>
                  <a:cubicBezTo>
                    <a:pt x="3873" y="472"/>
                    <a:pt x="3394" y="414"/>
                    <a:pt x="3032" y="167"/>
                  </a:cubicBezTo>
                  <a:cubicBezTo>
                    <a:pt x="2826" y="54"/>
                    <a:pt x="2673" y="1"/>
                    <a:pt x="253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471937" y="3504935"/>
              <a:ext cx="269162" cy="314686"/>
            </a:xfrm>
            <a:custGeom>
              <a:rect b="b" l="l" r="r" t="t"/>
              <a:pathLst>
                <a:path extrusionOk="0" h="3401" w="2909">
                  <a:moveTo>
                    <a:pt x="145" y="1"/>
                  </a:moveTo>
                  <a:cubicBezTo>
                    <a:pt x="35" y="1"/>
                    <a:pt x="0" y="140"/>
                    <a:pt x="182" y="434"/>
                  </a:cubicBezTo>
                  <a:cubicBezTo>
                    <a:pt x="487" y="855"/>
                    <a:pt x="1690" y="2117"/>
                    <a:pt x="2300" y="3205"/>
                  </a:cubicBezTo>
                  <a:cubicBezTo>
                    <a:pt x="2363" y="3339"/>
                    <a:pt x="2482" y="3400"/>
                    <a:pt x="2598" y="3400"/>
                  </a:cubicBezTo>
                  <a:cubicBezTo>
                    <a:pt x="2695" y="3400"/>
                    <a:pt x="2791" y="3357"/>
                    <a:pt x="2851" y="3277"/>
                  </a:cubicBezTo>
                  <a:cubicBezTo>
                    <a:pt x="2909" y="3147"/>
                    <a:pt x="2909" y="3031"/>
                    <a:pt x="2851" y="2973"/>
                  </a:cubicBezTo>
                  <a:cubicBezTo>
                    <a:pt x="2662" y="2726"/>
                    <a:pt x="2358" y="2189"/>
                    <a:pt x="2358" y="1696"/>
                  </a:cubicBezTo>
                  <a:cubicBezTo>
                    <a:pt x="2300" y="1102"/>
                    <a:pt x="2126" y="971"/>
                    <a:pt x="1574" y="913"/>
                  </a:cubicBezTo>
                  <a:cubicBezTo>
                    <a:pt x="965" y="797"/>
                    <a:pt x="675" y="434"/>
                    <a:pt x="429" y="188"/>
                  </a:cubicBezTo>
                  <a:cubicBezTo>
                    <a:pt x="329" y="65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667325" y="273075"/>
              <a:ext cx="4031886" cy="3461361"/>
            </a:xfrm>
            <a:custGeom>
              <a:rect b="b" l="l" r="r" t="t"/>
              <a:pathLst>
                <a:path extrusionOk="0" h="37409" w="43575">
                  <a:moveTo>
                    <a:pt x="12635" y="0"/>
                  </a:moveTo>
                  <a:cubicBezTo>
                    <a:pt x="5614" y="0"/>
                    <a:pt x="1" y="5207"/>
                    <a:pt x="1" y="11662"/>
                  </a:cubicBezTo>
                  <a:cubicBezTo>
                    <a:pt x="1" y="14694"/>
                    <a:pt x="1263" y="17464"/>
                    <a:pt x="3264" y="19524"/>
                  </a:cubicBezTo>
                  <a:cubicBezTo>
                    <a:pt x="4410" y="20728"/>
                    <a:pt x="5078" y="22309"/>
                    <a:pt x="5078" y="23933"/>
                  </a:cubicBezTo>
                  <a:lnTo>
                    <a:pt x="5078" y="24064"/>
                  </a:lnTo>
                  <a:cubicBezTo>
                    <a:pt x="5078" y="29793"/>
                    <a:pt x="9067" y="34638"/>
                    <a:pt x="14375" y="35595"/>
                  </a:cubicBezTo>
                  <a:cubicBezTo>
                    <a:pt x="14994" y="35696"/>
                    <a:pt x="17479" y="36258"/>
                    <a:pt x="20801" y="36258"/>
                  </a:cubicBezTo>
                  <a:cubicBezTo>
                    <a:pt x="23712" y="36258"/>
                    <a:pt x="27264" y="35827"/>
                    <a:pt x="30766" y="34275"/>
                  </a:cubicBezTo>
                  <a:cubicBezTo>
                    <a:pt x="31077" y="34141"/>
                    <a:pt x="31395" y="34080"/>
                    <a:pt x="31704" y="34080"/>
                  </a:cubicBezTo>
                  <a:cubicBezTo>
                    <a:pt x="33069" y="34080"/>
                    <a:pt x="34277" y="35278"/>
                    <a:pt x="34088" y="36756"/>
                  </a:cubicBezTo>
                  <a:cubicBezTo>
                    <a:pt x="34030" y="37176"/>
                    <a:pt x="34088" y="37409"/>
                    <a:pt x="34392" y="37409"/>
                  </a:cubicBezTo>
                  <a:cubicBezTo>
                    <a:pt x="35350" y="37409"/>
                    <a:pt x="42370" y="30591"/>
                    <a:pt x="43458" y="20858"/>
                  </a:cubicBezTo>
                  <a:cubicBezTo>
                    <a:pt x="43516" y="20249"/>
                    <a:pt x="43574" y="19640"/>
                    <a:pt x="43574" y="19045"/>
                  </a:cubicBezTo>
                  <a:cubicBezTo>
                    <a:pt x="43458" y="11851"/>
                    <a:pt x="37584" y="5991"/>
                    <a:pt x="30403" y="5860"/>
                  </a:cubicBezTo>
                  <a:lnTo>
                    <a:pt x="29548" y="5860"/>
                  </a:lnTo>
                  <a:cubicBezTo>
                    <a:pt x="29368" y="5868"/>
                    <a:pt x="29189" y="5872"/>
                    <a:pt x="29009" y="5872"/>
                  </a:cubicBezTo>
                  <a:cubicBezTo>
                    <a:pt x="26166" y="5872"/>
                    <a:pt x="23305" y="4904"/>
                    <a:pt x="21149" y="3090"/>
                  </a:cubicBezTo>
                  <a:cubicBezTo>
                    <a:pt x="18915" y="1146"/>
                    <a:pt x="15898" y="0"/>
                    <a:pt x="1263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68556" y="3750408"/>
              <a:ext cx="978478" cy="755950"/>
            </a:xfrm>
            <a:custGeom>
              <a:rect b="b" l="l" r="r" t="t"/>
              <a:pathLst>
                <a:path extrusionOk="0" h="8170" w="10575">
                  <a:moveTo>
                    <a:pt x="451" y="0"/>
                  </a:moveTo>
                  <a:cubicBezTo>
                    <a:pt x="233" y="0"/>
                    <a:pt x="97" y="115"/>
                    <a:pt x="1" y="320"/>
                  </a:cubicBezTo>
                  <a:cubicBezTo>
                    <a:pt x="1" y="320"/>
                    <a:pt x="1321" y="5034"/>
                    <a:pt x="2902" y="6658"/>
                  </a:cubicBezTo>
                  <a:cubicBezTo>
                    <a:pt x="4253" y="8072"/>
                    <a:pt x="8982" y="8169"/>
                    <a:pt x="10257" y="8169"/>
                  </a:cubicBezTo>
                  <a:cubicBezTo>
                    <a:pt x="10460" y="8169"/>
                    <a:pt x="10575" y="8167"/>
                    <a:pt x="10575" y="8167"/>
                  </a:cubicBezTo>
                  <a:lnTo>
                    <a:pt x="10444" y="5092"/>
                  </a:lnTo>
                  <a:cubicBezTo>
                    <a:pt x="10444" y="5092"/>
                    <a:pt x="8865" y="5176"/>
                    <a:pt x="7277" y="5176"/>
                  </a:cubicBezTo>
                  <a:cubicBezTo>
                    <a:pt x="5840" y="5176"/>
                    <a:pt x="4395" y="5107"/>
                    <a:pt x="4106" y="4845"/>
                  </a:cubicBezTo>
                  <a:cubicBezTo>
                    <a:pt x="3438" y="4251"/>
                    <a:pt x="595" y="15"/>
                    <a:pt x="595" y="15"/>
                  </a:cubicBezTo>
                  <a:cubicBezTo>
                    <a:pt x="543" y="5"/>
                    <a:pt x="495" y="0"/>
                    <a:pt x="451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867303" y="4221461"/>
              <a:ext cx="779729" cy="284892"/>
            </a:xfrm>
            <a:custGeom>
              <a:rect b="b" l="l" r="r" t="t"/>
              <a:pathLst>
                <a:path extrusionOk="0" h="3079" w="8427">
                  <a:moveTo>
                    <a:pt x="8296" y="1"/>
                  </a:moveTo>
                  <a:cubicBezTo>
                    <a:pt x="8296" y="1"/>
                    <a:pt x="6976" y="59"/>
                    <a:pt x="5526" y="59"/>
                  </a:cubicBezTo>
                  <a:cubicBezTo>
                    <a:pt x="5472" y="113"/>
                    <a:pt x="3490" y="1050"/>
                    <a:pt x="2287" y="1050"/>
                  </a:cubicBezTo>
                  <a:cubicBezTo>
                    <a:pt x="2191" y="1050"/>
                    <a:pt x="2100" y="1044"/>
                    <a:pt x="2016" y="1031"/>
                  </a:cubicBezTo>
                  <a:cubicBezTo>
                    <a:pt x="1413" y="937"/>
                    <a:pt x="527" y="576"/>
                    <a:pt x="185" y="576"/>
                  </a:cubicBezTo>
                  <a:cubicBezTo>
                    <a:pt x="50" y="576"/>
                    <a:pt x="0" y="632"/>
                    <a:pt x="86" y="784"/>
                  </a:cubicBezTo>
                  <a:cubicBezTo>
                    <a:pt x="319" y="1089"/>
                    <a:pt x="507" y="1393"/>
                    <a:pt x="754" y="1567"/>
                  </a:cubicBezTo>
                  <a:cubicBezTo>
                    <a:pt x="2105" y="2981"/>
                    <a:pt x="6834" y="3078"/>
                    <a:pt x="8109" y="3078"/>
                  </a:cubicBezTo>
                  <a:cubicBezTo>
                    <a:pt x="8312" y="3078"/>
                    <a:pt x="8427" y="3076"/>
                    <a:pt x="8427" y="3076"/>
                  </a:cubicBezTo>
                  <a:lnTo>
                    <a:pt x="8296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276706" y="4193888"/>
              <a:ext cx="1587772" cy="373996"/>
            </a:xfrm>
            <a:custGeom>
              <a:rect b="b" l="l" r="r" t="t"/>
              <a:pathLst>
                <a:path extrusionOk="0" h="4042" w="17160">
                  <a:moveTo>
                    <a:pt x="14763" y="0"/>
                  </a:moveTo>
                  <a:cubicBezTo>
                    <a:pt x="14334" y="0"/>
                    <a:pt x="13825" y="67"/>
                    <a:pt x="13229" y="241"/>
                  </a:cubicBezTo>
                  <a:cubicBezTo>
                    <a:pt x="10763" y="966"/>
                    <a:pt x="9182" y="1865"/>
                    <a:pt x="7920" y="1996"/>
                  </a:cubicBezTo>
                  <a:cubicBezTo>
                    <a:pt x="6702" y="2112"/>
                    <a:pt x="116" y="3200"/>
                    <a:pt x="116" y="3200"/>
                  </a:cubicBezTo>
                  <a:cubicBezTo>
                    <a:pt x="0" y="3505"/>
                    <a:pt x="0" y="3737"/>
                    <a:pt x="116" y="3983"/>
                  </a:cubicBezTo>
                  <a:lnTo>
                    <a:pt x="13417" y="4041"/>
                  </a:lnTo>
                  <a:cubicBezTo>
                    <a:pt x="13417" y="4041"/>
                    <a:pt x="15898" y="4041"/>
                    <a:pt x="17160" y="3621"/>
                  </a:cubicBezTo>
                  <a:lnTo>
                    <a:pt x="16681" y="662"/>
                  </a:lnTo>
                  <a:cubicBezTo>
                    <a:pt x="16681" y="662"/>
                    <a:pt x="16120" y="0"/>
                    <a:pt x="14763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540898" y="4026693"/>
              <a:ext cx="754377" cy="541193"/>
            </a:xfrm>
            <a:custGeom>
              <a:rect b="b" l="l" r="r" t="t"/>
              <a:pathLst>
                <a:path extrusionOk="0" h="5849" w="8153">
                  <a:moveTo>
                    <a:pt x="6546" y="0"/>
                  </a:moveTo>
                  <a:cubicBezTo>
                    <a:pt x="6097" y="0"/>
                    <a:pt x="5656" y="136"/>
                    <a:pt x="5310" y="409"/>
                  </a:cubicBezTo>
                  <a:cubicBezTo>
                    <a:pt x="5252" y="409"/>
                    <a:pt x="5252" y="467"/>
                    <a:pt x="5194" y="539"/>
                  </a:cubicBezTo>
                  <a:lnTo>
                    <a:pt x="4222" y="1381"/>
                  </a:lnTo>
                  <a:cubicBezTo>
                    <a:pt x="4106" y="1497"/>
                    <a:pt x="3917" y="1627"/>
                    <a:pt x="3685" y="1627"/>
                  </a:cubicBezTo>
                  <a:cubicBezTo>
                    <a:pt x="3555" y="1685"/>
                    <a:pt x="3439" y="1743"/>
                    <a:pt x="3265" y="1801"/>
                  </a:cubicBezTo>
                  <a:cubicBezTo>
                    <a:pt x="3178" y="1860"/>
                    <a:pt x="3098" y="1881"/>
                    <a:pt x="3024" y="1881"/>
                  </a:cubicBezTo>
                  <a:cubicBezTo>
                    <a:pt x="2844" y="1881"/>
                    <a:pt x="2698" y="1758"/>
                    <a:pt x="2575" y="1758"/>
                  </a:cubicBezTo>
                  <a:cubicBezTo>
                    <a:pt x="2537" y="1758"/>
                    <a:pt x="2501" y="1770"/>
                    <a:pt x="2467" y="1801"/>
                  </a:cubicBezTo>
                  <a:cubicBezTo>
                    <a:pt x="2423" y="1864"/>
                    <a:pt x="2316" y="1887"/>
                    <a:pt x="2181" y="1887"/>
                  </a:cubicBezTo>
                  <a:cubicBezTo>
                    <a:pt x="1785" y="1887"/>
                    <a:pt x="1147" y="1685"/>
                    <a:pt x="1147" y="1685"/>
                  </a:cubicBezTo>
                  <a:cubicBezTo>
                    <a:pt x="1147" y="1685"/>
                    <a:pt x="1" y="1685"/>
                    <a:pt x="538" y="3252"/>
                  </a:cubicBezTo>
                  <a:cubicBezTo>
                    <a:pt x="1147" y="4891"/>
                    <a:pt x="2235" y="5848"/>
                    <a:pt x="3018" y="5848"/>
                  </a:cubicBezTo>
                  <a:cubicBezTo>
                    <a:pt x="3439" y="5848"/>
                    <a:pt x="4164" y="5486"/>
                    <a:pt x="4715" y="5181"/>
                  </a:cubicBezTo>
                  <a:cubicBezTo>
                    <a:pt x="4773" y="5123"/>
                    <a:pt x="4831" y="5123"/>
                    <a:pt x="4889" y="5065"/>
                  </a:cubicBezTo>
                  <a:cubicBezTo>
                    <a:pt x="5078" y="4949"/>
                    <a:pt x="5310" y="4818"/>
                    <a:pt x="5556" y="4702"/>
                  </a:cubicBezTo>
                  <a:lnTo>
                    <a:pt x="5730" y="4644"/>
                  </a:lnTo>
                  <a:cubicBezTo>
                    <a:pt x="5857" y="4620"/>
                    <a:pt x="5983" y="4606"/>
                    <a:pt x="6109" y="4606"/>
                  </a:cubicBezTo>
                  <a:cubicBezTo>
                    <a:pt x="6287" y="4606"/>
                    <a:pt x="6466" y="4634"/>
                    <a:pt x="6644" y="4702"/>
                  </a:cubicBezTo>
                  <a:cubicBezTo>
                    <a:pt x="6781" y="4740"/>
                    <a:pt x="6932" y="4773"/>
                    <a:pt x="7081" y="4773"/>
                  </a:cubicBezTo>
                  <a:cubicBezTo>
                    <a:pt x="7390" y="4773"/>
                    <a:pt x="7692" y="4631"/>
                    <a:pt x="7848" y="4093"/>
                  </a:cubicBezTo>
                  <a:lnTo>
                    <a:pt x="8095" y="1076"/>
                  </a:lnTo>
                  <a:cubicBezTo>
                    <a:pt x="8153" y="829"/>
                    <a:pt x="7848" y="293"/>
                    <a:pt x="7616" y="235"/>
                  </a:cubicBezTo>
                  <a:lnTo>
                    <a:pt x="7544" y="235"/>
                  </a:lnTo>
                  <a:cubicBezTo>
                    <a:pt x="7231" y="78"/>
                    <a:pt x="6886" y="0"/>
                    <a:pt x="654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714108" y="4054265"/>
              <a:ext cx="575799" cy="513620"/>
            </a:xfrm>
            <a:custGeom>
              <a:rect b="b" l="l" r="r" t="t"/>
              <a:pathLst>
                <a:path extrusionOk="0" h="5551" w="6223">
                  <a:moveTo>
                    <a:pt x="5442" y="1"/>
                  </a:moveTo>
                  <a:cubicBezTo>
                    <a:pt x="5298" y="1"/>
                    <a:pt x="5143" y="32"/>
                    <a:pt x="4946" y="111"/>
                  </a:cubicBezTo>
                  <a:cubicBezTo>
                    <a:pt x="4772" y="169"/>
                    <a:pt x="4468" y="604"/>
                    <a:pt x="4163" y="894"/>
                  </a:cubicBezTo>
                  <a:cubicBezTo>
                    <a:pt x="3989" y="1199"/>
                    <a:pt x="4656" y="3012"/>
                    <a:pt x="4468" y="3374"/>
                  </a:cubicBezTo>
                  <a:cubicBezTo>
                    <a:pt x="4047" y="4462"/>
                    <a:pt x="479" y="4956"/>
                    <a:pt x="0" y="5014"/>
                  </a:cubicBezTo>
                  <a:cubicBezTo>
                    <a:pt x="421" y="5318"/>
                    <a:pt x="783" y="5550"/>
                    <a:pt x="1146" y="5550"/>
                  </a:cubicBezTo>
                  <a:cubicBezTo>
                    <a:pt x="1567" y="5550"/>
                    <a:pt x="2292" y="5188"/>
                    <a:pt x="2843" y="4883"/>
                  </a:cubicBezTo>
                  <a:cubicBezTo>
                    <a:pt x="2901" y="4825"/>
                    <a:pt x="2959" y="4825"/>
                    <a:pt x="3017" y="4767"/>
                  </a:cubicBezTo>
                  <a:cubicBezTo>
                    <a:pt x="3206" y="4651"/>
                    <a:pt x="3438" y="4520"/>
                    <a:pt x="3684" y="4404"/>
                  </a:cubicBezTo>
                  <a:lnTo>
                    <a:pt x="3858" y="4346"/>
                  </a:lnTo>
                  <a:cubicBezTo>
                    <a:pt x="3985" y="4322"/>
                    <a:pt x="4111" y="4308"/>
                    <a:pt x="4237" y="4308"/>
                  </a:cubicBezTo>
                  <a:cubicBezTo>
                    <a:pt x="4415" y="4308"/>
                    <a:pt x="4594" y="4336"/>
                    <a:pt x="4772" y="4404"/>
                  </a:cubicBezTo>
                  <a:cubicBezTo>
                    <a:pt x="4909" y="4442"/>
                    <a:pt x="5060" y="4475"/>
                    <a:pt x="5209" y="4475"/>
                  </a:cubicBezTo>
                  <a:cubicBezTo>
                    <a:pt x="5518" y="4475"/>
                    <a:pt x="5820" y="4333"/>
                    <a:pt x="5976" y="3795"/>
                  </a:cubicBezTo>
                  <a:lnTo>
                    <a:pt x="6223" y="778"/>
                  </a:lnTo>
                  <a:cubicBezTo>
                    <a:pt x="6223" y="604"/>
                    <a:pt x="6107" y="299"/>
                    <a:pt x="5976" y="111"/>
                  </a:cubicBezTo>
                  <a:cubicBezTo>
                    <a:pt x="5777" y="47"/>
                    <a:pt x="5618" y="1"/>
                    <a:pt x="544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7138157" y="3778259"/>
              <a:ext cx="291369" cy="367612"/>
            </a:xfrm>
            <a:custGeom>
              <a:rect b="b" l="l" r="r" t="t"/>
              <a:pathLst>
                <a:path extrusionOk="0" h="3973" w="3149">
                  <a:moveTo>
                    <a:pt x="1770" y="1"/>
                  </a:moveTo>
                  <a:cubicBezTo>
                    <a:pt x="1347" y="1"/>
                    <a:pt x="1014" y="369"/>
                    <a:pt x="726" y="1049"/>
                  </a:cubicBezTo>
                  <a:cubicBezTo>
                    <a:pt x="610" y="1339"/>
                    <a:pt x="668" y="1701"/>
                    <a:pt x="668" y="1948"/>
                  </a:cubicBezTo>
                  <a:cubicBezTo>
                    <a:pt x="726" y="2136"/>
                    <a:pt x="668" y="2311"/>
                    <a:pt x="552" y="2499"/>
                  </a:cubicBezTo>
                  <a:lnTo>
                    <a:pt x="247" y="2920"/>
                  </a:lnTo>
                  <a:cubicBezTo>
                    <a:pt x="1" y="3340"/>
                    <a:pt x="131" y="3645"/>
                    <a:pt x="363" y="3819"/>
                  </a:cubicBezTo>
                  <a:cubicBezTo>
                    <a:pt x="502" y="3915"/>
                    <a:pt x="633" y="3972"/>
                    <a:pt x="768" y="3972"/>
                  </a:cubicBezTo>
                  <a:cubicBezTo>
                    <a:pt x="816" y="3972"/>
                    <a:pt x="865" y="3965"/>
                    <a:pt x="915" y="3950"/>
                  </a:cubicBezTo>
                  <a:cubicBezTo>
                    <a:pt x="1089" y="3877"/>
                    <a:pt x="1161" y="3703"/>
                    <a:pt x="1219" y="3456"/>
                  </a:cubicBezTo>
                  <a:lnTo>
                    <a:pt x="1219" y="3340"/>
                  </a:lnTo>
                  <a:cubicBezTo>
                    <a:pt x="1277" y="3152"/>
                    <a:pt x="1451" y="2978"/>
                    <a:pt x="1640" y="2978"/>
                  </a:cubicBezTo>
                  <a:cubicBezTo>
                    <a:pt x="1814" y="3036"/>
                    <a:pt x="1944" y="3094"/>
                    <a:pt x="2060" y="3094"/>
                  </a:cubicBezTo>
                  <a:cubicBezTo>
                    <a:pt x="2176" y="3036"/>
                    <a:pt x="2728" y="2369"/>
                    <a:pt x="2902" y="1527"/>
                  </a:cubicBezTo>
                  <a:cubicBezTo>
                    <a:pt x="3148" y="613"/>
                    <a:pt x="2786" y="323"/>
                    <a:pt x="2118" y="77"/>
                  </a:cubicBezTo>
                  <a:cubicBezTo>
                    <a:pt x="1996" y="26"/>
                    <a:pt x="1880" y="1"/>
                    <a:pt x="1770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7323396" y="3924913"/>
              <a:ext cx="44413" cy="80591"/>
            </a:xfrm>
            <a:custGeom>
              <a:rect b="b" l="l" r="r" t="t"/>
              <a:pathLst>
                <a:path extrusionOk="0" h="871" w="480">
                  <a:moveTo>
                    <a:pt x="363" y="0"/>
                  </a:moveTo>
                  <a:lnTo>
                    <a:pt x="305" y="58"/>
                  </a:lnTo>
                  <a:lnTo>
                    <a:pt x="58" y="668"/>
                  </a:lnTo>
                  <a:cubicBezTo>
                    <a:pt x="0" y="726"/>
                    <a:pt x="58" y="842"/>
                    <a:pt x="116" y="842"/>
                  </a:cubicBezTo>
                  <a:cubicBezTo>
                    <a:pt x="153" y="862"/>
                    <a:pt x="183" y="871"/>
                    <a:pt x="210" y="871"/>
                  </a:cubicBezTo>
                  <a:cubicBezTo>
                    <a:pt x="279" y="871"/>
                    <a:pt x="321" y="809"/>
                    <a:pt x="363" y="726"/>
                  </a:cubicBezTo>
                  <a:lnTo>
                    <a:pt x="479" y="58"/>
                  </a:lnTo>
                  <a:cubicBezTo>
                    <a:pt x="479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7199873" y="3777241"/>
              <a:ext cx="291369" cy="135645"/>
            </a:xfrm>
            <a:custGeom>
              <a:rect b="b" l="l" r="r" t="t"/>
              <a:pathLst>
                <a:path extrusionOk="0" h="1466" w="3149">
                  <a:moveTo>
                    <a:pt x="937" y="1"/>
                  </a:moveTo>
                  <a:cubicBezTo>
                    <a:pt x="741" y="1"/>
                    <a:pt x="545" y="30"/>
                    <a:pt x="364" y="88"/>
                  </a:cubicBezTo>
                  <a:cubicBezTo>
                    <a:pt x="131" y="204"/>
                    <a:pt x="1" y="508"/>
                    <a:pt x="131" y="755"/>
                  </a:cubicBezTo>
                  <a:lnTo>
                    <a:pt x="364" y="1234"/>
                  </a:lnTo>
                  <a:cubicBezTo>
                    <a:pt x="393" y="1263"/>
                    <a:pt x="425" y="1277"/>
                    <a:pt x="451" y="1277"/>
                  </a:cubicBezTo>
                  <a:cubicBezTo>
                    <a:pt x="476" y="1277"/>
                    <a:pt x="494" y="1263"/>
                    <a:pt x="494" y="1234"/>
                  </a:cubicBezTo>
                  <a:lnTo>
                    <a:pt x="610" y="987"/>
                  </a:lnTo>
                  <a:cubicBezTo>
                    <a:pt x="610" y="929"/>
                    <a:pt x="726" y="871"/>
                    <a:pt x="857" y="871"/>
                  </a:cubicBezTo>
                  <a:lnTo>
                    <a:pt x="915" y="871"/>
                  </a:lnTo>
                  <a:cubicBezTo>
                    <a:pt x="973" y="900"/>
                    <a:pt x="1049" y="915"/>
                    <a:pt x="1125" y="915"/>
                  </a:cubicBezTo>
                  <a:cubicBezTo>
                    <a:pt x="1201" y="915"/>
                    <a:pt x="1277" y="900"/>
                    <a:pt x="1335" y="871"/>
                  </a:cubicBezTo>
                  <a:cubicBezTo>
                    <a:pt x="1451" y="871"/>
                    <a:pt x="1640" y="871"/>
                    <a:pt x="1814" y="929"/>
                  </a:cubicBezTo>
                  <a:cubicBezTo>
                    <a:pt x="1945" y="987"/>
                    <a:pt x="2003" y="1118"/>
                    <a:pt x="2061" y="1176"/>
                  </a:cubicBezTo>
                  <a:cubicBezTo>
                    <a:pt x="2119" y="1292"/>
                    <a:pt x="2235" y="1422"/>
                    <a:pt x="2423" y="1422"/>
                  </a:cubicBezTo>
                  <a:cubicBezTo>
                    <a:pt x="2452" y="1451"/>
                    <a:pt x="2481" y="1466"/>
                    <a:pt x="2510" y="1466"/>
                  </a:cubicBezTo>
                  <a:cubicBezTo>
                    <a:pt x="2539" y="1466"/>
                    <a:pt x="2568" y="1451"/>
                    <a:pt x="2597" y="1422"/>
                  </a:cubicBezTo>
                  <a:cubicBezTo>
                    <a:pt x="3149" y="1118"/>
                    <a:pt x="2960" y="262"/>
                    <a:pt x="2365" y="204"/>
                  </a:cubicBezTo>
                  <a:cubicBezTo>
                    <a:pt x="2003" y="204"/>
                    <a:pt x="1698" y="146"/>
                    <a:pt x="1509" y="88"/>
                  </a:cubicBezTo>
                  <a:cubicBezTo>
                    <a:pt x="1328" y="30"/>
                    <a:pt x="1132" y="1"/>
                    <a:pt x="937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7178407" y="3854593"/>
              <a:ext cx="60513" cy="76613"/>
            </a:xfrm>
            <a:custGeom>
              <a:rect b="b" l="l" r="r" t="t"/>
              <a:pathLst>
                <a:path extrusionOk="0" h="828" w="654">
                  <a:moveTo>
                    <a:pt x="301" y="0"/>
                  </a:moveTo>
                  <a:cubicBezTo>
                    <a:pt x="214" y="0"/>
                    <a:pt x="154" y="41"/>
                    <a:pt x="117" y="151"/>
                  </a:cubicBezTo>
                  <a:cubicBezTo>
                    <a:pt x="1" y="340"/>
                    <a:pt x="59" y="760"/>
                    <a:pt x="233" y="818"/>
                  </a:cubicBezTo>
                  <a:cubicBezTo>
                    <a:pt x="253" y="824"/>
                    <a:pt x="272" y="827"/>
                    <a:pt x="289" y="827"/>
                  </a:cubicBezTo>
                  <a:cubicBezTo>
                    <a:pt x="435" y="827"/>
                    <a:pt x="492" y="624"/>
                    <a:pt x="596" y="456"/>
                  </a:cubicBezTo>
                  <a:cubicBezTo>
                    <a:pt x="654" y="282"/>
                    <a:pt x="654" y="93"/>
                    <a:pt x="480" y="35"/>
                  </a:cubicBezTo>
                  <a:cubicBezTo>
                    <a:pt x="411" y="14"/>
                    <a:pt x="351" y="0"/>
                    <a:pt x="30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7826648" y="4177233"/>
              <a:ext cx="508809" cy="390651"/>
            </a:xfrm>
            <a:custGeom>
              <a:rect b="b" l="l" r="r" t="t"/>
              <a:pathLst>
                <a:path extrusionOk="0" h="4222" w="5499">
                  <a:moveTo>
                    <a:pt x="5194" y="0"/>
                  </a:moveTo>
                  <a:cubicBezTo>
                    <a:pt x="5078" y="0"/>
                    <a:pt x="4962" y="58"/>
                    <a:pt x="4889" y="174"/>
                  </a:cubicBezTo>
                  <a:lnTo>
                    <a:pt x="3627" y="3743"/>
                  </a:lnTo>
                  <a:cubicBezTo>
                    <a:pt x="3627" y="3801"/>
                    <a:pt x="3627" y="3801"/>
                    <a:pt x="3569" y="3801"/>
                  </a:cubicBezTo>
                  <a:lnTo>
                    <a:pt x="421" y="3801"/>
                  </a:lnTo>
                  <a:cubicBezTo>
                    <a:pt x="175" y="3801"/>
                    <a:pt x="1" y="3989"/>
                    <a:pt x="1" y="4221"/>
                  </a:cubicBezTo>
                  <a:lnTo>
                    <a:pt x="3874" y="4221"/>
                  </a:lnTo>
                  <a:cubicBezTo>
                    <a:pt x="3990" y="4221"/>
                    <a:pt x="4106" y="4105"/>
                    <a:pt x="4106" y="4047"/>
                  </a:cubicBezTo>
                  <a:lnTo>
                    <a:pt x="5440" y="363"/>
                  </a:lnTo>
                  <a:cubicBezTo>
                    <a:pt x="5498" y="174"/>
                    <a:pt x="5382" y="58"/>
                    <a:pt x="5194" y="0"/>
                  </a:cubicBezTo>
                  <a:close/>
                </a:path>
              </a:pathLst>
            </a:custGeom>
            <a:solidFill>
              <a:srgbClr val="567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8089702" y="4546322"/>
              <a:ext cx="49780" cy="10826"/>
            </a:xfrm>
            <a:custGeom>
              <a:rect b="b" l="l" r="r" t="t"/>
              <a:pathLst>
                <a:path extrusionOk="0" h="117" w="538">
                  <a:moveTo>
                    <a:pt x="59" y="0"/>
                  </a:moveTo>
                  <a:cubicBezTo>
                    <a:pt x="59" y="0"/>
                    <a:pt x="1" y="0"/>
                    <a:pt x="1" y="58"/>
                  </a:cubicBezTo>
                  <a:lnTo>
                    <a:pt x="59" y="116"/>
                  </a:lnTo>
                  <a:lnTo>
                    <a:pt x="479" y="116"/>
                  </a:lnTo>
                  <a:lnTo>
                    <a:pt x="537" y="58"/>
                  </a:lnTo>
                  <a:cubicBezTo>
                    <a:pt x="537" y="0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8050841" y="4539567"/>
              <a:ext cx="16192" cy="17580"/>
            </a:xfrm>
            <a:custGeom>
              <a:rect b="b" l="l" r="r" t="t"/>
              <a:pathLst>
                <a:path extrusionOk="0" h="190" w="175">
                  <a:moveTo>
                    <a:pt x="116" y="1"/>
                  </a:moveTo>
                  <a:cubicBezTo>
                    <a:pt x="58" y="1"/>
                    <a:pt x="0" y="73"/>
                    <a:pt x="0" y="131"/>
                  </a:cubicBezTo>
                  <a:cubicBezTo>
                    <a:pt x="0" y="131"/>
                    <a:pt x="58" y="189"/>
                    <a:pt x="116" y="189"/>
                  </a:cubicBezTo>
                  <a:cubicBezTo>
                    <a:pt x="174" y="189"/>
                    <a:pt x="174" y="131"/>
                    <a:pt x="174" y="131"/>
                  </a:cubicBezTo>
                  <a:cubicBezTo>
                    <a:pt x="174" y="73"/>
                    <a:pt x="174" y="1"/>
                    <a:pt x="116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8027986" y="4539567"/>
              <a:ext cx="16192" cy="17580"/>
            </a:xfrm>
            <a:custGeom>
              <a:rect b="b" l="l" r="r" t="t"/>
              <a:pathLst>
                <a:path extrusionOk="0" h="190" w="175">
                  <a:moveTo>
                    <a:pt x="59" y="1"/>
                  </a:moveTo>
                  <a:cubicBezTo>
                    <a:pt x="1" y="1"/>
                    <a:pt x="1" y="73"/>
                    <a:pt x="1" y="131"/>
                  </a:cubicBezTo>
                  <a:cubicBezTo>
                    <a:pt x="1" y="131"/>
                    <a:pt x="1" y="189"/>
                    <a:pt x="59" y="189"/>
                  </a:cubicBezTo>
                  <a:cubicBezTo>
                    <a:pt x="117" y="189"/>
                    <a:pt x="175" y="131"/>
                    <a:pt x="175" y="131"/>
                  </a:cubicBezTo>
                  <a:cubicBezTo>
                    <a:pt x="175" y="73"/>
                    <a:pt x="117" y="1"/>
                    <a:pt x="59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7870969" y="4523468"/>
              <a:ext cx="273881" cy="5459"/>
            </a:xfrm>
            <a:custGeom>
              <a:rect b="b" l="l" r="r" t="t"/>
              <a:pathLst>
                <a:path extrusionOk="0" h="59" w="2960">
                  <a:moveTo>
                    <a:pt x="131" y="1"/>
                  </a:moveTo>
                  <a:cubicBezTo>
                    <a:pt x="58" y="1"/>
                    <a:pt x="0" y="1"/>
                    <a:pt x="0" y="59"/>
                  </a:cubicBezTo>
                  <a:lnTo>
                    <a:pt x="2960" y="59"/>
                  </a:lnTo>
                  <a:cubicBezTo>
                    <a:pt x="2960" y="1"/>
                    <a:pt x="2901" y="1"/>
                    <a:pt x="2843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7703218" y="4497098"/>
              <a:ext cx="224194" cy="70784"/>
            </a:xfrm>
            <a:custGeom>
              <a:rect b="b" l="l" r="r" t="t"/>
              <a:pathLst>
                <a:path extrusionOk="0" h="765" w="2423">
                  <a:moveTo>
                    <a:pt x="1816" y="1"/>
                  </a:moveTo>
                  <a:cubicBezTo>
                    <a:pt x="1743" y="1"/>
                    <a:pt x="1680" y="12"/>
                    <a:pt x="1639" y="39"/>
                  </a:cubicBezTo>
                  <a:cubicBezTo>
                    <a:pt x="1509" y="97"/>
                    <a:pt x="1451" y="97"/>
                    <a:pt x="1335" y="170"/>
                  </a:cubicBezTo>
                  <a:cubicBezTo>
                    <a:pt x="1219" y="286"/>
                    <a:pt x="1030" y="286"/>
                    <a:pt x="856" y="286"/>
                  </a:cubicBezTo>
                  <a:lnTo>
                    <a:pt x="305" y="286"/>
                  </a:lnTo>
                  <a:cubicBezTo>
                    <a:pt x="189" y="286"/>
                    <a:pt x="58" y="344"/>
                    <a:pt x="58" y="460"/>
                  </a:cubicBezTo>
                  <a:cubicBezTo>
                    <a:pt x="0" y="648"/>
                    <a:pt x="131" y="706"/>
                    <a:pt x="247" y="764"/>
                  </a:cubicBezTo>
                  <a:cubicBezTo>
                    <a:pt x="494" y="764"/>
                    <a:pt x="668" y="706"/>
                    <a:pt x="784" y="706"/>
                  </a:cubicBezTo>
                  <a:lnTo>
                    <a:pt x="1146" y="706"/>
                  </a:lnTo>
                  <a:cubicBezTo>
                    <a:pt x="1172" y="714"/>
                    <a:pt x="1197" y="718"/>
                    <a:pt x="1222" y="718"/>
                  </a:cubicBezTo>
                  <a:cubicBezTo>
                    <a:pt x="1380" y="718"/>
                    <a:pt x="1519" y="572"/>
                    <a:pt x="1581" y="460"/>
                  </a:cubicBezTo>
                  <a:cubicBezTo>
                    <a:pt x="1639" y="344"/>
                    <a:pt x="1639" y="344"/>
                    <a:pt x="1813" y="286"/>
                  </a:cubicBezTo>
                  <a:cubicBezTo>
                    <a:pt x="1856" y="272"/>
                    <a:pt x="1911" y="268"/>
                    <a:pt x="1970" y="268"/>
                  </a:cubicBezTo>
                  <a:cubicBezTo>
                    <a:pt x="2075" y="268"/>
                    <a:pt x="2194" y="282"/>
                    <a:pt x="2283" y="282"/>
                  </a:cubicBezTo>
                  <a:cubicBezTo>
                    <a:pt x="2365" y="282"/>
                    <a:pt x="2423" y="270"/>
                    <a:pt x="2423" y="228"/>
                  </a:cubicBezTo>
                  <a:cubicBezTo>
                    <a:pt x="2423" y="127"/>
                    <a:pt x="2062" y="1"/>
                    <a:pt x="181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7010656" y="4043717"/>
              <a:ext cx="765110" cy="524168"/>
            </a:xfrm>
            <a:custGeom>
              <a:rect b="b" l="l" r="r" t="t"/>
              <a:pathLst>
                <a:path extrusionOk="0" h="5665" w="8269">
                  <a:moveTo>
                    <a:pt x="1310" y="0"/>
                  </a:moveTo>
                  <a:cubicBezTo>
                    <a:pt x="1046" y="0"/>
                    <a:pt x="848" y="187"/>
                    <a:pt x="784" y="355"/>
                  </a:cubicBezTo>
                  <a:cubicBezTo>
                    <a:pt x="1" y="1675"/>
                    <a:pt x="3496" y="5664"/>
                    <a:pt x="4222" y="5664"/>
                  </a:cubicBezTo>
                  <a:lnTo>
                    <a:pt x="8153" y="5664"/>
                  </a:lnTo>
                  <a:cubicBezTo>
                    <a:pt x="8269" y="5490"/>
                    <a:pt x="8211" y="5302"/>
                    <a:pt x="8153" y="5128"/>
                  </a:cubicBezTo>
                  <a:cubicBezTo>
                    <a:pt x="8153" y="5128"/>
                    <a:pt x="5310" y="4460"/>
                    <a:pt x="4831" y="4402"/>
                  </a:cubicBezTo>
                  <a:cubicBezTo>
                    <a:pt x="4410" y="4344"/>
                    <a:pt x="2960" y="1501"/>
                    <a:pt x="2046" y="471"/>
                  </a:cubicBezTo>
                  <a:cubicBezTo>
                    <a:pt x="1780" y="122"/>
                    <a:pt x="1524" y="0"/>
                    <a:pt x="1310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946478" y="664277"/>
              <a:ext cx="1068415" cy="1644399"/>
            </a:xfrm>
            <a:custGeom>
              <a:rect b="b" l="l" r="r" t="t"/>
              <a:pathLst>
                <a:path extrusionOk="0" h="17772" w="11547">
                  <a:moveTo>
                    <a:pt x="954" y="0"/>
                  </a:moveTo>
                  <a:cubicBezTo>
                    <a:pt x="697" y="0"/>
                    <a:pt x="552" y="254"/>
                    <a:pt x="552" y="254"/>
                  </a:cubicBezTo>
                  <a:cubicBezTo>
                    <a:pt x="480" y="370"/>
                    <a:pt x="247" y="617"/>
                    <a:pt x="117" y="849"/>
                  </a:cubicBezTo>
                  <a:cubicBezTo>
                    <a:pt x="1" y="1153"/>
                    <a:pt x="610" y="1937"/>
                    <a:pt x="784" y="1937"/>
                  </a:cubicBezTo>
                  <a:cubicBezTo>
                    <a:pt x="842" y="1937"/>
                    <a:pt x="915" y="2067"/>
                    <a:pt x="915" y="2125"/>
                  </a:cubicBezTo>
                  <a:cubicBezTo>
                    <a:pt x="957" y="2210"/>
                    <a:pt x="1000" y="2264"/>
                    <a:pt x="1065" y="2264"/>
                  </a:cubicBezTo>
                  <a:cubicBezTo>
                    <a:pt x="1089" y="2264"/>
                    <a:pt x="1116" y="2257"/>
                    <a:pt x="1147" y="2241"/>
                  </a:cubicBezTo>
                  <a:cubicBezTo>
                    <a:pt x="1344" y="2148"/>
                    <a:pt x="1690" y="2046"/>
                    <a:pt x="2036" y="2046"/>
                  </a:cubicBezTo>
                  <a:cubicBezTo>
                    <a:pt x="2122" y="2046"/>
                    <a:pt x="2209" y="2053"/>
                    <a:pt x="2293" y="2067"/>
                  </a:cubicBezTo>
                  <a:cubicBezTo>
                    <a:pt x="2655" y="2067"/>
                    <a:pt x="3381" y="3271"/>
                    <a:pt x="3627" y="3518"/>
                  </a:cubicBezTo>
                  <a:cubicBezTo>
                    <a:pt x="3874" y="3750"/>
                    <a:pt x="3932" y="4838"/>
                    <a:pt x="3816" y="5200"/>
                  </a:cubicBezTo>
                  <a:cubicBezTo>
                    <a:pt x="3685" y="5563"/>
                    <a:pt x="4106" y="5926"/>
                    <a:pt x="4236" y="6172"/>
                  </a:cubicBezTo>
                  <a:cubicBezTo>
                    <a:pt x="4294" y="6477"/>
                    <a:pt x="5020" y="7869"/>
                    <a:pt x="5194" y="8101"/>
                  </a:cubicBezTo>
                  <a:cubicBezTo>
                    <a:pt x="5324" y="8348"/>
                    <a:pt x="5919" y="8522"/>
                    <a:pt x="6166" y="8594"/>
                  </a:cubicBezTo>
                  <a:cubicBezTo>
                    <a:pt x="6470" y="8653"/>
                    <a:pt x="6717" y="8885"/>
                    <a:pt x="6833" y="9189"/>
                  </a:cubicBezTo>
                  <a:cubicBezTo>
                    <a:pt x="6949" y="9494"/>
                    <a:pt x="7253" y="9740"/>
                    <a:pt x="7442" y="9798"/>
                  </a:cubicBezTo>
                  <a:cubicBezTo>
                    <a:pt x="7558" y="9856"/>
                    <a:pt x="7369" y="10335"/>
                    <a:pt x="7195" y="10640"/>
                  </a:cubicBezTo>
                  <a:cubicBezTo>
                    <a:pt x="6949" y="10944"/>
                    <a:pt x="7007" y="11365"/>
                    <a:pt x="7137" y="11554"/>
                  </a:cubicBezTo>
                  <a:cubicBezTo>
                    <a:pt x="7195" y="11728"/>
                    <a:pt x="7311" y="12148"/>
                    <a:pt x="7442" y="12511"/>
                  </a:cubicBezTo>
                  <a:cubicBezTo>
                    <a:pt x="7500" y="12815"/>
                    <a:pt x="7732" y="12815"/>
                    <a:pt x="7863" y="13004"/>
                  </a:cubicBezTo>
                  <a:cubicBezTo>
                    <a:pt x="7921" y="13178"/>
                    <a:pt x="7558" y="14150"/>
                    <a:pt x="7500" y="14397"/>
                  </a:cubicBezTo>
                  <a:cubicBezTo>
                    <a:pt x="7369" y="14629"/>
                    <a:pt x="7195" y="14991"/>
                    <a:pt x="7195" y="15122"/>
                  </a:cubicBezTo>
                  <a:cubicBezTo>
                    <a:pt x="7137" y="15296"/>
                    <a:pt x="7007" y="16021"/>
                    <a:pt x="6775" y="16500"/>
                  </a:cubicBezTo>
                  <a:cubicBezTo>
                    <a:pt x="6470" y="16993"/>
                    <a:pt x="6717" y="17472"/>
                    <a:pt x="7007" y="17718"/>
                  </a:cubicBezTo>
                  <a:cubicBezTo>
                    <a:pt x="7075" y="17757"/>
                    <a:pt x="7139" y="17772"/>
                    <a:pt x="7199" y="17772"/>
                  </a:cubicBezTo>
                  <a:cubicBezTo>
                    <a:pt x="7409" y="17772"/>
                    <a:pt x="7558" y="17588"/>
                    <a:pt x="7558" y="17588"/>
                  </a:cubicBezTo>
                  <a:cubicBezTo>
                    <a:pt x="7558" y="17588"/>
                    <a:pt x="7369" y="17414"/>
                    <a:pt x="7253" y="17356"/>
                  </a:cubicBezTo>
                  <a:cubicBezTo>
                    <a:pt x="7079" y="17225"/>
                    <a:pt x="7500" y="16993"/>
                    <a:pt x="7558" y="16688"/>
                  </a:cubicBezTo>
                  <a:cubicBezTo>
                    <a:pt x="7558" y="16442"/>
                    <a:pt x="7863" y="16079"/>
                    <a:pt x="7921" y="15963"/>
                  </a:cubicBezTo>
                  <a:cubicBezTo>
                    <a:pt x="7921" y="15775"/>
                    <a:pt x="8530" y="15484"/>
                    <a:pt x="8646" y="15354"/>
                  </a:cubicBezTo>
                  <a:cubicBezTo>
                    <a:pt x="8704" y="15238"/>
                    <a:pt x="9183" y="15049"/>
                    <a:pt x="9313" y="14875"/>
                  </a:cubicBezTo>
                  <a:cubicBezTo>
                    <a:pt x="9429" y="14687"/>
                    <a:pt x="9676" y="14266"/>
                    <a:pt x="10096" y="14150"/>
                  </a:cubicBezTo>
                  <a:cubicBezTo>
                    <a:pt x="10517" y="14092"/>
                    <a:pt x="10880" y="13178"/>
                    <a:pt x="10996" y="12815"/>
                  </a:cubicBezTo>
                  <a:cubicBezTo>
                    <a:pt x="11184" y="12453"/>
                    <a:pt x="11547" y="11916"/>
                    <a:pt x="11184" y="11786"/>
                  </a:cubicBezTo>
                  <a:cubicBezTo>
                    <a:pt x="10764" y="11612"/>
                    <a:pt x="10517" y="11365"/>
                    <a:pt x="10343" y="11060"/>
                  </a:cubicBezTo>
                  <a:cubicBezTo>
                    <a:pt x="10212" y="10770"/>
                    <a:pt x="10038" y="10524"/>
                    <a:pt x="9734" y="10335"/>
                  </a:cubicBezTo>
                  <a:cubicBezTo>
                    <a:pt x="9429" y="10161"/>
                    <a:pt x="9183" y="9856"/>
                    <a:pt x="8893" y="9610"/>
                  </a:cubicBezTo>
                  <a:cubicBezTo>
                    <a:pt x="8769" y="9523"/>
                    <a:pt x="8617" y="9494"/>
                    <a:pt x="8465" y="9494"/>
                  </a:cubicBezTo>
                  <a:cubicBezTo>
                    <a:pt x="8312" y="9494"/>
                    <a:pt x="8160" y="9523"/>
                    <a:pt x="8037" y="9552"/>
                  </a:cubicBezTo>
                  <a:cubicBezTo>
                    <a:pt x="7915" y="9592"/>
                    <a:pt x="7814" y="9640"/>
                    <a:pt x="7765" y="9640"/>
                  </a:cubicBezTo>
                  <a:cubicBezTo>
                    <a:pt x="7744" y="9640"/>
                    <a:pt x="7732" y="9632"/>
                    <a:pt x="7732" y="9610"/>
                  </a:cubicBezTo>
                  <a:cubicBezTo>
                    <a:pt x="7674" y="9552"/>
                    <a:pt x="7500" y="9610"/>
                    <a:pt x="7195" y="9494"/>
                  </a:cubicBezTo>
                  <a:cubicBezTo>
                    <a:pt x="6891" y="9320"/>
                    <a:pt x="7137" y="9131"/>
                    <a:pt x="7195" y="9015"/>
                  </a:cubicBezTo>
                  <a:cubicBezTo>
                    <a:pt x="7253" y="8885"/>
                    <a:pt x="7007" y="8769"/>
                    <a:pt x="6891" y="8711"/>
                  </a:cubicBezTo>
                  <a:cubicBezTo>
                    <a:pt x="6775" y="8653"/>
                    <a:pt x="7137" y="8290"/>
                    <a:pt x="7195" y="8159"/>
                  </a:cubicBezTo>
                  <a:cubicBezTo>
                    <a:pt x="7232" y="8086"/>
                    <a:pt x="7077" y="8013"/>
                    <a:pt x="6911" y="8013"/>
                  </a:cubicBezTo>
                  <a:cubicBezTo>
                    <a:pt x="6814" y="8013"/>
                    <a:pt x="6714" y="8037"/>
                    <a:pt x="6644" y="8101"/>
                  </a:cubicBezTo>
                  <a:cubicBezTo>
                    <a:pt x="6590" y="8189"/>
                    <a:pt x="6508" y="8236"/>
                    <a:pt x="6411" y="8236"/>
                  </a:cubicBezTo>
                  <a:cubicBezTo>
                    <a:pt x="6301" y="8236"/>
                    <a:pt x="6173" y="8175"/>
                    <a:pt x="6050" y="8043"/>
                  </a:cubicBezTo>
                  <a:cubicBezTo>
                    <a:pt x="5861" y="7739"/>
                    <a:pt x="6166" y="7434"/>
                    <a:pt x="6412" y="7202"/>
                  </a:cubicBezTo>
                  <a:cubicBezTo>
                    <a:pt x="6476" y="7133"/>
                    <a:pt x="6557" y="7107"/>
                    <a:pt x="6652" y="7107"/>
                  </a:cubicBezTo>
                  <a:cubicBezTo>
                    <a:pt x="6816" y="7107"/>
                    <a:pt x="7023" y="7186"/>
                    <a:pt x="7253" y="7260"/>
                  </a:cubicBezTo>
                  <a:cubicBezTo>
                    <a:pt x="7616" y="7318"/>
                    <a:pt x="7616" y="7985"/>
                    <a:pt x="7732" y="8043"/>
                  </a:cubicBezTo>
                  <a:cubicBezTo>
                    <a:pt x="7746" y="8049"/>
                    <a:pt x="7759" y="8052"/>
                    <a:pt x="7771" y="8052"/>
                  </a:cubicBezTo>
                  <a:cubicBezTo>
                    <a:pt x="7873" y="8052"/>
                    <a:pt x="7908" y="7849"/>
                    <a:pt x="7805" y="7681"/>
                  </a:cubicBezTo>
                  <a:cubicBezTo>
                    <a:pt x="7616" y="7507"/>
                    <a:pt x="7805" y="7202"/>
                    <a:pt x="7921" y="6955"/>
                  </a:cubicBezTo>
                  <a:cubicBezTo>
                    <a:pt x="7979" y="6709"/>
                    <a:pt x="8283" y="6709"/>
                    <a:pt x="8283" y="6535"/>
                  </a:cubicBezTo>
                  <a:cubicBezTo>
                    <a:pt x="8341" y="6346"/>
                    <a:pt x="8530" y="6114"/>
                    <a:pt x="8646" y="5984"/>
                  </a:cubicBezTo>
                  <a:cubicBezTo>
                    <a:pt x="8762" y="5868"/>
                    <a:pt x="9009" y="5868"/>
                    <a:pt x="9125" y="5621"/>
                  </a:cubicBezTo>
                  <a:cubicBezTo>
                    <a:pt x="9149" y="5572"/>
                    <a:pt x="9187" y="5554"/>
                    <a:pt x="9230" y="5554"/>
                  </a:cubicBezTo>
                  <a:cubicBezTo>
                    <a:pt x="9290" y="5554"/>
                    <a:pt x="9362" y="5587"/>
                    <a:pt x="9429" y="5621"/>
                  </a:cubicBezTo>
                  <a:cubicBezTo>
                    <a:pt x="9471" y="5673"/>
                    <a:pt x="9549" y="5717"/>
                    <a:pt x="9612" y="5717"/>
                  </a:cubicBezTo>
                  <a:cubicBezTo>
                    <a:pt x="9637" y="5717"/>
                    <a:pt x="9659" y="5710"/>
                    <a:pt x="9676" y="5693"/>
                  </a:cubicBezTo>
                  <a:cubicBezTo>
                    <a:pt x="9734" y="5563"/>
                    <a:pt x="10096" y="5621"/>
                    <a:pt x="10154" y="5505"/>
                  </a:cubicBezTo>
                  <a:cubicBezTo>
                    <a:pt x="10271" y="5389"/>
                    <a:pt x="10212" y="5258"/>
                    <a:pt x="10343" y="5258"/>
                  </a:cubicBezTo>
                  <a:cubicBezTo>
                    <a:pt x="10401" y="5258"/>
                    <a:pt x="10459" y="5331"/>
                    <a:pt x="10517" y="5389"/>
                  </a:cubicBezTo>
                  <a:cubicBezTo>
                    <a:pt x="10597" y="5429"/>
                    <a:pt x="10712" y="5497"/>
                    <a:pt x="10813" y="5497"/>
                  </a:cubicBezTo>
                  <a:cubicBezTo>
                    <a:pt x="10859" y="5497"/>
                    <a:pt x="10902" y="5483"/>
                    <a:pt x="10938" y="5447"/>
                  </a:cubicBezTo>
                  <a:cubicBezTo>
                    <a:pt x="11184" y="5258"/>
                    <a:pt x="10880" y="4838"/>
                    <a:pt x="10706" y="4722"/>
                  </a:cubicBezTo>
                  <a:cubicBezTo>
                    <a:pt x="10575" y="4606"/>
                    <a:pt x="10633" y="4533"/>
                    <a:pt x="10271" y="3996"/>
                  </a:cubicBezTo>
                  <a:cubicBezTo>
                    <a:pt x="10075" y="3674"/>
                    <a:pt x="9952" y="3621"/>
                    <a:pt x="9893" y="3621"/>
                  </a:cubicBezTo>
                  <a:cubicBezTo>
                    <a:pt x="9864" y="3621"/>
                    <a:pt x="9850" y="3634"/>
                    <a:pt x="9850" y="3634"/>
                  </a:cubicBezTo>
                  <a:cubicBezTo>
                    <a:pt x="9850" y="3634"/>
                    <a:pt x="9676" y="3329"/>
                    <a:pt x="9618" y="3213"/>
                  </a:cubicBezTo>
                  <a:cubicBezTo>
                    <a:pt x="9545" y="3025"/>
                    <a:pt x="9125" y="2909"/>
                    <a:pt x="9009" y="2850"/>
                  </a:cubicBezTo>
                  <a:cubicBezTo>
                    <a:pt x="8992" y="2845"/>
                    <a:pt x="8976" y="2843"/>
                    <a:pt x="8961" y="2843"/>
                  </a:cubicBezTo>
                  <a:cubicBezTo>
                    <a:pt x="8800" y="2843"/>
                    <a:pt x="8699" y="3104"/>
                    <a:pt x="8646" y="3329"/>
                  </a:cubicBezTo>
                  <a:cubicBezTo>
                    <a:pt x="8588" y="3576"/>
                    <a:pt x="8762" y="3750"/>
                    <a:pt x="8704" y="3880"/>
                  </a:cubicBezTo>
                  <a:cubicBezTo>
                    <a:pt x="8704" y="3952"/>
                    <a:pt x="8521" y="4002"/>
                    <a:pt x="8368" y="4002"/>
                  </a:cubicBezTo>
                  <a:cubicBezTo>
                    <a:pt x="8273" y="4002"/>
                    <a:pt x="8189" y="3983"/>
                    <a:pt x="8167" y="3938"/>
                  </a:cubicBezTo>
                  <a:cubicBezTo>
                    <a:pt x="8167" y="3808"/>
                    <a:pt x="7674" y="3634"/>
                    <a:pt x="7442" y="3445"/>
                  </a:cubicBezTo>
                  <a:cubicBezTo>
                    <a:pt x="7253" y="3213"/>
                    <a:pt x="7442" y="2792"/>
                    <a:pt x="7616" y="2662"/>
                  </a:cubicBezTo>
                  <a:cubicBezTo>
                    <a:pt x="7645" y="2633"/>
                    <a:pt x="7707" y="2618"/>
                    <a:pt x="7783" y="2618"/>
                  </a:cubicBezTo>
                  <a:cubicBezTo>
                    <a:pt x="7859" y="2618"/>
                    <a:pt x="7950" y="2633"/>
                    <a:pt x="8037" y="2662"/>
                  </a:cubicBezTo>
                  <a:cubicBezTo>
                    <a:pt x="8167" y="2720"/>
                    <a:pt x="8283" y="2720"/>
                    <a:pt x="8341" y="2720"/>
                  </a:cubicBezTo>
                  <a:cubicBezTo>
                    <a:pt x="8457" y="2662"/>
                    <a:pt x="8341" y="2488"/>
                    <a:pt x="8341" y="2488"/>
                  </a:cubicBezTo>
                  <a:cubicBezTo>
                    <a:pt x="8341" y="2430"/>
                    <a:pt x="8588" y="2183"/>
                    <a:pt x="8646" y="2125"/>
                  </a:cubicBezTo>
                  <a:cubicBezTo>
                    <a:pt x="8704" y="2067"/>
                    <a:pt x="8646" y="1705"/>
                    <a:pt x="8588" y="1516"/>
                  </a:cubicBezTo>
                  <a:cubicBezTo>
                    <a:pt x="8559" y="1487"/>
                    <a:pt x="8497" y="1473"/>
                    <a:pt x="8428" y="1473"/>
                  </a:cubicBezTo>
                  <a:cubicBezTo>
                    <a:pt x="8359" y="1473"/>
                    <a:pt x="8283" y="1487"/>
                    <a:pt x="8225" y="1516"/>
                  </a:cubicBezTo>
                  <a:lnTo>
                    <a:pt x="7863" y="1516"/>
                  </a:lnTo>
                  <a:cubicBezTo>
                    <a:pt x="7807" y="1467"/>
                    <a:pt x="7734" y="1449"/>
                    <a:pt x="7658" y="1449"/>
                  </a:cubicBezTo>
                  <a:cubicBezTo>
                    <a:pt x="7554" y="1449"/>
                    <a:pt x="7445" y="1483"/>
                    <a:pt x="7369" y="1516"/>
                  </a:cubicBezTo>
                  <a:cubicBezTo>
                    <a:pt x="7286" y="1600"/>
                    <a:pt x="7073" y="1661"/>
                    <a:pt x="6917" y="1661"/>
                  </a:cubicBezTo>
                  <a:cubicBezTo>
                    <a:pt x="6858" y="1661"/>
                    <a:pt x="6807" y="1652"/>
                    <a:pt x="6775" y="1632"/>
                  </a:cubicBezTo>
                  <a:cubicBezTo>
                    <a:pt x="6728" y="1585"/>
                    <a:pt x="6434" y="1500"/>
                    <a:pt x="6170" y="1500"/>
                  </a:cubicBezTo>
                  <a:cubicBezTo>
                    <a:pt x="6108" y="1500"/>
                    <a:pt x="6047" y="1505"/>
                    <a:pt x="5992" y="1516"/>
                  </a:cubicBezTo>
                  <a:cubicBezTo>
                    <a:pt x="5687" y="1516"/>
                    <a:pt x="5556" y="1458"/>
                    <a:pt x="5440" y="1342"/>
                  </a:cubicBezTo>
                  <a:cubicBezTo>
                    <a:pt x="5324" y="1211"/>
                    <a:pt x="4904" y="979"/>
                    <a:pt x="4715" y="907"/>
                  </a:cubicBezTo>
                  <a:cubicBezTo>
                    <a:pt x="4541" y="849"/>
                    <a:pt x="4410" y="733"/>
                    <a:pt x="4236" y="617"/>
                  </a:cubicBezTo>
                  <a:cubicBezTo>
                    <a:pt x="4203" y="583"/>
                    <a:pt x="4170" y="571"/>
                    <a:pt x="4138" y="571"/>
                  </a:cubicBezTo>
                  <a:cubicBezTo>
                    <a:pt x="4046" y="571"/>
                    <a:pt x="3960" y="675"/>
                    <a:pt x="3874" y="675"/>
                  </a:cubicBezTo>
                  <a:cubicBezTo>
                    <a:pt x="3743" y="733"/>
                    <a:pt x="3569" y="791"/>
                    <a:pt x="3511" y="849"/>
                  </a:cubicBezTo>
                  <a:cubicBezTo>
                    <a:pt x="3503" y="857"/>
                    <a:pt x="3492" y="860"/>
                    <a:pt x="3477" y="860"/>
                  </a:cubicBezTo>
                  <a:cubicBezTo>
                    <a:pt x="3387" y="860"/>
                    <a:pt x="3181" y="717"/>
                    <a:pt x="3018" y="617"/>
                  </a:cubicBezTo>
                  <a:cubicBezTo>
                    <a:pt x="2786" y="428"/>
                    <a:pt x="2423" y="428"/>
                    <a:pt x="2293" y="370"/>
                  </a:cubicBezTo>
                  <a:cubicBezTo>
                    <a:pt x="2177" y="312"/>
                    <a:pt x="1814" y="254"/>
                    <a:pt x="1698" y="124"/>
                  </a:cubicBezTo>
                  <a:cubicBezTo>
                    <a:pt x="1509" y="66"/>
                    <a:pt x="1277" y="7"/>
                    <a:pt x="1031" y="7"/>
                  </a:cubicBezTo>
                  <a:cubicBezTo>
                    <a:pt x="1004" y="2"/>
                    <a:pt x="979" y="0"/>
                    <a:pt x="9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343788" y="673160"/>
              <a:ext cx="224194" cy="112328"/>
            </a:xfrm>
            <a:custGeom>
              <a:rect b="b" l="l" r="r" t="t"/>
              <a:pathLst>
                <a:path extrusionOk="0" h="1214" w="2423">
                  <a:moveTo>
                    <a:pt x="574" y="0"/>
                  </a:moveTo>
                  <a:cubicBezTo>
                    <a:pt x="488" y="0"/>
                    <a:pt x="393" y="31"/>
                    <a:pt x="363" y="158"/>
                  </a:cubicBezTo>
                  <a:cubicBezTo>
                    <a:pt x="305" y="332"/>
                    <a:pt x="0" y="579"/>
                    <a:pt x="363" y="579"/>
                  </a:cubicBezTo>
                  <a:cubicBezTo>
                    <a:pt x="607" y="579"/>
                    <a:pt x="773" y="535"/>
                    <a:pt x="870" y="535"/>
                  </a:cubicBezTo>
                  <a:cubicBezTo>
                    <a:pt x="939" y="535"/>
                    <a:pt x="972" y="558"/>
                    <a:pt x="972" y="637"/>
                  </a:cubicBezTo>
                  <a:cubicBezTo>
                    <a:pt x="972" y="883"/>
                    <a:pt x="842" y="999"/>
                    <a:pt x="1088" y="1115"/>
                  </a:cubicBezTo>
                  <a:cubicBezTo>
                    <a:pt x="1125" y="1128"/>
                    <a:pt x="1176" y="1132"/>
                    <a:pt x="1236" y="1132"/>
                  </a:cubicBezTo>
                  <a:cubicBezTo>
                    <a:pt x="1399" y="1132"/>
                    <a:pt x="1628" y="1099"/>
                    <a:pt x="1811" y="1099"/>
                  </a:cubicBezTo>
                  <a:cubicBezTo>
                    <a:pt x="1878" y="1099"/>
                    <a:pt x="1939" y="1103"/>
                    <a:pt x="1988" y="1115"/>
                  </a:cubicBezTo>
                  <a:cubicBezTo>
                    <a:pt x="2174" y="1151"/>
                    <a:pt x="2295" y="1214"/>
                    <a:pt x="2361" y="1214"/>
                  </a:cubicBezTo>
                  <a:cubicBezTo>
                    <a:pt x="2403" y="1214"/>
                    <a:pt x="2423" y="1189"/>
                    <a:pt x="2423" y="1115"/>
                  </a:cubicBezTo>
                  <a:cubicBezTo>
                    <a:pt x="2423" y="999"/>
                    <a:pt x="2292" y="941"/>
                    <a:pt x="2234" y="695"/>
                  </a:cubicBezTo>
                  <a:cubicBezTo>
                    <a:pt x="2118" y="448"/>
                    <a:pt x="2118" y="216"/>
                    <a:pt x="1872" y="216"/>
                  </a:cubicBezTo>
                  <a:cubicBezTo>
                    <a:pt x="1748" y="245"/>
                    <a:pt x="1596" y="260"/>
                    <a:pt x="1460" y="260"/>
                  </a:cubicBezTo>
                  <a:cubicBezTo>
                    <a:pt x="1324" y="260"/>
                    <a:pt x="1204" y="245"/>
                    <a:pt x="1146" y="216"/>
                  </a:cubicBezTo>
                  <a:cubicBezTo>
                    <a:pt x="1030" y="158"/>
                    <a:pt x="726" y="28"/>
                    <a:pt x="726" y="28"/>
                  </a:cubicBezTo>
                  <a:cubicBezTo>
                    <a:pt x="726" y="28"/>
                    <a:pt x="654" y="0"/>
                    <a:pt x="57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366642" y="609872"/>
              <a:ext cx="183019" cy="79296"/>
            </a:xfrm>
            <a:custGeom>
              <a:rect b="b" l="l" r="r" t="t"/>
              <a:pathLst>
                <a:path extrusionOk="0" h="857" w="1978">
                  <a:moveTo>
                    <a:pt x="1282" y="1"/>
                  </a:moveTo>
                  <a:cubicBezTo>
                    <a:pt x="1146" y="1"/>
                    <a:pt x="1023" y="15"/>
                    <a:pt x="957" y="44"/>
                  </a:cubicBezTo>
                  <a:cubicBezTo>
                    <a:pt x="841" y="117"/>
                    <a:pt x="363" y="117"/>
                    <a:pt x="363" y="117"/>
                  </a:cubicBezTo>
                  <a:cubicBezTo>
                    <a:pt x="363" y="117"/>
                    <a:pt x="0" y="175"/>
                    <a:pt x="174" y="349"/>
                  </a:cubicBezTo>
                  <a:cubicBezTo>
                    <a:pt x="363" y="537"/>
                    <a:pt x="783" y="479"/>
                    <a:pt x="899" y="595"/>
                  </a:cubicBezTo>
                  <a:cubicBezTo>
                    <a:pt x="1015" y="654"/>
                    <a:pt x="1204" y="712"/>
                    <a:pt x="1451" y="842"/>
                  </a:cubicBezTo>
                  <a:cubicBezTo>
                    <a:pt x="1490" y="852"/>
                    <a:pt x="1531" y="856"/>
                    <a:pt x="1572" y="856"/>
                  </a:cubicBezTo>
                  <a:cubicBezTo>
                    <a:pt x="1775" y="856"/>
                    <a:pt x="1977" y="750"/>
                    <a:pt x="1929" y="654"/>
                  </a:cubicBezTo>
                  <a:cubicBezTo>
                    <a:pt x="1871" y="595"/>
                    <a:pt x="1625" y="537"/>
                    <a:pt x="1683" y="349"/>
                  </a:cubicBezTo>
                  <a:cubicBezTo>
                    <a:pt x="1683" y="175"/>
                    <a:pt x="1871" y="44"/>
                    <a:pt x="1683" y="44"/>
                  </a:cubicBezTo>
                  <a:cubicBezTo>
                    <a:pt x="1567" y="15"/>
                    <a:pt x="1418" y="1"/>
                    <a:pt x="128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679289" y="736818"/>
              <a:ext cx="268515" cy="212906"/>
            </a:xfrm>
            <a:custGeom>
              <a:rect b="b" l="l" r="r" t="t"/>
              <a:pathLst>
                <a:path extrusionOk="0" h="2301" w="2902">
                  <a:moveTo>
                    <a:pt x="516" y="1"/>
                  </a:moveTo>
                  <a:cubicBezTo>
                    <a:pt x="484" y="1"/>
                    <a:pt x="452" y="3"/>
                    <a:pt x="421" y="7"/>
                  </a:cubicBezTo>
                  <a:cubicBezTo>
                    <a:pt x="421" y="7"/>
                    <a:pt x="390" y="1"/>
                    <a:pt x="346" y="1"/>
                  </a:cubicBezTo>
                  <a:cubicBezTo>
                    <a:pt x="252" y="1"/>
                    <a:pt x="98" y="28"/>
                    <a:pt x="59" y="195"/>
                  </a:cubicBezTo>
                  <a:cubicBezTo>
                    <a:pt x="1" y="369"/>
                    <a:pt x="1" y="311"/>
                    <a:pt x="305" y="485"/>
                  </a:cubicBezTo>
                  <a:cubicBezTo>
                    <a:pt x="668" y="674"/>
                    <a:pt x="784" y="616"/>
                    <a:pt x="973" y="790"/>
                  </a:cubicBezTo>
                  <a:cubicBezTo>
                    <a:pt x="1205" y="921"/>
                    <a:pt x="1393" y="1095"/>
                    <a:pt x="1451" y="1211"/>
                  </a:cubicBezTo>
                  <a:cubicBezTo>
                    <a:pt x="1509" y="1399"/>
                    <a:pt x="1567" y="1646"/>
                    <a:pt x="1263" y="1704"/>
                  </a:cubicBezTo>
                  <a:cubicBezTo>
                    <a:pt x="1031" y="1704"/>
                    <a:pt x="973" y="1878"/>
                    <a:pt x="1205" y="2008"/>
                  </a:cubicBezTo>
                  <a:cubicBezTo>
                    <a:pt x="1440" y="2098"/>
                    <a:pt x="1710" y="2301"/>
                    <a:pt x="1908" y="2301"/>
                  </a:cubicBezTo>
                  <a:cubicBezTo>
                    <a:pt x="1966" y="2301"/>
                    <a:pt x="2018" y="2283"/>
                    <a:pt x="2060" y="2241"/>
                  </a:cubicBezTo>
                  <a:cubicBezTo>
                    <a:pt x="2176" y="2125"/>
                    <a:pt x="2118" y="2125"/>
                    <a:pt x="2351" y="1878"/>
                  </a:cubicBezTo>
                  <a:cubicBezTo>
                    <a:pt x="2539" y="1704"/>
                    <a:pt x="2902" y="1762"/>
                    <a:pt x="2597" y="1573"/>
                  </a:cubicBezTo>
                  <a:cubicBezTo>
                    <a:pt x="2292" y="1399"/>
                    <a:pt x="2118" y="1399"/>
                    <a:pt x="2118" y="1095"/>
                  </a:cubicBezTo>
                  <a:cubicBezTo>
                    <a:pt x="2118" y="790"/>
                    <a:pt x="2176" y="674"/>
                    <a:pt x="1814" y="485"/>
                  </a:cubicBezTo>
                  <a:cubicBezTo>
                    <a:pt x="1478" y="324"/>
                    <a:pt x="929" y="1"/>
                    <a:pt x="51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656528" y="588406"/>
              <a:ext cx="314131" cy="121859"/>
            </a:xfrm>
            <a:custGeom>
              <a:rect b="b" l="l" r="r" t="t"/>
              <a:pathLst>
                <a:path extrusionOk="0" h="1317" w="3395">
                  <a:moveTo>
                    <a:pt x="254" y="0"/>
                  </a:moveTo>
                  <a:cubicBezTo>
                    <a:pt x="117" y="0"/>
                    <a:pt x="0" y="23"/>
                    <a:pt x="0" y="102"/>
                  </a:cubicBezTo>
                  <a:cubicBezTo>
                    <a:pt x="0" y="349"/>
                    <a:pt x="131" y="769"/>
                    <a:pt x="363" y="886"/>
                  </a:cubicBezTo>
                  <a:cubicBezTo>
                    <a:pt x="667" y="944"/>
                    <a:pt x="551" y="1002"/>
                    <a:pt x="725" y="1074"/>
                  </a:cubicBezTo>
                  <a:cubicBezTo>
                    <a:pt x="908" y="1160"/>
                    <a:pt x="1217" y="1317"/>
                    <a:pt x="1389" y="1317"/>
                  </a:cubicBezTo>
                  <a:cubicBezTo>
                    <a:pt x="1450" y="1317"/>
                    <a:pt x="1493" y="1297"/>
                    <a:pt x="1509" y="1248"/>
                  </a:cubicBezTo>
                  <a:cubicBezTo>
                    <a:pt x="1581" y="1002"/>
                    <a:pt x="1871" y="886"/>
                    <a:pt x="2176" y="769"/>
                  </a:cubicBezTo>
                  <a:cubicBezTo>
                    <a:pt x="2480" y="711"/>
                    <a:pt x="3394" y="581"/>
                    <a:pt x="3206" y="407"/>
                  </a:cubicBezTo>
                  <a:cubicBezTo>
                    <a:pt x="3032" y="276"/>
                    <a:pt x="2843" y="102"/>
                    <a:pt x="2480" y="102"/>
                  </a:cubicBezTo>
                  <a:cubicBezTo>
                    <a:pt x="2118" y="160"/>
                    <a:pt x="1581" y="160"/>
                    <a:pt x="1277" y="160"/>
                  </a:cubicBezTo>
                  <a:cubicBezTo>
                    <a:pt x="972" y="160"/>
                    <a:pt x="667" y="44"/>
                    <a:pt x="667" y="44"/>
                  </a:cubicBezTo>
                  <a:cubicBezTo>
                    <a:pt x="667" y="44"/>
                    <a:pt x="442" y="0"/>
                    <a:pt x="2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635062" y="667331"/>
              <a:ext cx="146379" cy="68563"/>
            </a:xfrm>
            <a:custGeom>
              <a:rect b="b" l="l" r="r" t="t"/>
              <a:pathLst>
                <a:path extrusionOk="0" h="741" w="1582">
                  <a:moveTo>
                    <a:pt x="72" y="0"/>
                  </a:moveTo>
                  <a:cubicBezTo>
                    <a:pt x="38" y="0"/>
                    <a:pt x="12" y="9"/>
                    <a:pt x="0" y="33"/>
                  </a:cubicBezTo>
                  <a:cubicBezTo>
                    <a:pt x="0" y="221"/>
                    <a:pt x="232" y="221"/>
                    <a:pt x="290" y="337"/>
                  </a:cubicBezTo>
                  <a:cubicBezTo>
                    <a:pt x="363" y="511"/>
                    <a:pt x="363" y="700"/>
                    <a:pt x="653" y="700"/>
                  </a:cubicBezTo>
                  <a:cubicBezTo>
                    <a:pt x="699" y="691"/>
                    <a:pt x="753" y="688"/>
                    <a:pt x="811" y="688"/>
                  </a:cubicBezTo>
                  <a:cubicBezTo>
                    <a:pt x="1040" y="688"/>
                    <a:pt x="1337" y="741"/>
                    <a:pt x="1483" y="741"/>
                  </a:cubicBezTo>
                  <a:cubicBezTo>
                    <a:pt x="1547" y="741"/>
                    <a:pt x="1582" y="730"/>
                    <a:pt x="1567" y="700"/>
                  </a:cubicBezTo>
                  <a:cubicBezTo>
                    <a:pt x="1509" y="584"/>
                    <a:pt x="1320" y="395"/>
                    <a:pt x="957" y="395"/>
                  </a:cubicBezTo>
                  <a:cubicBezTo>
                    <a:pt x="595" y="337"/>
                    <a:pt x="479" y="149"/>
                    <a:pt x="479" y="149"/>
                  </a:cubicBezTo>
                  <a:cubicBezTo>
                    <a:pt x="479" y="149"/>
                    <a:pt x="209" y="0"/>
                    <a:pt x="7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561225" y="675103"/>
              <a:ext cx="107424" cy="124820"/>
            </a:xfrm>
            <a:custGeom>
              <a:rect b="b" l="l" r="r" t="t"/>
              <a:pathLst>
                <a:path extrusionOk="0" h="1349" w="1161">
                  <a:moveTo>
                    <a:pt x="232" y="0"/>
                  </a:moveTo>
                  <a:cubicBezTo>
                    <a:pt x="216" y="0"/>
                    <a:pt x="202" y="2"/>
                    <a:pt x="189" y="7"/>
                  </a:cubicBezTo>
                  <a:cubicBezTo>
                    <a:pt x="0" y="7"/>
                    <a:pt x="131" y="137"/>
                    <a:pt x="189" y="369"/>
                  </a:cubicBezTo>
                  <a:cubicBezTo>
                    <a:pt x="305" y="558"/>
                    <a:pt x="73" y="732"/>
                    <a:pt x="189" y="920"/>
                  </a:cubicBezTo>
                  <a:cubicBezTo>
                    <a:pt x="295" y="1080"/>
                    <a:pt x="353" y="1348"/>
                    <a:pt x="639" y="1348"/>
                  </a:cubicBezTo>
                  <a:cubicBezTo>
                    <a:pt x="666" y="1348"/>
                    <a:pt x="695" y="1346"/>
                    <a:pt x="725" y="1341"/>
                  </a:cubicBezTo>
                  <a:cubicBezTo>
                    <a:pt x="1088" y="1225"/>
                    <a:pt x="1161" y="1225"/>
                    <a:pt x="1161" y="978"/>
                  </a:cubicBezTo>
                  <a:cubicBezTo>
                    <a:pt x="1161" y="732"/>
                    <a:pt x="1088" y="500"/>
                    <a:pt x="856" y="311"/>
                  </a:cubicBezTo>
                  <a:cubicBezTo>
                    <a:pt x="856" y="311"/>
                    <a:pt x="433" y="0"/>
                    <a:pt x="23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545126" y="607096"/>
              <a:ext cx="81702" cy="51630"/>
            </a:xfrm>
            <a:custGeom>
              <a:rect b="b" l="l" r="r" t="t"/>
              <a:pathLst>
                <a:path extrusionOk="0" h="558" w="883">
                  <a:moveTo>
                    <a:pt x="181" y="1"/>
                  </a:moveTo>
                  <a:cubicBezTo>
                    <a:pt x="161" y="1"/>
                    <a:pt x="140" y="6"/>
                    <a:pt x="116" y="16"/>
                  </a:cubicBezTo>
                  <a:cubicBezTo>
                    <a:pt x="116" y="16"/>
                    <a:pt x="0" y="205"/>
                    <a:pt x="116" y="321"/>
                  </a:cubicBezTo>
                  <a:cubicBezTo>
                    <a:pt x="247" y="379"/>
                    <a:pt x="305" y="379"/>
                    <a:pt x="537" y="509"/>
                  </a:cubicBezTo>
                  <a:cubicBezTo>
                    <a:pt x="591" y="543"/>
                    <a:pt x="645" y="557"/>
                    <a:pt x="692" y="557"/>
                  </a:cubicBezTo>
                  <a:cubicBezTo>
                    <a:pt x="807" y="557"/>
                    <a:pt x="883" y="472"/>
                    <a:pt x="841" y="379"/>
                  </a:cubicBezTo>
                  <a:cubicBezTo>
                    <a:pt x="841" y="321"/>
                    <a:pt x="667" y="321"/>
                    <a:pt x="479" y="205"/>
                  </a:cubicBezTo>
                  <a:cubicBezTo>
                    <a:pt x="336" y="98"/>
                    <a:pt x="272" y="1"/>
                    <a:pt x="18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852407" y="641053"/>
              <a:ext cx="547670" cy="372886"/>
            </a:xfrm>
            <a:custGeom>
              <a:rect b="b" l="l" r="r" t="t"/>
              <a:pathLst>
                <a:path extrusionOk="0" h="4030" w="5919">
                  <a:moveTo>
                    <a:pt x="3346" y="1"/>
                  </a:moveTo>
                  <a:cubicBezTo>
                    <a:pt x="3042" y="1"/>
                    <a:pt x="2621" y="87"/>
                    <a:pt x="2253" y="87"/>
                  </a:cubicBezTo>
                  <a:cubicBezTo>
                    <a:pt x="2166" y="87"/>
                    <a:pt x="2082" y="82"/>
                    <a:pt x="2003" y="70"/>
                  </a:cubicBezTo>
                  <a:cubicBezTo>
                    <a:pt x="1857" y="51"/>
                    <a:pt x="1729" y="44"/>
                    <a:pt x="1621" y="44"/>
                  </a:cubicBezTo>
                  <a:cubicBezTo>
                    <a:pt x="1406" y="44"/>
                    <a:pt x="1277" y="70"/>
                    <a:pt x="1277" y="70"/>
                  </a:cubicBezTo>
                  <a:cubicBezTo>
                    <a:pt x="1277" y="70"/>
                    <a:pt x="363" y="317"/>
                    <a:pt x="189" y="433"/>
                  </a:cubicBezTo>
                  <a:cubicBezTo>
                    <a:pt x="1" y="563"/>
                    <a:pt x="117" y="868"/>
                    <a:pt x="363" y="984"/>
                  </a:cubicBezTo>
                  <a:cubicBezTo>
                    <a:pt x="610" y="1100"/>
                    <a:pt x="1147" y="1100"/>
                    <a:pt x="1393" y="1404"/>
                  </a:cubicBezTo>
                  <a:cubicBezTo>
                    <a:pt x="1640" y="1709"/>
                    <a:pt x="1451" y="2318"/>
                    <a:pt x="1393" y="2608"/>
                  </a:cubicBezTo>
                  <a:cubicBezTo>
                    <a:pt x="1335" y="2913"/>
                    <a:pt x="1509" y="3769"/>
                    <a:pt x="1872" y="3943"/>
                  </a:cubicBezTo>
                  <a:cubicBezTo>
                    <a:pt x="2024" y="4001"/>
                    <a:pt x="2129" y="4030"/>
                    <a:pt x="2206" y="4030"/>
                  </a:cubicBezTo>
                  <a:cubicBezTo>
                    <a:pt x="2282" y="4030"/>
                    <a:pt x="2329" y="4001"/>
                    <a:pt x="2365" y="3943"/>
                  </a:cubicBezTo>
                  <a:cubicBezTo>
                    <a:pt x="2481" y="3827"/>
                    <a:pt x="2786" y="3464"/>
                    <a:pt x="3018" y="3276"/>
                  </a:cubicBezTo>
                  <a:cubicBezTo>
                    <a:pt x="3264" y="3101"/>
                    <a:pt x="4352" y="3043"/>
                    <a:pt x="4599" y="2855"/>
                  </a:cubicBezTo>
                  <a:cubicBezTo>
                    <a:pt x="4831" y="2739"/>
                    <a:pt x="4715" y="2550"/>
                    <a:pt x="4904" y="2246"/>
                  </a:cubicBezTo>
                  <a:cubicBezTo>
                    <a:pt x="5136" y="1883"/>
                    <a:pt x="5078" y="1651"/>
                    <a:pt x="5078" y="1404"/>
                  </a:cubicBezTo>
                  <a:cubicBezTo>
                    <a:pt x="5020" y="1230"/>
                    <a:pt x="5803" y="1042"/>
                    <a:pt x="5861" y="868"/>
                  </a:cubicBezTo>
                  <a:cubicBezTo>
                    <a:pt x="5919" y="679"/>
                    <a:pt x="5440" y="621"/>
                    <a:pt x="5020" y="317"/>
                  </a:cubicBezTo>
                  <a:cubicBezTo>
                    <a:pt x="4541" y="70"/>
                    <a:pt x="3874" y="70"/>
                    <a:pt x="3511" y="12"/>
                  </a:cubicBezTo>
                  <a:cubicBezTo>
                    <a:pt x="3461" y="4"/>
                    <a:pt x="3406" y="1"/>
                    <a:pt x="334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7279076" y="2091777"/>
              <a:ext cx="357156" cy="333192"/>
            </a:xfrm>
            <a:custGeom>
              <a:rect b="b" l="l" r="r" t="t"/>
              <a:pathLst>
                <a:path extrusionOk="0" h="3601" w="3860">
                  <a:moveTo>
                    <a:pt x="2012" y="0"/>
                  </a:moveTo>
                  <a:cubicBezTo>
                    <a:pt x="1944" y="0"/>
                    <a:pt x="1890" y="16"/>
                    <a:pt x="1872" y="56"/>
                  </a:cubicBezTo>
                  <a:cubicBezTo>
                    <a:pt x="1741" y="230"/>
                    <a:pt x="1321" y="288"/>
                    <a:pt x="1147" y="535"/>
                  </a:cubicBezTo>
                  <a:cubicBezTo>
                    <a:pt x="1147" y="535"/>
                    <a:pt x="822" y="860"/>
                    <a:pt x="576" y="860"/>
                  </a:cubicBezTo>
                  <a:cubicBezTo>
                    <a:pt x="542" y="860"/>
                    <a:pt x="509" y="854"/>
                    <a:pt x="479" y="840"/>
                  </a:cubicBezTo>
                  <a:cubicBezTo>
                    <a:pt x="466" y="837"/>
                    <a:pt x="454" y="836"/>
                    <a:pt x="442" y="836"/>
                  </a:cubicBezTo>
                  <a:cubicBezTo>
                    <a:pt x="170" y="836"/>
                    <a:pt x="117" y="1440"/>
                    <a:pt x="117" y="1565"/>
                  </a:cubicBezTo>
                  <a:cubicBezTo>
                    <a:pt x="175" y="1739"/>
                    <a:pt x="1" y="2290"/>
                    <a:pt x="175" y="2464"/>
                  </a:cubicBezTo>
                  <a:cubicBezTo>
                    <a:pt x="248" y="2537"/>
                    <a:pt x="319" y="2562"/>
                    <a:pt x="410" y="2562"/>
                  </a:cubicBezTo>
                  <a:cubicBezTo>
                    <a:pt x="555" y="2562"/>
                    <a:pt x="751" y="2500"/>
                    <a:pt x="1089" y="2464"/>
                  </a:cubicBezTo>
                  <a:cubicBezTo>
                    <a:pt x="1567" y="2464"/>
                    <a:pt x="1988" y="2653"/>
                    <a:pt x="2104" y="2769"/>
                  </a:cubicBezTo>
                  <a:cubicBezTo>
                    <a:pt x="2235" y="2885"/>
                    <a:pt x="2235" y="3436"/>
                    <a:pt x="2597" y="3552"/>
                  </a:cubicBezTo>
                  <a:cubicBezTo>
                    <a:pt x="2687" y="3584"/>
                    <a:pt x="2780" y="3601"/>
                    <a:pt x="2871" y="3601"/>
                  </a:cubicBezTo>
                  <a:cubicBezTo>
                    <a:pt x="3152" y="3601"/>
                    <a:pt x="3423" y="3448"/>
                    <a:pt x="3554" y="3131"/>
                  </a:cubicBezTo>
                  <a:cubicBezTo>
                    <a:pt x="3685" y="2769"/>
                    <a:pt x="3859" y="2522"/>
                    <a:pt x="3859" y="2232"/>
                  </a:cubicBezTo>
                  <a:cubicBezTo>
                    <a:pt x="3801" y="1928"/>
                    <a:pt x="3380" y="1434"/>
                    <a:pt x="3380" y="1144"/>
                  </a:cubicBezTo>
                  <a:cubicBezTo>
                    <a:pt x="3380" y="861"/>
                    <a:pt x="3280" y="101"/>
                    <a:pt x="3114" y="101"/>
                  </a:cubicBezTo>
                  <a:cubicBezTo>
                    <a:pt x="3102" y="101"/>
                    <a:pt x="3089" y="105"/>
                    <a:pt x="3076" y="114"/>
                  </a:cubicBezTo>
                  <a:cubicBezTo>
                    <a:pt x="2964" y="226"/>
                    <a:pt x="2960" y="901"/>
                    <a:pt x="2844" y="901"/>
                  </a:cubicBezTo>
                  <a:cubicBezTo>
                    <a:pt x="2839" y="901"/>
                    <a:pt x="2834" y="900"/>
                    <a:pt x="2829" y="898"/>
                  </a:cubicBezTo>
                  <a:cubicBezTo>
                    <a:pt x="2655" y="840"/>
                    <a:pt x="2409" y="709"/>
                    <a:pt x="2409" y="535"/>
                  </a:cubicBezTo>
                  <a:cubicBezTo>
                    <a:pt x="2467" y="347"/>
                    <a:pt x="2655" y="172"/>
                    <a:pt x="2467" y="114"/>
                  </a:cubicBezTo>
                  <a:cubicBezTo>
                    <a:pt x="2387" y="75"/>
                    <a:pt x="2163" y="0"/>
                    <a:pt x="201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519367" y="2432460"/>
              <a:ext cx="67175" cy="49687"/>
            </a:xfrm>
            <a:custGeom>
              <a:rect b="b" l="l" r="r" t="t"/>
              <a:pathLst>
                <a:path extrusionOk="0" h="537" w="726">
                  <a:moveTo>
                    <a:pt x="251" y="1"/>
                  </a:moveTo>
                  <a:cubicBezTo>
                    <a:pt x="202" y="1"/>
                    <a:pt x="155" y="15"/>
                    <a:pt x="116" y="59"/>
                  </a:cubicBezTo>
                  <a:cubicBezTo>
                    <a:pt x="116" y="59"/>
                    <a:pt x="0" y="117"/>
                    <a:pt x="116" y="291"/>
                  </a:cubicBezTo>
                  <a:cubicBezTo>
                    <a:pt x="155" y="456"/>
                    <a:pt x="227" y="537"/>
                    <a:pt x="305" y="537"/>
                  </a:cubicBezTo>
                  <a:cubicBezTo>
                    <a:pt x="343" y="537"/>
                    <a:pt x="383" y="517"/>
                    <a:pt x="421" y="479"/>
                  </a:cubicBezTo>
                  <a:cubicBezTo>
                    <a:pt x="537" y="363"/>
                    <a:pt x="725" y="117"/>
                    <a:pt x="537" y="59"/>
                  </a:cubicBezTo>
                  <a:cubicBezTo>
                    <a:pt x="459" y="59"/>
                    <a:pt x="350" y="1"/>
                    <a:pt x="2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7708584" y="2399428"/>
              <a:ext cx="151745" cy="163311"/>
            </a:xfrm>
            <a:custGeom>
              <a:rect b="b" l="l" r="r" t="t"/>
              <a:pathLst>
                <a:path extrusionOk="0" h="1765" w="1640">
                  <a:moveTo>
                    <a:pt x="1001" y="0"/>
                  </a:moveTo>
                  <a:cubicBezTo>
                    <a:pt x="975" y="0"/>
                    <a:pt x="947" y="16"/>
                    <a:pt x="914" y="53"/>
                  </a:cubicBezTo>
                  <a:cubicBezTo>
                    <a:pt x="914" y="53"/>
                    <a:pt x="856" y="53"/>
                    <a:pt x="914" y="358"/>
                  </a:cubicBezTo>
                  <a:cubicBezTo>
                    <a:pt x="972" y="590"/>
                    <a:pt x="972" y="720"/>
                    <a:pt x="856" y="836"/>
                  </a:cubicBezTo>
                  <a:cubicBezTo>
                    <a:pt x="798" y="1010"/>
                    <a:pt x="494" y="1257"/>
                    <a:pt x="247" y="1315"/>
                  </a:cubicBezTo>
                  <a:cubicBezTo>
                    <a:pt x="73" y="1373"/>
                    <a:pt x="0" y="1562"/>
                    <a:pt x="73" y="1678"/>
                  </a:cubicBezTo>
                  <a:cubicBezTo>
                    <a:pt x="122" y="1733"/>
                    <a:pt x="150" y="1764"/>
                    <a:pt x="189" y="1764"/>
                  </a:cubicBezTo>
                  <a:cubicBezTo>
                    <a:pt x="243" y="1764"/>
                    <a:pt x="317" y="1704"/>
                    <a:pt x="494" y="1562"/>
                  </a:cubicBezTo>
                  <a:cubicBezTo>
                    <a:pt x="798" y="1315"/>
                    <a:pt x="914" y="1141"/>
                    <a:pt x="1161" y="952"/>
                  </a:cubicBezTo>
                  <a:cubicBezTo>
                    <a:pt x="1393" y="778"/>
                    <a:pt x="1639" y="778"/>
                    <a:pt x="1581" y="648"/>
                  </a:cubicBezTo>
                  <a:cubicBezTo>
                    <a:pt x="1451" y="532"/>
                    <a:pt x="1219" y="416"/>
                    <a:pt x="1161" y="227"/>
                  </a:cubicBezTo>
                  <a:cubicBezTo>
                    <a:pt x="1109" y="102"/>
                    <a:pt x="1064" y="0"/>
                    <a:pt x="100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7480414" y="1981856"/>
              <a:ext cx="161183" cy="129446"/>
            </a:xfrm>
            <a:custGeom>
              <a:rect b="b" l="l" r="r" t="t"/>
              <a:pathLst>
                <a:path extrusionOk="0" h="1399" w="1742">
                  <a:moveTo>
                    <a:pt x="196" y="0"/>
                  </a:moveTo>
                  <a:cubicBezTo>
                    <a:pt x="150" y="0"/>
                    <a:pt x="117" y="7"/>
                    <a:pt x="117" y="26"/>
                  </a:cubicBezTo>
                  <a:cubicBezTo>
                    <a:pt x="59" y="84"/>
                    <a:pt x="0" y="215"/>
                    <a:pt x="175" y="389"/>
                  </a:cubicBezTo>
                  <a:cubicBezTo>
                    <a:pt x="421" y="519"/>
                    <a:pt x="653" y="635"/>
                    <a:pt x="595" y="809"/>
                  </a:cubicBezTo>
                  <a:cubicBezTo>
                    <a:pt x="595" y="940"/>
                    <a:pt x="537" y="1056"/>
                    <a:pt x="726" y="1056"/>
                  </a:cubicBezTo>
                  <a:cubicBezTo>
                    <a:pt x="900" y="1114"/>
                    <a:pt x="1016" y="1172"/>
                    <a:pt x="1204" y="1172"/>
                  </a:cubicBezTo>
                  <a:cubicBezTo>
                    <a:pt x="1227" y="1164"/>
                    <a:pt x="1249" y="1161"/>
                    <a:pt x="1271" y="1161"/>
                  </a:cubicBezTo>
                  <a:cubicBezTo>
                    <a:pt x="1412" y="1161"/>
                    <a:pt x="1524" y="1310"/>
                    <a:pt x="1625" y="1360"/>
                  </a:cubicBezTo>
                  <a:cubicBezTo>
                    <a:pt x="1652" y="1387"/>
                    <a:pt x="1669" y="1399"/>
                    <a:pt x="1680" y="1399"/>
                  </a:cubicBezTo>
                  <a:cubicBezTo>
                    <a:pt x="1714" y="1399"/>
                    <a:pt x="1670" y="1272"/>
                    <a:pt x="1625" y="1172"/>
                  </a:cubicBezTo>
                  <a:cubicBezTo>
                    <a:pt x="1625" y="1056"/>
                    <a:pt x="1741" y="1056"/>
                    <a:pt x="1567" y="809"/>
                  </a:cubicBezTo>
                  <a:cubicBezTo>
                    <a:pt x="1378" y="577"/>
                    <a:pt x="1204" y="519"/>
                    <a:pt x="1016" y="331"/>
                  </a:cubicBezTo>
                  <a:cubicBezTo>
                    <a:pt x="842" y="215"/>
                    <a:pt x="653" y="84"/>
                    <a:pt x="421" y="26"/>
                  </a:cubicBezTo>
                  <a:cubicBezTo>
                    <a:pt x="421" y="26"/>
                    <a:pt x="286" y="0"/>
                    <a:pt x="19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284442" y="1877486"/>
              <a:ext cx="115937" cy="108257"/>
            </a:xfrm>
            <a:custGeom>
              <a:rect b="b" l="l" r="r" t="t"/>
              <a:pathLst>
                <a:path extrusionOk="0" h="1170" w="1253">
                  <a:moveTo>
                    <a:pt x="1073" y="1"/>
                  </a:moveTo>
                  <a:cubicBezTo>
                    <a:pt x="1060" y="1"/>
                    <a:pt x="1046" y="3"/>
                    <a:pt x="1031" y="8"/>
                  </a:cubicBezTo>
                  <a:cubicBezTo>
                    <a:pt x="1031" y="8"/>
                    <a:pt x="900" y="8"/>
                    <a:pt x="842" y="66"/>
                  </a:cubicBezTo>
                  <a:cubicBezTo>
                    <a:pt x="784" y="124"/>
                    <a:pt x="668" y="313"/>
                    <a:pt x="595" y="313"/>
                  </a:cubicBezTo>
                  <a:cubicBezTo>
                    <a:pt x="537" y="313"/>
                    <a:pt x="479" y="487"/>
                    <a:pt x="421" y="487"/>
                  </a:cubicBezTo>
                  <a:cubicBezTo>
                    <a:pt x="383" y="487"/>
                    <a:pt x="286" y="384"/>
                    <a:pt x="209" y="384"/>
                  </a:cubicBezTo>
                  <a:cubicBezTo>
                    <a:pt x="170" y="384"/>
                    <a:pt x="136" y="409"/>
                    <a:pt x="117" y="487"/>
                  </a:cubicBezTo>
                  <a:cubicBezTo>
                    <a:pt x="1" y="675"/>
                    <a:pt x="175" y="922"/>
                    <a:pt x="233" y="1038"/>
                  </a:cubicBezTo>
                  <a:cubicBezTo>
                    <a:pt x="233" y="1085"/>
                    <a:pt x="518" y="1170"/>
                    <a:pt x="688" y="1170"/>
                  </a:cubicBezTo>
                  <a:cubicBezTo>
                    <a:pt x="728" y="1170"/>
                    <a:pt x="762" y="1165"/>
                    <a:pt x="784" y="1154"/>
                  </a:cubicBezTo>
                  <a:cubicBezTo>
                    <a:pt x="900" y="1154"/>
                    <a:pt x="958" y="980"/>
                    <a:pt x="1031" y="922"/>
                  </a:cubicBezTo>
                  <a:cubicBezTo>
                    <a:pt x="1089" y="791"/>
                    <a:pt x="958" y="733"/>
                    <a:pt x="1031" y="675"/>
                  </a:cubicBezTo>
                  <a:cubicBezTo>
                    <a:pt x="1089" y="559"/>
                    <a:pt x="1089" y="371"/>
                    <a:pt x="1147" y="313"/>
                  </a:cubicBezTo>
                  <a:cubicBezTo>
                    <a:pt x="1253" y="260"/>
                    <a:pt x="1213" y="1"/>
                    <a:pt x="107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178407" y="1853984"/>
              <a:ext cx="94100" cy="137588"/>
            </a:xfrm>
            <a:custGeom>
              <a:rect b="b" l="l" r="r" t="t"/>
              <a:pathLst>
                <a:path extrusionOk="0" h="1487" w="1017">
                  <a:moveTo>
                    <a:pt x="95" y="1"/>
                  </a:moveTo>
                  <a:cubicBezTo>
                    <a:pt x="82" y="1"/>
                    <a:pt x="69" y="5"/>
                    <a:pt x="59" y="15"/>
                  </a:cubicBezTo>
                  <a:cubicBezTo>
                    <a:pt x="1" y="88"/>
                    <a:pt x="117" y="320"/>
                    <a:pt x="233" y="451"/>
                  </a:cubicBezTo>
                  <a:cubicBezTo>
                    <a:pt x="291" y="567"/>
                    <a:pt x="422" y="741"/>
                    <a:pt x="480" y="871"/>
                  </a:cubicBezTo>
                  <a:cubicBezTo>
                    <a:pt x="480" y="1045"/>
                    <a:pt x="480" y="1234"/>
                    <a:pt x="596" y="1292"/>
                  </a:cubicBezTo>
                  <a:cubicBezTo>
                    <a:pt x="642" y="1385"/>
                    <a:pt x="698" y="1487"/>
                    <a:pt x="748" y="1487"/>
                  </a:cubicBezTo>
                  <a:cubicBezTo>
                    <a:pt x="760" y="1487"/>
                    <a:pt x="773" y="1481"/>
                    <a:pt x="784" y="1466"/>
                  </a:cubicBezTo>
                  <a:cubicBezTo>
                    <a:pt x="900" y="1408"/>
                    <a:pt x="1016" y="1292"/>
                    <a:pt x="900" y="1176"/>
                  </a:cubicBezTo>
                  <a:cubicBezTo>
                    <a:pt x="842" y="987"/>
                    <a:pt x="842" y="929"/>
                    <a:pt x="784" y="813"/>
                  </a:cubicBezTo>
                  <a:cubicBezTo>
                    <a:pt x="726" y="741"/>
                    <a:pt x="596" y="683"/>
                    <a:pt x="538" y="567"/>
                  </a:cubicBezTo>
                  <a:cubicBezTo>
                    <a:pt x="480" y="509"/>
                    <a:pt x="480" y="378"/>
                    <a:pt x="363" y="262"/>
                  </a:cubicBezTo>
                  <a:cubicBezTo>
                    <a:pt x="291" y="88"/>
                    <a:pt x="291" y="88"/>
                    <a:pt x="233" y="88"/>
                  </a:cubicBezTo>
                  <a:cubicBezTo>
                    <a:pt x="233" y="88"/>
                    <a:pt x="155" y="1"/>
                    <a:pt x="9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238826" y="1989535"/>
              <a:ext cx="100762" cy="47282"/>
            </a:xfrm>
            <a:custGeom>
              <a:rect b="b" l="l" r="r" t="t"/>
              <a:pathLst>
                <a:path extrusionOk="0" h="511" w="1089">
                  <a:moveTo>
                    <a:pt x="131" y="1"/>
                  </a:moveTo>
                  <a:cubicBezTo>
                    <a:pt x="131" y="74"/>
                    <a:pt x="1" y="132"/>
                    <a:pt x="247" y="248"/>
                  </a:cubicBezTo>
                  <a:cubicBezTo>
                    <a:pt x="494" y="364"/>
                    <a:pt x="668" y="364"/>
                    <a:pt x="798" y="436"/>
                  </a:cubicBezTo>
                  <a:cubicBezTo>
                    <a:pt x="845" y="436"/>
                    <a:pt x="891" y="510"/>
                    <a:pt x="938" y="510"/>
                  </a:cubicBezTo>
                  <a:cubicBezTo>
                    <a:pt x="949" y="510"/>
                    <a:pt x="961" y="506"/>
                    <a:pt x="972" y="494"/>
                  </a:cubicBezTo>
                  <a:cubicBezTo>
                    <a:pt x="1088" y="436"/>
                    <a:pt x="1088" y="436"/>
                    <a:pt x="1030" y="306"/>
                  </a:cubicBezTo>
                  <a:cubicBezTo>
                    <a:pt x="914" y="248"/>
                    <a:pt x="914" y="190"/>
                    <a:pt x="856" y="132"/>
                  </a:cubicBezTo>
                  <a:cubicBezTo>
                    <a:pt x="827" y="103"/>
                    <a:pt x="813" y="88"/>
                    <a:pt x="789" y="88"/>
                  </a:cubicBezTo>
                  <a:cubicBezTo>
                    <a:pt x="766" y="88"/>
                    <a:pt x="733" y="103"/>
                    <a:pt x="668" y="132"/>
                  </a:cubicBezTo>
                  <a:cubicBezTo>
                    <a:pt x="668" y="132"/>
                    <a:pt x="552" y="132"/>
                    <a:pt x="363" y="74"/>
                  </a:cubicBezTo>
                  <a:cubicBezTo>
                    <a:pt x="247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367716" y="1945308"/>
              <a:ext cx="89937" cy="83275"/>
            </a:xfrm>
            <a:custGeom>
              <a:rect b="b" l="l" r="r" t="t"/>
              <a:pathLst>
                <a:path extrusionOk="0" h="900" w="972">
                  <a:moveTo>
                    <a:pt x="270" y="0"/>
                  </a:moveTo>
                  <a:cubicBezTo>
                    <a:pt x="218" y="0"/>
                    <a:pt x="189" y="29"/>
                    <a:pt x="189" y="116"/>
                  </a:cubicBezTo>
                  <a:cubicBezTo>
                    <a:pt x="189" y="305"/>
                    <a:pt x="131" y="363"/>
                    <a:pt x="131" y="479"/>
                  </a:cubicBezTo>
                  <a:cubicBezTo>
                    <a:pt x="58" y="610"/>
                    <a:pt x="0" y="784"/>
                    <a:pt x="131" y="842"/>
                  </a:cubicBezTo>
                  <a:cubicBezTo>
                    <a:pt x="208" y="842"/>
                    <a:pt x="369" y="900"/>
                    <a:pt x="468" y="900"/>
                  </a:cubicBezTo>
                  <a:cubicBezTo>
                    <a:pt x="517" y="900"/>
                    <a:pt x="551" y="885"/>
                    <a:pt x="551" y="842"/>
                  </a:cubicBezTo>
                  <a:cubicBezTo>
                    <a:pt x="551" y="784"/>
                    <a:pt x="493" y="610"/>
                    <a:pt x="493" y="479"/>
                  </a:cubicBezTo>
                  <a:cubicBezTo>
                    <a:pt x="493" y="363"/>
                    <a:pt x="551" y="247"/>
                    <a:pt x="609" y="247"/>
                  </a:cubicBezTo>
                  <a:cubicBezTo>
                    <a:pt x="667" y="247"/>
                    <a:pt x="972" y="0"/>
                    <a:pt x="783" y="0"/>
                  </a:cubicBezTo>
                  <a:cubicBezTo>
                    <a:pt x="783" y="0"/>
                    <a:pt x="667" y="58"/>
                    <a:pt x="493" y="58"/>
                  </a:cubicBezTo>
                  <a:cubicBezTo>
                    <a:pt x="399" y="29"/>
                    <a:pt x="323" y="0"/>
                    <a:pt x="27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413332" y="1750169"/>
              <a:ext cx="60420" cy="152393"/>
            </a:xfrm>
            <a:custGeom>
              <a:rect b="b" l="l" r="r" t="t"/>
              <a:pathLst>
                <a:path extrusionOk="0" h="1647" w="653">
                  <a:moveTo>
                    <a:pt x="197" y="0"/>
                  </a:moveTo>
                  <a:cubicBezTo>
                    <a:pt x="164" y="0"/>
                    <a:pt x="134" y="14"/>
                    <a:pt x="116" y="50"/>
                  </a:cubicBezTo>
                  <a:cubicBezTo>
                    <a:pt x="116" y="50"/>
                    <a:pt x="0" y="354"/>
                    <a:pt x="0" y="543"/>
                  </a:cubicBezTo>
                  <a:cubicBezTo>
                    <a:pt x="58" y="717"/>
                    <a:pt x="0" y="717"/>
                    <a:pt x="58" y="847"/>
                  </a:cubicBezTo>
                  <a:cubicBezTo>
                    <a:pt x="116" y="963"/>
                    <a:pt x="174" y="1021"/>
                    <a:pt x="174" y="1210"/>
                  </a:cubicBezTo>
                  <a:cubicBezTo>
                    <a:pt x="116" y="1326"/>
                    <a:pt x="0" y="1384"/>
                    <a:pt x="116" y="1500"/>
                  </a:cubicBezTo>
                  <a:cubicBezTo>
                    <a:pt x="257" y="1559"/>
                    <a:pt x="332" y="1646"/>
                    <a:pt x="386" y="1646"/>
                  </a:cubicBezTo>
                  <a:cubicBezTo>
                    <a:pt x="398" y="1646"/>
                    <a:pt x="410" y="1642"/>
                    <a:pt x="421" y="1631"/>
                  </a:cubicBezTo>
                  <a:cubicBezTo>
                    <a:pt x="537" y="1573"/>
                    <a:pt x="653" y="1500"/>
                    <a:pt x="595" y="1326"/>
                  </a:cubicBezTo>
                  <a:cubicBezTo>
                    <a:pt x="537" y="1137"/>
                    <a:pt x="479" y="1137"/>
                    <a:pt x="537" y="963"/>
                  </a:cubicBezTo>
                  <a:cubicBezTo>
                    <a:pt x="537" y="775"/>
                    <a:pt x="421" y="659"/>
                    <a:pt x="363" y="543"/>
                  </a:cubicBezTo>
                  <a:cubicBezTo>
                    <a:pt x="290" y="354"/>
                    <a:pt x="363" y="180"/>
                    <a:pt x="363" y="122"/>
                  </a:cubicBezTo>
                  <a:cubicBezTo>
                    <a:pt x="363" y="72"/>
                    <a:pt x="272" y="0"/>
                    <a:pt x="19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7531673" y="1374049"/>
              <a:ext cx="189034" cy="273789"/>
            </a:xfrm>
            <a:custGeom>
              <a:rect b="b" l="l" r="r" t="t"/>
              <a:pathLst>
                <a:path extrusionOk="0" h="2959" w="2043">
                  <a:moveTo>
                    <a:pt x="1851" y="0"/>
                  </a:moveTo>
                  <a:cubicBezTo>
                    <a:pt x="1801" y="0"/>
                    <a:pt x="1738" y="21"/>
                    <a:pt x="1738" y="126"/>
                  </a:cubicBezTo>
                  <a:cubicBezTo>
                    <a:pt x="1738" y="314"/>
                    <a:pt x="1680" y="735"/>
                    <a:pt x="1622" y="982"/>
                  </a:cubicBezTo>
                  <a:cubicBezTo>
                    <a:pt x="1492" y="1286"/>
                    <a:pt x="1376" y="1402"/>
                    <a:pt x="1318" y="1518"/>
                  </a:cubicBezTo>
                  <a:cubicBezTo>
                    <a:pt x="1260" y="1576"/>
                    <a:pt x="1129" y="1881"/>
                    <a:pt x="1129" y="2011"/>
                  </a:cubicBezTo>
                  <a:cubicBezTo>
                    <a:pt x="1129" y="2127"/>
                    <a:pt x="897" y="2243"/>
                    <a:pt x="766" y="2243"/>
                  </a:cubicBezTo>
                  <a:cubicBezTo>
                    <a:pt x="708" y="2301"/>
                    <a:pt x="288" y="2301"/>
                    <a:pt x="230" y="2432"/>
                  </a:cubicBezTo>
                  <a:cubicBezTo>
                    <a:pt x="172" y="2490"/>
                    <a:pt x="41" y="2664"/>
                    <a:pt x="41" y="2795"/>
                  </a:cubicBezTo>
                  <a:cubicBezTo>
                    <a:pt x="0" y="2877"/>
                    <a:pt x="46" y="2959"/>
                    <a:pt x="143" y="2959"/>
                  </a:cubicBezTo>
                  <a:cubicBezTo>
                    <a:pt x="184" y="2959"/>
                    <a:pt x="233" y="2945"/>
                    <a:pt x="288" y="2911"/>
                  </a:cubicBezTo>
                  <a:cubicBezTo>
                    <a:pt x="462" y="2795"/>
                    <a:pt x="650" y="2737"/>
                    <a:pt x="897" y="2664"/>
                  </a:cubicBezTo>
                  <a:cubicBezTo>
                    <a:pt x="1129" y="2606"/>
                    <a:pt x="1318" y="2432"/>
                    <a:pt x="1376" y="2243"/>
                  </a:cubicBezTo>
                  <a:cubicBezTo>
                    <a:pt x="1434" y="2011"/>
                    <a:pt x="1492" y="1649"/>
                    <a:pt x="1622" y="1649"/>
                  </a:cubicBezTo>
                  <a:cubicBezTo>
                    <a:pt x="1796" y="1576"/>
                    <a:pt x="1985" y="1518"/>
                    <a:pt x="1912" y="1460"/>
                  </a:cubicBezTo>
                  <a:cubicBezTo>
                    <a:pt x="1854" y="1344"/>
                    <a:pt x="1796" y="1040"/>
                    <a:pt x="1796" y="982"/>
                  </a:cubicBezTo>
                  <a:cubicBezTo>
                    <a:pt x="1796" y="923"/>
                    <a:pt x="1796" y="851"/>
                    <a:pt x="1912" y="793"/>
                  </a:cubicBezTo>
                  <a:cubicBezTo>
                    <a:pt x="2043" y="677"/>
                    <a:pt x="1912" y="488"/>
                    <a:pt x="1912" y="372"/>
                  </a:cubicBezTo>
                  <a:cubicBezTo>
                    <a:pt x="1985" y="256"/>
                    <a:pt x="1985" y="68"/>
                    <a:pt x="1912" y="10"/>
                  </a:cubicBezTo>
                  <a:cubicBezTo>
                    <a:pt x="1912" y="10"/>
                    <a:pt x="1885" y="0"/>
                    <a:pt x="18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920720" y="915857"/>
              <a:ext cx="184037" cy="97617"/>
            </a:xfrm>
            <a:custGeom>
              <a:rect b="b" l="l" r="r" t="t"/>
              <a:pathLst>
                <a:path extrusionOk="0" h="1055" w="1989">
                  <a:moveTo>
                    <a:pt x="1147" y="1"/>
                  </a:moveTo>
                  <a:cubicBezTo>
                    <a:pt x="900" y="73"/>
                    <a:pt x="480" y="248"/>
                    <a:pt x="422" y="248"/>
                  </a:cubicBezTo>
                  <a:cubicBezTo>
                    <a:pt x="364" y="306"/>
                    <a:pt x="1" y="610"/>
                    <a:pt x="59" y="726"/>
                  </a:cubicBezTo>
                  <a:cubicBezTo>
                    <a:pt x="59" y="857"/>
                    <a:pt x="247" y="973"/>
                    <a:pt x="364" y="973"/>
                  </a:cubicBezTo>
                  <a:cubicBezTo>
                    <a:pt x="405" y="1014"/>
                    <a:pt x="540" y="1055"/>
                    <a:pt x="616" y="1055"/>
                  </a:cubicBezTo>
                  <a:cubicBezTo>
                    <a:pt x="647" y="1055"/>
                    <a:pt x="668" y="1048"/>
                    <a:pt x="668" y="1031"/>
                  </a:cubicBezTo>
                  <a:cubicBezTo>
                    <a:pt x="726" y="915"/>
                    <a:pt x="538" y="799"/>
                    <a:pt x="610" y="668"/>
                  </a:cubicBezTo>
                  <a:cubicBezTo>
                    <a:pt x="668" y="552"/>
                    <a:pt x="668" y="306"/>
                    <a:pt x="973" y="306"/>
                  </a:cubicBezTo>
                  <a:cubicBezTo>
                    <a:pt x="1205" y="306"/>
                    <a:pt x="1335" y="190"/>
                    <a:pt x="1509" y="190"/>
                  </a:cubicBezTo>
                  <a:cubicBezTo>
                    <a:pt x="1635" y="190"/>
                    <a:pt x="1780" y="215"/>
                    <a:pt x="1863" y="215"/>
                  </a:cubicBezTo>
                  <a:cubicBezTo>
                    <a:pt x="1904" y="215"/>
                    <a:pt x="1930" y="209"/>
                    <a:pt x="1930" y="190"/>
                  </a:cubicBezTo>
                  <a:cubicBezTo>
                    <a:pt x="1988" y="131"/>
                    <a:pt x="1930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7300542" y="881530"/>
              <a:ext cx="136848" cy="69858"/>
            </a:xfrm>
            <a:custGeom>
              <a:rect b="b" l="l" r="r" t="t"/>
              <a:pathLst>
                <a:path extrusionOk="0" h="755" w="1479">
                  <a:moveTo>
                    <a:pt x="737" y="1"/>
                  </a:moveTo>
                  <a:cubicBezTo>
                    <a:pt x="716" y="1"/>
                    <a:pt x="693" y="3"/>
                    <a:pt x="668" y="9"/>
                  </a:cubicBezTo>
                  <a:cubicBezTo>
                    <a:pt x="668" y="9"/>
                    <a:pt x="552" y="82"/>
                    <a:pt x="363" y="140"/>
                  </a:cubicBezTo>
                  <a:cubicBezTo>
                    <a:pt x="247" y="198"/>
                    <a:pt x="1" y="198"/>
                    <a:pt x="59" y="314"/>
                  </a:cubicBezTo>
                  <a:cubicBezTo>
                    <a:pt x="166" y="421"/>
                    <a:pt x="263" y="518"/>
                    <a:pt x="358" y="518"/>
                  </a:cubicBezTo>
                  <a:cubicBezTo>
                    <a:pt x="379" y="518"/>
                    <a:pt x="400" y="513"/>
                    <a:pt x="421" y="502"/>
                  </a:cubicBezTo>
                  <a:cubicBezTo>
                    <a:pt x="610" y="502"/>
                    <a:pt x="726" y="619"/>
                    <a:pt x="857" y="619"/>
                  </a:cubicBezTo>
                  <a:cubicBezTo>
                    <a:pt x="915" y="677"/>
                    <a:pt x="1089" y="735"/>
                    <a:pt x="1219" y="735"/>
                  </a:cubicBezTo>
                  <a:cubicBezTo>
                    <a:pt x="1280" y="735"/>
                    <a:pt x="1357" y="755"/>
                    <a:pt x="1408" y="755"/>
                  </a:cubicBezTo>
                  <a:cubicBezTo>
                    <a:pt x="1454" y="755"/>
                    <a:pt x="1479" y="738"/>
                    <a:pt x="1451" y="677"/>
                  </a:cubicBezTo>
                  <a:cubicBezTo>
                    <a:pt x="1393" y="561"/>
                    <a:pt x="1089" y="561"/>
                    <a:pt x="1089" y="502"/>
                  </a:cubicBezTo>
                  <a:cubicBezTo>
                    <a:pt x="1089" y="502"/>
                    <a:pt x="973" y="372"/>
                    <a:pt x="915" y="314"/>
                  </a:cubicBezTo>
                  <a:cubicBezTo>
                    <a:pt x="915" y="210"/>
                    <a:pt x="915" y="1"/>
                    <a:pt x="7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587346" y="786505"/>
              <a:ext cx="171083" cy="76520"/>
            </a:xfrm>
            <a:custGeom>
              <a:rect b="b" l="l" r="r" t="t"/>
              <a:pathLst>
                <a:path extrusionOk="0" h="827" w="1849">
                  <a:moveTo>
                    <a:pt x="229" y="0"/>
                  </a:moveTo>
                  <a:cubicBezTo>
                    <a:pt x="140" y="0"/>
                    <a:pt x="1" y="102"/>
                    <a:pt x="94" y="195"/>
                  </a:cubicBezTo>
                  <a:cubicBezTo>
                    <a:pt x="152" y="311"/>
                    <a:pt x="224" y="500"/>
                    <a:pt x="282" y="674"/>
                  </a:cubicBezTo>
                  <a:cubicBezTo>
                    <a:pt x="325" y="770"/>
                    <a:pt x="431" y="827"/>
                    <a:pt x="536" y="827"/>
                  </a:cubicBezTo>
                  <a:cubicBezTo>
                    <a:pt x="573" y="827"/>
                    <a:pt x="611" y="819"/>
                    <a:pt x="645" y="804"/>
                  </a:cubicBezTo>
                  <a:cubicBezTo>
                    <a:pt x="767" y="764"/>
                    <a:pt x="867" y="716"/>
                    <a:pt x="977" y="716"/>
                  </a:cubicBezTo>
                  <a:cubicBezTo>
                    <a:pt x="1023" y="716"/>
                    <a:pt x="1071" y="725"/>
                    <a:pt x="1124" y="746"/>
                  </a:cubicBezTo>
                  <a:cubicBezTo>
                    <a:pt x="1199" y="769"/>
                    <a:pt x="1263" y="783"/>
                    <a:pt x="1308" y="783"/>
                  </a:cubicBezTo>
                  <a:cubicBezTo>
                    <a:pt x="1377" y="783"/>
                    <a:pt x="1405" y="752"/>
                    <a:pt x="1370" y="674"/>
                  </a:cubicBezTo>
                  <a:cubicBezTo>
                    <a:pt x="1370" y="616"/>
                    <a:pt x="1312" y="384"/>
                    <a:pt x="1370" y="384"/>
                  </a:cubicBezTo>
                  <a:cubicBezTo>
                    <a:pt x="1385" y="399"/>
                    <a:pt x="1414" y="406"/>
                    <a:pt x="1448" y="406"/>
                  </a:cubicBezTo>
                  <a:cubicBezTo>
                    <a:pt x="1545" y="406"/>
                    <a:pt x="1690" y="349"/>
                    <a:pt x="1733" y="253"/>
                  </a:cubicBezTo>
                  <a:cubicBezTo>
                    <a:pt x="1849" y="137"/>
                    <a:pt x="1602" y="79"/>
                    <a:pt x="1486" y="79"/>
                  </a:cubicBezTo>
                  <a:cubicBezTo>
                    <a:pt x="1370" y="79"/>
                    <a:pt x="1124" y="21"/>
                    <a:pt x="1124" y="21"/>
                  </a:cubicBezTo>
                  <a:lnTo>
                    <a:pt x="282" y="21"/>
                  </a:lnTo>
                  <a:cubicBezTo>
                    <a:pt x="271" y="6"/>
                    <a:pt x="251" y="0"/>
                    <a:pt x="22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226862" y="945928"/>
              <a:ext cx="128983" cy="61438"/>
            </a:xfrm>
            <a:custGeom>
              <a:rect b="b" l="l" r="r" t="t"/>
              <a:pathLst>
                <a:path extrusionOk="0" h="664" w="1394">
                  <a:moveTo>
                    <a:pt x="308" y="1"/>
                  </a:moveTo>
                  <a:cubicBezTo>
                    <a:pt x="282" y="1"/>
                    <a:pt x="261" y="11"/>
                    <a:pt x="247" y="39"/>
                  </a:cubicBezTo>
                  <a:cubicBezTo>
                    <a:pt x="189" y="169"/>
                    <a:pt x="1" y="474"/>
                    <a:pt x="247" y="532"/>
                  </a:cubicBezTo>
                  <a:cubicBezTo>
                    <a:pt x="494" y="579"/>
                    <a:pt x="617" y="664"/>
                    <a:pt x="785" y="664"/>
                  </a:cubicBezTo>
                  <a:cubicBezTo>
                    <a:pt x="825" y="664"/>
                    <a:pt x="867" y="659"/>
                    <a:pt x="915" y="648"/>
                  </a:cubicBezTo>
                  <a:cubicBezTo>
                    <a:pt x="1219" y="648"/>
                    <a:pt x="1393" y="590"/>
                    <a:pt x="1335" y="474"/>
                  </a:cubicBezTo>
                  <a:cubicBezTo>
                    <a:pt x="1277" y="343"/>
                    <a:pt x="1147" y="285"/>
                    <a:pt x="1147" y="285"/>
                  </a:cubicBezTo>
                  <a:cubicBezTo>
                    <a:pt x="1031" y="227"/>
                    <a:pt x="857" y="111"/>
                    <a:pt x="668" y="111"/>
                  </a:cubicBezTo>
                  <a:cubicBezTo>
                    <a:pt x="535" y="111"/>
                    <a:pt x="393" y="1"/>
                    <a:pt x="30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299403" y="1069451"/>
              <a:ext cx="146379" cy="134535"/>
            </a:xfrm>
            <a:custGeom>
              <a:rect b="b" l="l" r="r" t="t"/>
              <a:pathLst>
                <a:path extrusionOk="0" h="1454" w="1582">
                  <a:moveTo>
                    <a:pt x="1199" y="1"/>
                  </a:moveTo>
                  <a:cubicBezTo>
                    <a:pt x="1154" y="1"/>
                    <a:pt x="1098" y="12"/>
                    <a:pt x="1030" y="38"/>
                  </a:cubicBezTo>
                  <a:cubicBezTo>
                    <a:pt x="1030" y="38"/>
                    <a:pt x="725" y="96"/>
                    <a:pt x="667" y="343"/>
                  </a:cubicBezTo>
                  <a:cubicBezTo>
                    <a:pt x="667" y="589"/>
                    <a:pt x="609" y="647"/>
                    <a:pt x="493" y="763"/>
                  </a:cubicBezTo>
                  <a:cubicBezTo>
                    <a:pt x="363" y="879"/>
                    <a:pt x="0" y="1184"/>
                    <a:pt x="189" y="1314"/>
                  </a:cubicBezTo>
                  <a:cubicBezTo>
                    <a:pt x="316" y="1399"/>
                    <a:pt x="544" y="1453"/>
                    <a:pt x="755" y="1453"/>
                  </a:cubicBezTo>
                  <a:cubicBezTo>
                    <a:pt x="831" y="1453"/>
                    <a:pt x="906" y="1446"/>
                    <a:pt x="972" y="1431"/>
                  </a:cubicBezTo>
                  <a:cubicBezTo>
                    <a:pt x="1160" y="1431"/>
                    <a:pt x="1523" y="1431"/>
                    <a:pt x="1523" y="1314"/>
                  </a:cubicBezTo>
                  <a:cubicBezTo>
                    <a:pt x="1581" y="1184"/>
                    <a:pt x="1393" y="1126"/>
                    <a:pt x="1393" y="821"/>
                  </a:cubicBezTo>
                  <a:lnTo>
                    <a:pt x="1393" y="285"/>
                  </a:lnTo>
                  <a:cubicBezTo>
                    <a:pt x="1393" y="138"/>
                    <a:pt x="1358" y="1"/>
                    <a:pt x="1199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5622941" y="1404952"/>
              <a:ext cx="145453" cy="77168"/>
            </a:xfrm>
            <a:custGeom>
              <a:rect b="b" l="l" r="r" t="t"/>
              <a:pathLst>
                <a:path extrusionOk="0" h="834" w="1572">
                  <a:moveTo>
                    <a:pt x="103" y="0"/>
                  </a:moveTo>
                  <a:cubicBezTo>
                    <a:pt x="19" y="0"/>
                    <a:pt x="0" y="38"/>
                    <a:pt x="0" y="38"/>
                  </a:cubicBezTo>
                  <a:cubicBezTo>
                    <a:pt x="0" y="154"/>
                    <a:pt x="58" y="96"/>
                    <a:pt x="131" y="154"/>
                  </a:cubicBezTo>
                  <a:cubicBezTo>
                    <a:pt x="247" y="154"/>
                    <a:pt x="421" y="285"/>
                    <a:pt x="494" y="343"/>
                  </a:cubicBezTo>
                  <a:cubicBezTo>
                    <a:pt x="610" y="401"/>
                    <a:pt x="726" y="517"/>
                    <a:pt x="726" y="648"/>
                  </a:cubicBezTo>
                  <a:cubicBezTo>
                    <a:pt x="784" y="764"/>
                    <a:pt x="1146" y="822"/>
                    <a:pt x="1335" y="822"/>
                  </a:cubicBezTo>
                  <a:cubicBezTo>
                    <a:pt x="1351" y="830"/>
                    <a:pt x="1368" y="833"/>
                    <a:pt x="1384" y="833"/>
                  </a:cubicBezTo>
                  <a:cubicBezTo>
                    <a:pt x="1483" y="833"/>
                    <a:pt x="1571" y="697"/>
                    <a:pt x="1509" y="648"/>
                  </a:cubicBezTo>
                  <a:cubicBezTo>
                    <a:pt x="1509" y="648"/>
                    <a:pt x="1146" y="517"/>
                    <a:pt x="972" y="401"/>
                  </a:cubicBezTo>
                  <a:cubicBezTo>
                    <a:pt x="784" y="285"/>
                    <a:pt x="726" y="343"/>
                    <a:pt x="421" y="96"/>
                  </a:cubicBezTo>
                  <a:cubicBezTo>
                    <a:pt x="266" y="22"/>
                    <a:pt x="166" y="0"/>
                    <a:pt x="10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657666" y="1961315"/>
              <a:ext cx="111496" cy="163589"/>
            </a:xfrm>
            <a:custGeom>
              <a:rect b="b" l="l" r="r" t="t"/>
              <a:pathLst>
                <a:path extrusionOk="0" h="1768" w="1205">
                  <a:moveTo>
                    <a:pt x="887" y="1"/>
                  </a:moveTo>
                  <a:cubicBezTo>
                    <a:pt x="844" y="1"/>
                    <a:pt x="808" y="20"/>
                    <a:pt x="784" y="74"/>
                  </a:cubicBezTo>
                  <a:cubicBezTo>
                    <a:pt x="784" y="74"/>
                    <a:pt x="842" y="248"/>
                    <a:pt x="668" y="306"/>
                  </a:cubicBezTo>
                  <a:cubicBezTo>
                    <a:pt x="552" y="437"/>
                    <a:pt x="305" y="495"/>
                    <a:pt x="305" y="669"/>
                  </a:cubicBezTo>
                  <a:cubicBezTo>
                    <a:pt x="305" y="799"/>
                    <a:pt x="305" y="915"/>
                    <a:pt x="247" y="1031"/>
                  </a:cubicBezTo>
                  <a:cubicBezTo>
                    <a:pt x="117" y="1162"/>
                    <a:pt x="1" y="1220"/>
                    <a:pt x="59" y="1336"/>
                  </a:cubicBezTo>
                  <a:cubicBezTo>
                    <a:pt x="59" y="1505"/>
                    <a:pt x="257" y="1767"/>
                    <a:pt x="340" y="1767"/>
                  </a:cubicBezTo>
                  <a:cubicBezTo>
                    <a:pt x="350" y="1767"/>
                    <a:pt x="358" y="1764"/>
                    <a:pt x="364" y="1757"/>
                  </a:cubicBezTo>
                  <a:cubicBezTo>
                    <a:pt x="480" y="1757"/>
                    <a:pt x="726" y="1278"/>
                    <a:pt x="784" y="1104"/>
                  </a:cubicBezTo>
                  <a:cubicBezTo>
                    <a:pt x="784" y="915"/>
                    <a:pt x="842" y="799"/>
                    <a:pt x="1031" y="611"/>
                  </a:cubicBezTo>
                  <a:cubicBezTo>
                    <a:pt x="1147" y="495"/>
                    <a:pt x="1205" y="190"/>
                    <a:pt x="1089" y="74"/>
                  </a:cubicBezTo>
                  <a:cubicBezTo>
                    <a:pt x="1021" y="40"/>
                    <a:pt x="947" y="1"/>
                    <a:pt x="88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6171901" y="949444"/>
              <a:ext cx="1972964" cy="1226082"/>
            </a:xfrm>
            <a:custGeom>
              <a:rect b="b" l="l" r="r" t="t"/>
              <a:pathLst>
                <a:path extrusionOk="0" h="13251" w="21323">
                  <a:moveTo>
                    <a:pt x="13055" y="1"/>
                  </a:moveTo>
                  <a:cubicBezTo>
                    <a:pt x="12808" y="1"/>
                    <a:pt x="11241" y="436"/>
                    <a:pt x="10937" y="494"/>
                  </a:cubicBezTo>
                  <a:cubicBezTo>
                    <a:pt x="10574" y="494"/>
                    <a:pt x="10516" y="494"/>
                    <a:pt x="10154" y="436"/>
                  </a:cubicBezTo>
                  <a:cubicBezTo>
                    <a:pt x="10126" y="430"/>
                    <a:pt x="10096" y="428"/>
                    <a:pt x="10065" y="428"/>
                  </a:cubicBezTo>
                  <a:cubicBezTo>
                    <a:pt x="9691" y="428"/>
                    <a:pt x="9096" y="803"/>
                    <a:pt x="8761" y="856"/>
                  </a:cubicBezTo>
                  <a:cubicBezTo>
                    <a:pt x="8481" y="856"/>
                    <a:pt x="8142" y="934"/>
                    <a:pt x="7823" y="934"/>
                  </a:cubicBezTo>
                  <a:cubicBezTo>
                    <a:pt x="7664" y="934"/>
                    <a:pt x="7509" y="914"/>
                    <a:pt x="7369" y="856"/>
                  </a:cubicBezTo>
                  <a:cubicBezTo>
                    <a:pt x="6948" y="610"/>
                    <a:pt x="6397" y="189"/>
                    <a:pt x="6034" y="73"/>
                  </a:cubicBezTo>
                  <a:cubicBezTo>
                    <a:pt x="5918" y="45"/>
                    <a:pt x="5784" y="28"/>
                    <a:pt x="5643" y="28"/>
                  </a:cubicBezTo>
                  <a:cubicBezTo>
                    <a:pt x="5416" y="28"/>
                    <a:pt x="5170" y="73"/>
                    <a:pt x="4946" y="189"/>
                  </a:cubicBezTo>
                  <a:cubicBezTo>
                    <a:pt x="4642" y="363"/>
                    <a:pt x="3742" y="552"/>
                    <a:pt x="3438" y="1088"/>
                  </a:cubicBezTo>
                  <a:cubicBezTo>
                    <a:pt x="3438" y="1088"/>
                    <a:pt x="3380" y="1524"/>
                    <a:pt x="3496" y="1814"/>
                  </a:cubicBezTo>
                  <a:cubicBezTo>
                    <a:pt x="3626" y="2118"/>
                    <a:pt x="3626" y="2249"/>
                    <a:pt x="3554" y="2423"/>
                  </a:cubicBezTo>
                  <a:cubicBezTo>
                    <a:pt x="3496" y="2539"/>
                    <a:pt x="3075" y="2844"/>
                    <a:pt x="2771" y="2902"/>
                  </a:cubicBezTo>
                  <a:cubicBezTo>
                    <a:pt x="2538" y="2974"/>
                    <a:pt x="2045" y="3148"/>
                    <a:pt x="1929" y="3337"/>
                  </a:cubicBezTo>
                  <a:cubicBezTo>
                    <a:pt x="1813" y="3511"/>
                    <a:pt x="1378" y="4062"/>
                    <a:pt x="1451" y="4236"/>
                  </a:cubicBezTo>
                  <a:cubicBezTo>
                    <a:pt x="1528" y="4401"/>
                    <a:pt x="1743" y="4508"/>
                    <a:pt x="2002" y="4508"/>
                  </a:cubicBezTo>
                  <a:cubicBezTo>
                    <a:pt x="2130" y="4508"/>
                    <a:pt x="2269" y="4482"/>
                    <a:pt x="2408" y="4425"/>
                  </a:cubicBezTo>
                  <a:cubicBezTo>
                    <a:pt x="2728" y="4258"/>
                    <a:pt x="3047" y="3912"/>
                    <a:pt x="3288" y="3912"/>
                  </a:cubicBezTo>
                  <a:cubicBezTo>
                    <a:pt x="3320" y="3912"/>
                    <a:pt x="3351" y="3918"/>
                    <a:pt x="3380" y="3931"/>
                  </a:cubicBezTo>
                  <a:cubicBezTo>
                    <a:pt x="3626" y="4062"/>
                    <a:pt x="3916" y="4425"/>
                    <a:pt x="3916" y="4715"/>
                  </a:cubicBezTo>
                  <a:cubicBezTo>
                    <a:pt x="3903" y="4770"/>
                    <a:pt x="3914" y="4792"/>
                    <a:pt x="3938" y="4792"/>
                  </a:cubicBezTo>
                  <a:cubicBezTo>
                    <a:pt x="4022" y="4792"/>
                    <a:pt x="4266" y="4528"/>
                    <a:pt x="4221" y="4483"/>
                  </a:cubicBezTo>
                  <a:cubicBezTo>
                    <a:pt x="4163" y="4425"/>
                    <a:pt x="3684" y="3757"/>
                    <a:pt x="3684" y="3757"/>
                  </a:cubicBezTo>
                  <a:cubicBezTo>
                    <a:pt x="3684" y="3757"/>
                    <a:pt x="3696" y="3694"/>
                    <a:pt x="3761" y="3694"/>
                  </a:cubicBezTo>
                  <a:cubicBezTo>
                    <a:pt x="3837" y="3694"/>
                    <a:pt x="3987" y="3784"/>
                    <a:pt x="4279" y="4178"/>
                  </a:cubicBezTo>
                  <a:cubicBezTo>
                    <a:pt x="4352" y="4294"/>
                    <a:pt x="4410" y="4352"/>
                    <a:pt x="4410" y="4483"/>
                  </a:cubicBezTo>
                  <a:cubicBezTo>
                    <a:pt x="4410" y="4599"/>
                    <a:pt x="4468" y="4903"/>
                    <a:pt x="4584" y="5019"/>
                  </a:cubicBezTo>
                  <a:cubicBezTo>
                    <a:pt x="4601" y="5036"/>
                    <a:pt x="4616" y="5044"/>
                    <a:pt x="4631" y="5044"/>
                  </a:cubicBezTo>
                  <a:cubicBezTo>
                    <a:pt x="4729" y="5044"/>
                    <a:pt x="4780" y="4707"/>
                    <a:pt x="4830" y="4657"/>
                  </a:cubicBezTo>
                  <a:cubicBezTo>
                    <a:pt x="4946" y="4657"/>
                    <a:pt x="5004" y="4787"/>
                    <a:pt x="5004" y="4903"/>
                  </a:cubicBezTo>
                  <a:cubicBezTo>
                    <a:pt x="5004" y="5009"/>
                    <a:pt x="5210" y="5273"/>
                    <a:pt x="5612" y="5273"/>
                  </a:cubicBezTo>
                  <a:cubicBezTo>
                    <a:pt x="5649" y="5273"/>
                    <a:pt x="5689" y="5271"/>
                    <a:pt x="5730" y="5266"/>
                  </a:cubicBezTo>
                  <a:cubicBezTo>
                    <a:pt x="5766" y="5261"/>
                    <a:pt x="5798" y="5259"/>
                    <a:pt x="5825" y="5259"/>
                  </a:cubicBezTo>
                  <a:cubicBezTo>
                    <a:pt x="6114" y="5259"/>
                    <a:pt x="5844" y="5527"/>
                    <a:pt x="5672" y="5687"/>
                  </a:cubicBezTo>
                  <a:cubicBezTo>
                    <a:pt x="5614" y="5781"/>
                    <a:pt x="5479" y="5828"/>
                    <a:pt x="5322" y="5828"/>
                  </a:cubicBezTo>
                  <a:cubicBezTo>
                    <a:pt x="5164" y="5828"/>
                    <a:pt x="4983" y="5781"/>
                    <a:pt x="4830" y="5687"/>
                  </a:cubicBezTo>
                  <a:cubicBezTo>
                    <a:pt x="4688" y="5618"/>
                    <a:pt x="4584" y="5595"/>
                    <a:pt x="4494" y="5595"/>
                  </a:cubicBezTo>
                  <a:cubicBezTo>
                    <a:pt x="4356" y="5595"/>
                    <a:pt x="4255" y="5651"/>
                    <a:pt x="4105" y="5687"/>
                  </a:cubicBezTo>
                  <a:cubicBezTo>
                    <a:pt x="4097" y="5691"/>
                    <a:pt x="4089" y="5693"/>
                    <a:pt x="4082" y="5693"/>
                  </a:cubicBezTo>
                  <a:cubicBezTo>
                    <a:pt x="3987" y="5693"/>
                    <a:pt x="3963" y="5360"/>
                    <a:pt x="3626" y="5077"/>
                  </a:cubicBezTo>
                  <a:cubicBezTo>
                    <a:pt x="3554" y="5077"/>
                    <a:pt x="3496" y="4961"/>
                    <a:pt x="3496" y="4903"/>
                  </a:cubicBezTo>
                  <a:cubicBezTo>
                    <a:pt x="3554" y="4787"/>
                    <a:pt x="3438" y="4787"/>
                    <a:pt x="3191" y="4715"/>
                  </a:cubicBezTo>
                  <a:cubicBezTo>
                    <a:pt x="3046" y="4686"/>
                    <a:pt x="2836" y="4671"/>
                    <a:pt x="2647" y="4671"/>
                  </a:cubicBezTo>
                  <a:cubicBezTo>
                    <a:pt x="2459" y="4671"/>
                    <a:pt x="2292" y="4686"/>
                    <a:pt x="2234" y="4715"/>
                  </a:cubicBezTo>
                  <a:cubicBezTo>
                    <a:pt x="2182" y="4735"/>
                    <a:pt x="2144" y="4744"/>
                    <a:pt x="2114" y="4744"/>
                  </a:cubicBezTo>
                  <a:cubicBezTo>
                    <a:pt x="2036" y="4744"/>
                    <a:pt x="2013" y="4683"/>
                    <a:pt x="1929" y="4599"/>
                  </a:cubicBezTo>
                  <a:cubicBezTo>
                    <a:pt x="1913" y="4591"/>
                    <a:pt x="1896" y="4587"/>
                    <a:pt x="1877" y="4587"/>
                  </a:cubicBezTo>
                  <a:cubicBezTo>
                    <a:pt x="1763" y="4587"/>
                    <a:pt x="1617" y="4725"/>
                    <a:pt x="1567" y="4787"/>
                  </a:cubicBezTo>
                  <a:lnTo>
                    <a:pt x="1509" y="4845"/>
                  </a:lnTo>
                  <a:cubicBezTo>
                    <a:pt x="1451" y="4903"/>
                    <a:pt x="1378" y="4961"/>
                    <a:pt x="1262" y="5019"/>
                  </a:cubicBezTo>
                  <a:cubicBezTo>
                    <a:pt x="0" y="5571"/>
                    <a:pt x="290" y="7195"/>
                    <a:pt x="537" y="7616"/>
                  </a:cubicBezTo>
                  <a:cubicBezTo>
                    <a:pt x="759" y="8060"/>
                    <a:pt x="1323" y="8352"/>
                    <a:pt x="1645" y="8352"/>
                  </a:cubicBezTo>
                  <a:cubicBezTo>
                    <a:pt x="1680" y="8352"/>
                    <a:pt x="1712" y="8348"/>
                    <a:pt x="1741" y="8341"/>
                  </a:cubicBezTo>
                  <a:cubicBezTo>
                    <a:pt x="2045" y="8341"/>
                    <a:pt x="2712" y="8472"/>
                    <a:pt x="2654" y="8892"/>
                  </a:cubicBezTo>
                  <a:cubicBezTo>
                    <a:pt x="2596" y="9313"/>
                    <a:pt x="2901" y="9559"/>
                    <a:pt x="2829" y="9980"/>
                  </a:cubicBezTo>
                  <a:cubicBezTo>
                    <a:pt x="2712" y="10459"/>
                    <a:pt x="2538" y="10879"/>
                    <a:pt x="2466" y="11373"/>
                  </a:cubicBezTo>
                  <a:cubicBezTo>
                    <a:pt x="2408" y="11909"/>
                    <a:pt x="2829" y="12518"/>
                    <a:pt x="2771" y="12765"/>
                  </a:cubicBezTo>
                  <a:cubicBezTo>
                    <a:pt x="2717" y="12978"/>
                    <a:pt x="2713" y="13251"/>
                    <a:pt x="3225" y="13251"/>
                  </a:cubicBezTo>
                  <a:cubicBezTo>
                    <a:pt x="3272" y="13251"/>
                    <a:pt x="3324" y="13249"/>
                    <a:pt x="3380" y="13244"/>
                  </a:cubicBezTo>
                  <a:cubicBezTo>
                    <a:pt x="3989" y="13186"/>
                    <a:pt x="4221" y="12765"/>
                    <a:pt x="4468" y="12460"/>
                  </a:cubicBezTo>
                  <a:cubicBezTo>
                    <a:pt x="4642" y="12098"/>
                    <a:pt x="4584" y="11677"/>
                    <a:pt x="5004" y="11489"/>
                  </a:cubicBezTo>
                  <a:cubicBezTo>
                    <a:pt x="5439" y="11315"/>
                    <a:pt x="5135" y="10459"/>
                    <a:pt x="5309" y="10227"/>
                  </a:cubicBezTo>
                  <a:cubicBezTo>
                    <a:pt x="5497" y="9980"/>
                    <a:pt x="6339" y="9429"/>
                    <a:pt x="6527" y="9066"/>
                  </a:cubicBezTo>
                  <a:cubicBezTo>
                    <a:pt x="6759" y="8704"/>
                    <a:pt x="6701" y="8051"/>
                    <a:pt x="7122" y="7862"/>
                  </a:cubicBezTo>
                  <a:cubicBezTo>
                    <a:pt x="7615" y="7688"/>
                    <a:pt x="8036" y="7500"/>
                    <a:pt x="7847" y="7195"/>
                  </a:cubicBezTo>
                  <a:cubicBezTo>
                    <a:pt x="7789" y="7079"/>
                    <a:pt x="7731" y="7021"/>
                    <a:pt x="7673" y="6890"/>
                  </a:cubicBezTo>
                  <a:lnTo>
                    <a:pt x="7673" y="6832"/>
                  </a:lnTo>
                  <a:lnTo>
                    <a:pt x="7731" y="6832"/>
                  </a:lnTo>
                  <a:cubicBezTo>
                    <a:pt x="7789" y="6890"/>
                    <a:pt x="7847" y="6963"/>
                    <a:pt x="8036" y="7021"/>
                  </a:cubicBezTo>
                  <a:cubicBezTo>
                    <a:pt x="8268" y="7079"/>
                    <a:pt x="8573" y="7079"/>
                    <a:pt x="8631" y="7195"/>
                  </a:cubicBezTo>
                  <a:cubicBezTo>
                    <a:pt x="8703" y="7326"/>
                    <a:pt x="8761" y="7616"/>
                    <a:pt x="8819" y="7688"/>
                  </a:cubicBezTo>
                  <a:cubicBezTo>
                    <a:pt x="8819" y="7746"/>
                    <a:pt x="8877" y="7746"/>
                    <a:pt x="8935" y="7804"/>
                  </a:cubicBezTo>
                  <a:cubicBezTo>
                    <a:pt x="8993" y="7804"/>
                    <a:pt x="8993" y="7862"/>
                    <a:pt x="8993" y="7920"/>
                  </a:cubicBezTo>
                  <a:cubicBezTo>
                    <a:pt x="8993" y="8109"/>
                    <a:pt x="8993" y="8283"/>
                    <a:pt x="9066" y="8472"/>
                  </a:cubicBezTo>
                  <a:cubicBezTo>
                    <a:pt x="9124" y="8776"/>
                    <a:pt x="9066" y="9139"/>
                    <a:pt x="9240" y="9255"/>
                  </a:cubicBezTo>
                  <a:cubicBezTo>
                    <a:pt x="9486" y="9371"/>
                    <a:pt x="9356" y="9501"/>
                    <a:pt x="9486" y="9617"/>
                  </a:cubicBezTo>
                  <a:cubicBezTo>
                    <a:pt x="9517" y="9633"/>
                    <a:pt x="9544" y="9640"/>
                    <a:pt x="9568" y="9640"/>
                  </a:cubicBezTo>
                  <a:cubicBezTo>
                    <a:pt x="9634" y="9640"/>
                    <a:pt x="9676" y="9586"/>
                    <a:pt x="9718" y="9501"/>
                  </a:cubicBezTo>
                  <a:cubicBezTo>
                    <a:pt x="9791" y="9313"/>
                    <a:pt x="9602" y="9066"/>
                    <a:pt x="9602" y="8834"/>
                  </a:cubicBezTo>
                  <a:cubicBezTo>
                    <a:pt x="9602" y="8588"/>
                    <a:pt x="9849" y="8472"/>
                    <a:pt x="10081" y="8283"/>
                  </a:cubicBezTo>
                  <a:cubicBezTo>
                    <a:pt x="10282" y="8141"/>
                    <a:pt x="10685" y="7874"/>
                    <a:pt x="10890" y="7874"/>
                  </a:cubicBezTo>
                  <a:cubicBezTo>
                    <a:pt x="10937" y="7874"/>
                    <a:pt x="10973" y="7888"/>
                    <a:pt x="10995" y="7920"/>
                  </a:cubicBezTo>
                  <a:cubicBezTo>
                    <a:pt x="11053" y="8167"/>
                    <a:pt x="10995" y="8341"/>
                    <a:pt x="11241" y="8646"/>
                  </a:cubicBezTo>
                  <a:cubicBezTo>
                    <a:pt x="11416" y="9008"/>
                    <a:pt x="11241" y="9429"/>
                    <a:pt x="11300" y="9675"/>
                  </a:cubicBezTo>
                  <a:cubicBezTo>
                    <a:pt x="11300" y="9864"/>
                    <a:pt x="11474" y="10285"/>
                    <a:pt x="11604" y="10459"/>
                  </a:cubicBezTo>
                  <a:cubicBezTo>
                    <a:pt x="11615" y="10484"/>
                    <a:pt x="11631" y="10495"/>
                    <a:pt x="11649" y="10495"/>
                  </a:cubicBezTo>
                  <a:cubicBezTo>
                    <a:pt x="11725" y="10495"/>
                    <a:pt x="11847" y="10295"/>
                    <a:pt x="11894" y="10096"/>
                  </a:cubicBezTo>
                  <a:cubicBezTo>
                    <a:pt x="11894" y="9864"/>
                    <a:pt x="12141" y="9733"/>
                    <a:pt x="12257" y="9617"/>
                  </a:cubicBezTo>
                  <a:cubicBezTo>
                    <a:pt x="12387" y="9501"/>
                    <a:pt x="12445" y="9008"/>
                    <a:pt x="12329" y="8834"/>
                  </a:cubicBezTo>
                  <a:cubicBezTo>
                    <a:pt x="12257" y="8588"/>
                    <a:pt x="12329" y="8341"/>
                    <a:pt x="12808" y="8283"/>
                  </a:cubicBezTo>
                  <a:cubicBezTo>
                    <a:pt x="13287" y="8283"/>
                    <a:pt x="13954" y="7746"/>
                    <a:pt x="13954" y="7558"/>
                  </a:cubicBezTo>
                  <a:cubicBezTo>
                    <a:pt x="14012" y="7442"/>
                    <a:pt x="13780" y="6890"/>
                    <a:pt x="13954" y="6716"/>
                  </a:cubicBezTo>
                  <a:cubicBezTo>
                    <a:pt x="14021" y="6574"/>
                    <a:pt x="14215" y="6514"/>
                    <a:pt x="14366" y="6514"/>
                  </a:cubicBezTo>
                  <a:cubicBezTo>
                    <a:pt x="14476" y="6514"/>
                    <a:pt x="14563" y="6545"/>
                    <a:pt x="14563" y="6600"/>
                  </a:cubicBezTo>
                  <a:cubicBezTo>
                    <a:pt x="14621" y="6658"/>
                    <a:pt x="14621" y="6890"/>
                    <a:pt x="14868" y="6890"/>
                  </a:cubicBezTo>
                  <a:cubicBezTo>
                    <a:pt x="15042" y="6890"/>
                    <a:pt x="14795" y="6470"/>
                    <a:pt x="14926" y="6238"/>
                  </a:cubicBezTo>
                  <a:cubicBezTo>
                    <a:pt x="15042" y="6049"/>
                    <a:pt x="15404" y="6049"/>
                    <a:pt x="15462" y="6049"/>
                  </a:cubicBezTo>
                  <a:cubicBezTo>
                    <a:pt x="15462" y="6049"/>
                    <a:pt x="15956" y="5571"/>
                    <a:pt x="16188" y="5324"/>
                  </a:cubicBezTo>
                  <a:cubicBezTo>
                    <a:pt x="16376" y="5077"/>
                    <a:pt x="16376" y="4599"/>
                    <a:pt x="16246" y="4541"/>
                  </a:cubicBezTo>
                  <a:cubicBezTo>
                    <a:pt x="16072" y="4541"/>
                    <a:pt x="15956" y="4352"/>
                    <a:pt x="16072" y="4294"/>
                  </a:cubicBezTo>
                  <a:cubicBezTo>
                    <a:pt x="16122" y="4244"/>
                    <a:pt x="16484" y="3839"/>
                    <a:pt x="17010" y="3839"/>
                  </a:cubicBezTo>
                  <a:cubicBezTo>
                    <a:pt x="17094" y="3839"/>
                    <a:pt x="17183" y="3849"/>
                    <a:pt x="17276" y="3873"/>
                  </a:cubicBezTo>
                  <a:cubicBezTo>
                    <a:pt x="17498" y="3936"/>
                    <a:pt x="17674" y="3957"/>
                    <a:pt x="17816" y="3957"/>
                  </a:cubicBezTo>
                  <a:cubicBezTo>
                    <a:pt x="18099" y="3957"/>
                    <a:pt x="18247" y="3873"/>
                    <a:pt x="18363" y="3873"/>
                  </a:cubicBezTo>
                  <a:cubicBezTo>
                    <a:pt x="18552" y="3873"/>
                    <a:pt x="18668" y="4062"/>
                    <a:pt x="18305" y="4236"/>
                  </a:cubicBezTo>
                  <a:cubicBezTo>
                    <a:pt x="18001" y="4425"/>
                    <a:pt x="17769" y="4599"/>
                    <a:pt x="17827" y="5019"/>
                  </a:cubicBezTo>
                  <a:cubicBezTo>
                    <a:pt x="17857" y="5241"/>
                    <a:pt x="17904" y="5330"/>
                    <a:pt x="17969" y="5330"/>
                  </a:cubicBezTo>
                  <a:cubicBezTo>
                    <a:pt x="18028" y="5330"/>
                    <a:pt x="18100" y="5259"/>
                    <a:pt x="18189" y="5150"/>
                  </a:cubicBezTo>
                  <a:cubicBezTo>
                    <a:pt x="18421" y="4903"/>
                    <a:pt x="18494" y="4599"/>
                    <a:pt x="18610" y="4425"/>
                  </a:cubicBezTo>
                  <a:cubicBezTo>
                    <a:pt x="18714" y="4308"/>
                    <a:pt x="19121" y="4051"/>
                    <a:pt x="19413" y="4051"/>
                  </a:cubicBezTo>
                  <a:cubicBezTo>
                    <a:pt x="19447" y="4051"/>
                    <a:pt x="19479" y="4054"/>
                    <a:pt x="19509" y="4062"/>
                  </a:cubicBezTo>
                  <a:cubicBezTo>
                    <a:pt x="19698" y="4062"/>
                    <a:pt x="19872" y="4062"/>
                    <a:pt x="20061" y="3989"/>
                  </a:cubicBezTo>
                  <a:cubicBezTo>
                    <a:pt x="20184" y="3948"/>
                    <a:pt x="20285" y="3907"/>
                    <a:pt x="20416" y="3907"/>
                  </a:cubicBezTo>
                  <a:cubicBezTo>
                    <a:pt x="20470" y="3907"/>
                    <a:pt x="20529" y="3914"/>
                    <a:pt x="20597" y="3931"/>
                  </a:cubicBezTo>
                  <a:cubicBezTo>
                    <a:pt x="21032" y="3931"/>
                    <a:pt x="21264" y="3815"/>
                    <a:pt x="21323" y="3757"/>
                  </a:cubicBezTo>
                  <a:cubicBezTo>
                    <a:pt x="21323" y="3699"/>
                    <a:pt x="21090" y="3264"/>
                    <a:pt x="20728" y="3090"/>
                  </a:cubicBezTo>
                  <a:cubicBezTo>
                    <a:pt x="20365" y="2844"/>
                    <a:pt x="20119" y="2539"/>
                    <a:pt x="19640" y="2481"/>
                  </a:cubicBezTo>
                  <a:cubicBezTo>
                    <a:pt x="19219" y="2481"/>
                    <a:pt x="17943" y="2365"/>
                    <a:pt x="17769" y="2118"/>
                  </a:cubicBezTo>
                  <a:cubicBezTo>
                    <a:pt x="17580" y="1886"/>
                    <a:pt x="16971" y="1640"/>
                    <a:pt x="16739" y="1640"/>
                  </a:cubicBezTo>
                  <a:cubicBezTo>
                    <a:pt x="16492" y="1640"/>
                    <a:pt x="15709" y="1524"/>
                    <a:pt x="15462" y="1393"/>
                  </a:cubicBezTo>
                  <a:cubicBezTo>
                    <a:pt x="15158" y="1335"/>
                    <a:pt x="14984" y="972"/>
                    <a:pt x="14679" y="914"/>
                  </a:cubicBezTo>
                  <a:cubicBezTo>
                    <a:pt x="14433" y="914"/>
                    <a:pt x="14505" y="363"/>
                    <a:pt x="14142" y="305"/>
                  </a:cubicBezTo>
                  <a:cubicBezTo>
                    <a:pt x="13838" y="189"/>
                    <a:pt x="13345" y="73"/>
                    <a:pt x="1305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7574328" y="961565"/>
              <a:ext cx="218920" cy="299049"/>
            </a:xfrm>
            <a:custGeom>
              <a:rect b="b" l="l" r="r" t="t"/>
              <a:pathLst>
                <a:path extrusionOk="0" h="3232" w="2366">
                  <a:moveTo>
                    <a:pt x="1161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625"/>
                    <a:pt x="610" y="2655"/>
                    <a:pt x="973" y="3133"/>
                  </a:cubicBezTo>
                  <a:cubicBezTo>
                    <a:pt x="1031" y="3198"/>
                    <a:pt x="1107" y="3231"/>
                    <a:pt x="1176" y="3231"/>
                  </a:cubicBezTo>
                  <a:cubicBezTo>
                    <a:pt x="1245" y="3231"/>
                    <a:pt x="1306" y="3198"/>
                    <a:pt x="1335" y="3133"/>
                  </a:cubicBezTo>
                  <a:cubicBezTo>
                    <a:pt x="1698" y="2655"/>
                    <a:pt x="2365" y="1625"/>
                    <a:pt x="2365" y="1146"/>
                  </a:cubicBezTo>
                  <a:cubicBezTo>
                    <a:pt x="2365" y="537"/>
                    <a:pt x="1814" y="0"/>
                    <a:pt x="116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7602549" y="1005793"/>
              <a:ext cx="157112" cy="151745"/>
            </a:xfrm>
            <a:custGeom>
              <a:rect b="b" l="l" r="r" t="t"/>
              <a:pathLst>
                <a:path extrusionOk="0" h="1640" w="1698">
                  <a:moveTo>
                    <a:pt x="856" y="1"/>
                  </a:moveTo>
                  <a:cubicBezTo>
                    <a:pt x="421" y="1"/>
                    <a:pt x="0" y="363"/>
                    <a:pt x="0" y="842"/>
                  </a:cubicBezTo>
                  <a:cubicBezTo>
                    <a:pt x="0" y="1277"/>
                    <a:pt x="421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602549" y="995060"/>
              <a:ext cx="157112" cy="150450"/>
            </a:xfrm>
            <a:custGeom>
              <a:rect b="b" l="l" r="r" t="t"/>
              <a:pathLst>
                <a:path extrusionOk="0" h="1626" w="1698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cubicBezTo>
                    <a:pt x="1335" y="1625"/>
                    <a:pt x="1698" y="1263"/>
                    <a:pt x="1698" y="784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602549" y="995060"/>
              <a:ext cx="79296" cy="150450"/>
            </a:xfrm>
            <a:custGeom>
              <a:rect b="b" l="l" r="r" t="t"/>
              <a:pathLst>
                <a:path extrusionOk="0" h="1626" w="857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630769" y="1016526"/>
              <a:ext cx="100670" cy="107517"/>
            </a:xfrm>
            <a:custGeom>
              <a:rect b="b" l="l" r="r" t="t"/>
              <a:pathLst>
                <a:path extrusionOk="0" h="1162" w="1088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cubicBezTo>
                    <a:pt x="0" y="857"/>
                    <a:pt x="247" y="1161"/>
                    <a:pt x="551" y="1161"/>
                  </a:cubicBezTo>
                  <a:cubicBezTo>
                    <a:pt x="841" y="1161"/>
                    <a:pt x="1088" y="857"/>
                    <a:pt x="1088" y="552"/>
                  </a:cubicBezTo>
                  <a:cubicBezTo>
                    <a:pt x="1088" y="247"/>
                    <a:pt x="841" y="1"/>
                    <a:pt x="5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362350" y="966932"/>
              <a:ext cx="151745" cy="200044"/>
            </a:xfrm>
            <a:custGeom>
              <a:rect b="b" l="l" r="r" t="t"/>
              <a:pathLst>
                <a:path extrusionOk="0" h="2162" w="1640">
                  <a:moveTo>
                    <a:pt x="783" y="0"/>
                  </a:moveTo>
                  <a:cubicBezTo>
                    <a:pt x="363" y="0"/>
                    <a:pt x="0" y="305"/>
                    <a:pt x="0" y="783"/>
                  </a:cubicBezTo>
                  <a:cubicBezTo>
                    <a:pt x="0" y="1088"/>
                    <a:pt x="421" y="1755"/>
                    <a:pt x="667" y="2118"/>
                  </a:cubicBezTo>
                  <a:cubicBezTo>
                    <a:pt x="696" y="2147"/>
                    <a:pt x="758" y="2161"/>
                    <a:pt x="820" y="2161"/>
                  </a:cubicBezTo>
                  <a:cubicBezTo>
                    <a:pt x="881" y="2161"/>
                    <a:pt x="943" y="2147"/>
                    <a:pt x="972" y="2118"/>
                  </a:cubicBezTo>
                  <a:cubicBezTo>
                    <a:pt x="1146" y="1755"/>
                    <a:pt x="1639" y="1088"/>
                    <a:pt x="1639" y="783"/>
                  </a:cubicBezTo>
                  <a:cubicBezTo>
                    <a:pt x="1639" y="305"/>
                    <a:pt x="1276" y="0"/>
                    <a:pt x="78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385111" y="995060"/>
              <a:ext cx="106129" cy="100762"/>
            </a:xfrm>
            <a:custGeom>
              <a:rect b="b" l="l" r="r" t="t"/>
              <a:pathLst>
                <a:path extrusionOk="0" h="1089" w="1147">
                  <a:moveTo>
                    <a:pt x="537" y="1"/>
                  </a:moveTo>
                  <a:cubicBezTo>
                    <a:pt x="233" y="1"/>
                    <a:pt x="1" y="233"/>
                    <a:pt x="1" y="537"/>
                  </a:cubicBezTo>
                  <a:cubicBezTo>
                    <a:pt x="1" y="842"/>
                    <a:pt x="233" y="1089"/>
                    <a:pt x="537" y="1089"/>
                  </a:cubicBezTo>
                  <a:cubicBezTo>
                    <a:pt x="900" y="1089"/>
                    <a:pt x="1147" y="842"/>
                    <a:pt x="1147" y="537"/>
                  </a:cubicBezTo>
                  <a:cubicBezTo>
                    <a:pt x="1147" y="233"/>
                    <a:pt x="900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385111" y="983031"/>
              <a:ext cx="106129" cy="107424"/>
            </a:xfrm>
            <a:custGeom>
              <a:rect b="b" l="l" r="r" t="t"/>
              <a:pathLst>
                <a:path extrusionOk="0" h="1161" w="1147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cubicBezTo>
                    <a:pt x="900" y="1161"/>
                    <a:pt x="1147" y="914"/>
                    <a:pt x="1147" y="609"/>
                  </a:cubicBezTo>
                  <a:cubicBezTo>
                    <a:pt x="1147" y="305"/>
                    <a:pt x="900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85111" y="983031"/>
              <a:ext cx="49780" cy="107424"/>
            </a:xfrm>
            <a:custGeom>
              <a:rect b="b" l="l" r="r" t="t"/>
              <a:pathLst>
                <a:path extrusionOk="0" h="1161" w="538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401211" y="1005793"/>
              <a:ext cx="72542" cy="67267"/>
            </a:xfrm>
            <a:custGeom>
              <a:rect b="b" l="l" r="r" t="t"/>
              <a:pathLst>
                <a:path extrusionOk="0" h="727" w="784">
                  <a:moveTo>
                    <a:pt x="363" y="1"/>
                  </a:moveTo>
                  <a:cubicBezTo>
                    <a:pt x="189" y="1"/>
                    <a:pt x="1" y="117"/>
                    <a:pt x="1" y="363"/>
                  </a:cubicBezTo>
                  <a:cubicBezTo>
                    <a:pt x="1" y="552"/>
                    <a:pt x="189" y="726"/>
                    <a:pt x="363" y="726"/>
                  </a:cubicBezTo>
                  <a:cubicBezTo>
                    <a:pt x="610" y="726"/>
                    <a:pt x="784" y="552"/>
                    <a:pt x="784" y="363"/>
                  </a:cubicBezTo>
                  <a:cubicBezTo>
                    <a:pt x="784" y="117"/>
                    <a:pt x="610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507403" y="871629"/>
              <a:ext cx="217532" cy="299326"/>
            </a:xfrm>
            <a:custGeom>
              <a:rect b="b" l="l" r="r" t="t"/>
              <a:pathLst>
                <a:path extrusionOk="0" h="3235" w="2351">
                  <a:moveTo>
                    <a:pt x="1146" y="0"/>
                  </a:moveTo>
                  <a:cubicBezTo>
                    <a:pt x="479" y="0"/>
                    <a:pt x="0" y="551"/>
                    <a:pt x="0" y="1204"/>
                  </a:cubicBezTo>
                  <a:cubicBezTo>
                    <a:pt x="0" y="1697"/>
                    <a:pt x="595" y="2655"/>
                    <a:pt x="958" y="3148"/>
                  </a:cubicBezTo>
                  <a:cubicBezTo>
                    <a:pt x="1023" y="3206"/>
                    <a:pt x="1099" y="3235"/>
                    <a:pt x="1166" y="3235"/>
                  </a:cubicBezTo>
                  <a:cubicBezTo>
                    <a:pt x="1233" y="3235"/>
                    <a:pt x="1291" y="3206"/>
                    <a:pt x="1320" y="3148"/>
                  </a:cubicBezTo>
                  <a:cubicBezTo>
                    <a:pt x="1683" y="2655"/>
                    <a:pt x="2350" y="1697"/>
                    <a:pt x="2350" y="1204"/>
                  </a:cubicBezTo>
                  <a:cubicBezTo>
                    <a:pt x="2350" y="551"/>
                    <a:pt x="1813" y="0"/>
                    <a:pt x="114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6534236" y="915857"/>
              <a:ext cx="157112" cy="151838"/>
            </a:xfrm>
            <a:custGeom>
              <a:rect b="b" l="l" r="r" t="t"/>
              <a:pathLst>
                <a:path extrusionOk="0" h="1641" w="1698">
                  <a:moveTo>
                    <a:pt x="856" y="1"/>
                  </a:moveTo>
                  <a:cubicBezTo>
                    <a:pt x="436" y="1"/>
                    <a:pt x="0" y="364"/>
                    <a:pt x="0" y="857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57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6534236" y="905124"/>
              <a:ext cx="157112" cy="151745"/>
            </a:xfrm>
            <a:custGeom>
              <a:rect b="b" l="l" r="r" t="t"/>
              <a:pathLst>
                <a:path extrusionOk="0" h="1640" w="1698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6534236" y="905124"/>
              <a:ext cx="79296" cy="151745"/>
            </a:xfrm>
            <a:custGeom>
              <a:rect b="b" l="l" r="r" t="t"/>
              <a:pathLst>
                <a:path extrusionOk="0" h="1640" w="857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6562456" y="927978"/>
              <a:ext cx="100670" cy="106129"/>
            </a:xfrm>
            <a:custGeom>
              <a:rect b="b" l="l" r="r" t="t"/>
              <a:pathLst>
                <a:path extrusionOk="0" h="1147" w="1088">
                  <a:moveTo>
                    <a:pt x="551" y="0"/>
                  </a:moveTo>
                  <a:cubicBezTo>
                    <a:pt x="247" y="0"/>
                    <a:pt x="0" y="305"/>
                    <a:pt x="0" y="595"/>
                  </a:cubicBezTo>
                  <a:cubicBezTo>
                    <a:pt x="0" y="900"/>
                    <a:pt x="247" y="1146"/>
                    <a:pt x="551" y="1146"/>
                  </a:cubicBezTo>
                  <a:cubicBezTo>
                    <a:pt x="856" y="1146"/>
                    <a:pt x="1088" y="900"/>
                    <a:pt x="1088" y="595"/>
                  </a:cubicBezTo>
                  <a:cubicBezTo>
                    <a:pt x="1088" y="305"/>
                    <a:pt x="856" y="0"/>
                    <a:pt x="5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6288577" y="1078334"/>
              <a:ext cx="178671" cy="243995"/>
            </a:xfrm>
            <a:custGeom>
              <a:rect b="b" l="l" r="r" t="t"/>
              <a:pathLst>
                <a:path extrusionOk="0" h="2637" w="1931">
                  <a:moveTo>
                    <a:pt x="973" y="0"/>
                  </a:moveTo>
                  <a:cubicBezTo>
                    <a:pt x="480" y="0"/>
                    <a:pt x="1" y="421"/>
                    <a:pt x="1" y="914"/>
                  </a:cubicBezTo>
                  <a:cubicBezTo>
                    <a:pt x="1" y="1335"/>
                    <a:pt x="552" y="2118"/>
                    <a:pt x="842" y="2538"/>
                  </a:cubicBezTo>
                  <a:cubicBezTo>
                    <a:pt x="879" y="2604"/>
                    <a:pt x="940" y="2636"/>
                    <a:pt x="1000" y="2636"/>
                  </a:cubicBezTo>
                  <a:cubicBezTo>
                    <a:pt x="1060" y="2636"/>
                    <a:pt x="1118" y="2604"/>
                    <a:pt x="1147" y="2538"/>
                  </a:cubicBezTo>
                  <a:cubicBezTo>
                    <a:pt x="1393" y="2118"/>
                    <a:pt x="1930" y="1335"/>
                    <a:pt x="1930" y="914"/>
                  </a:cubicBezTo>
                  <a:cubicBezTo>
                    <a:pt x="1930" y="421"/>
                    <a:pt x="1510" y="0"/>
                    <a:pt x="97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6316798" y="1111828"/>
              <a:ext cx="128983" cy="123617"/>
            </a:xfrm>
            <a:custGeom>
              <a:rect b="b" l="l" r="r" t="t"/>
              <a:pathLst>
                <a:path extrusionOk="0" h="1336" w="1394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31"/>
                    <a:pt x="305" y="1335"/>
                    <a:pt x="668" y="1335"/>
                  </a:cubicBezTo>
                  <a:cubicBezTo>
                    <a:pt x="1088" y="1335"/>
                    <a:pt x="1393" y="1031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6316798" y="1101095"/>
              <a:ext cx="128983" cy="128983"/>
            </a:xfrm>
            <a:custGeom>
              <a:rect b="b" l="l" r="r" t="t"/>
              <a:pathLst>
                <a:path extrusionOk="0" h="1394" w="1394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cubicBezTo>
                    <a:pt x="1088" y="1393"/>
                    <a:pt x="1393" y="1089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6316798" y="1101095"/>
              <a:ext cx="61808" cy="128983"/>
            </a:xfrm>
            <a:custGeom>
              <a:rect b="b" l="l" r="r" t="t"/>
              <a:pathLst>
                <a:path extrusionOk="0" h="1394" w="668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6339652" y="1123949"/>
              <a:ext cx="83275" cy="83275"/>
            </a:xfrm>
            <a:custGeom>
              <a:rect b="b" l="l" r="r" t="t"/>
              <a:pathLst>
                <a:path extrusionOk="0" h="900" w="900">
                  <a:moveTo>
                    <a:pt x="421" y="0"/>
                  </a:moveTo>
                  <a:cubicBezTo>
                    <a:pt x="174" y="0"/>
                    <a:pt x="0" y="174"/>
                    <a:pt x="0" y="421"/>
                  </a:cubicBezTo>
                  <a:cubicBezTo>
                    <a:pt x="0" y="725"/>
                    <a:pt x="174" y="900"/>
                    <a:pt x="421" y="900"/>
                  </a:cubicBezTo>
                  <a:cubicBezTo>
                    <a:pt x="653" y="900"/>
                    <a:pt x="899" y="725"/>
                    <a:pt x="899" y="421"/>
                  </a:cubicBezTo>
                  <a:cubicBezTo>
                    <a:pt x="899" y="174"/>
                    <a:pt x="653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673923" y="1000426"/>
              <a:ext cx="178578" cy="243070"/>
            </a:xfrm>
            <a:custGeom>
              <a:rect b="b" l="l" r="r" t="t"/>
              <a:pathLst>
                <a:path extrusionOk="0" h="2627" w="1930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393"/>
                    <a:pt x="537" y="2177"/>
                    <a:pt x="784" y="2539"/>
                  </a:cubicBezTo>
                  <a:cubicBezTo>
                    <a:pt x="842" y="2597"/>
                    <a:pt x="904" y="2626"/>
                    <a:pt x="965" y="2626"/>
                  </a:cubicBezTo>
                  <a:cubicBezTo>
                    <a:pt x="1027" y="2626"/>
                    <a:pt x="1089" y="2597"/>
                    <a:pt x="1147" y="2539"/>
                  </a:cubicBezTo>
                  <a:cubicBezTo>
                    <a:pt x="1393" y="2177"/>
                    <a:pt x="1930" y="1393"/>
                    <a:pt x="1930" y="973"/>
                  </a:cubicBezTo>
                  <a:cubicBezTo>
                    <a:pt x="1930" y="421"/>
                    <a:pt x="1509" y="1"/>
                    <a:pt x="95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702143" y="1039380"/>
              <a:ext cx="122229" cy="123524"/>
            </a:xfrm>
            <a:custGeom>
              <a:rect b="b" l="l" r="r" t="t"/>
              <a:pathLst>
                <a:path extrusionOk="0" h="1335" w="1321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35"/>
                    <a:pt x="653" y="1335"/>
                  </a:cubicBezTo>
                  <a:cubicBezTo>
                    <a:pt x="1016" y="1335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5702143" y="1028647"/>
              <a:ext cx="122229" cy="122229"/>
            </a:xfrm>
            <a:custGeom>
              <a:rect b="b" l="l" r="r" t="t"/>
              <a:pathLst>
                <a:path extrusionOk="0" h="1321" w="1321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cubicBezTo>
                    <a:pt x="1016" y="1320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5702143" y="1028647"/>
              <a:ext cx="60420" cy="122229"/>
            </a:xfrm>
            <a:custGeom>
              <a:rect b="b" l="l" r="r" t="t"/>
              <a:pathLst>
                <a:path extrusionOk="0" h="1321" w="653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5723610" y="1050113"/>
              <a:ext cx="84663" cy="84663"/>
            </a:xfrm>
            <a:custGeom>
              <a:rect b="b" l="l" r="r" t="t"/>
              <a:pathLst>
                <a:path extrusionOk="0" h="915" w="915">
                  <a:moveTo>
                    <a:pt x="421" y="0"/>
                  </a:moveTo>
                  <a:cubicBezTo>
                    <a:pt x="189" y="0"/>
                    <a:pt x="0" y="189"/>
                    <a:pt x="0" y="436"/>
                  </a:cubicBezTo>
                  <a:cubicBezTo>
                    <a:pt x="0" y="668"/>
                    <a:pt x="189" y="914"/>
                    <a:pt x="421" y="914"/>
                  </a:cubicBezTo>
                  <a:cubicBezTo>
                    <a:pt x="668" y="914"/>
                    <a:pt x="914" y="668"/>
                    <a:pt x="914" y="436"/>
                  </a:cubicBezTo>
                  <a:cubicBezTo>
                    <a:pt x="914" y="189"/>
                    <a:pt x="668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5467218" y="882362"/>
              <a:ext cx="139717" cy="189311"/>
            </a:xfrm>
            <a:custGeom>
              <a:rect b="b" l="l" r="r" t="t"/>
              <a:pathLst>
                <a:path extrusionOk="0" h="2046" w="1510">
                  <a:moveTo>
                    <a:pt x="784" y="0"/>
                  </a:moveTo>
                  <a:cubicBezTo>
                    <a:pt x="364" y="0"/>
                    <a:pt x="1" y="363"/>
                    <a:pt x="1" y="726"/>
                  </a:cubicBezTo>
                  <a:cubicBezTo>
                    <a:pt x="1" y="1030"/>
                    <a:pt x="422" y="1697"/>
                    <a:pt x="654" y="2002"/>
                  </a:cubicBezTo>
                  <a:cubicBezTo>
                    <a:pt x="690" y="2031"/>
                    <a:pt x="737" y="2046"/>
                    <a:pt x="782" y="2046"/>
                  </a:cubicBezTo>
                  <a:cubicBezTo>
                    <a:pt x="828" y="2046"/>
                    <a:pt x="871" y="2031"/>
                    <a:pt x="900" y="2002"/>
                  </a:cubicBezTo>
                  <a:cubicBezTo>
                    <a:pt x="1089" y="1697"/>
                    <a:pt x="1509" y="1030"/>
                    <a:pt x="1509" y="726"/>
                  </a:cubicBezTo>
                  <a:cubicBezTo>
                    <a:pt x="1509" y="363"/>
                    <a:pt x="1147" y="0"/>
                    <a:pt x="78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5488684" y="910490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552" y="1"/>
                  </a:moveTo>
                  <a:cubicBezTo>
                    <a:pt x="248" y="1"/>
                    <a:pt x="1" y="248"/>
                    <a:pt x="1" y="552"/>
                  </a:cubicBezTo>
                  <a:cubicBezTo>
                    <a:pt x="1" y="857"/>
                    <a:pt x="248" y="1031"/>
                    <a:pt x="552" y="1031"/>
                  </a:cubicBezTo>
                  <a:cubicBezTo>
                    <a:pt x="784" y="1031"/>
                    <a:pt x="1031" y="857"/>
                    <a:pt x="1031" y="552"/>
                  </a:cubicBezTo>
                  <a:cubicBezTo>
                    <a:pt x="1031" y="248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488684" y="905124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cubicBezTo>
                    <a:pt x="784" y="1031"/>
                    <a:pt x="1031" y="784"/>
                    <a:pt x="1031" y="480"/>
                  </a:cubicBezTo>
                  <a:cubicBezTo>
                    <a:pt x="1031" y="247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5488684" y="905124"/>
              <a:ext cx="51168" cy="95396"/>
            </a:xfrm>
            <a:custGeom>
              <a:rect b="b" l="l" r="r" t="t"/>
              <a:pathLst>
                <a:path extrusionOk="0" h="1031" w="553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506172" y="922611"/>
              <a:ext cx="61808" cy="60513"/>
            </a:xfrm>
            <a:custGeom>
              <a:rect b="b" l="l" r="r" t="t"/>
              <a:pathLst>
                <a:path extrusionOk="0" h="654" w="668">
                  <a:moveTo>
                    <a:pt x="363" y="0"/>
                  </a:moveTo>
                  <a:cubicBezTo>
                    <a:pt x="117" y="0"/>
                    <a:pt x="1" y="117"/>
                    <a:pt x="1" y="291"/>
                  </a:cubicBezTo>
                  <a:cubicBezTo>
                    <a:pt x="1" y="537"/>
                    <a:pt x="117" y="653"/>
                    <a:pt x="363" y="653"/>
                  </a:cubicBezTo>
                  <a:cubicBezTo>
                    <a:pt x="537" y="653"/>
                    <a:pt x="668" y="537"/>
                    <a:pt x="668" y="291"/>
                  </a:cubicBezTo>
                  <a:cubicBezTo>
                    <a:pt x="668" y="117"/>
                    <a:pt x="537" y="0"/>
                    <a:pt x="36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5304834" y="1005793"/>
              <a:ext cx="139717" cy="187646"/>
            </a:xfrm>
            <a:custGeom>
              <a:rect b="b" l="l" r="r" t="t"/>
              <a:pathLst>
                <a:path extrusionOk="0" h="2028" w="1510">
                  <a:moveTo>
                    <a:pt x="726" y="1"/>
                  </a:moveTo>
                  <a:cubicBezTo>
                    <a:pt x="363" y="1"/>
                    <a:pt x="1" y="305"/>
                    <a:pt x="1" y="726"/>
                  </a:cubicBezTo>
                  <a:cubicBezTo>
                    <a:pt x="1" y="1031"/>
                    <a:pt x="421" y="1640"/>
                    <a:pt x="595" y="1930"/>
                  </a:cubicBezTo>
                  <a:cubicBezTo>
                    <a:pt x="632" y="1995"/>
                    <a:pt x="679" y="2028"/>
                    <a:pt x="724" y="2028"/>
                  </a:cubicBezTo>
                  <a:cubicBezTo>
                    <a:pt x="770" y="2028"/>
                    <a:pt x="813" y="1995"/>
                    <a:pt x="842" y="1930"/>
                  </a:cubicBezTo>
                  <a:cubicBezTo>
                    <a:pt x="1089" y="1640"/>
                    <a:pt x="1509" y="1031"/>
                    <a:pt x="1509" y="726"/>
                  </a:cubicBezTo>
                  <a:cubicBezTo>
                    <a:pt x="1509" y="305"/>
                    <a:pt x="1147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5326300" y="1034013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494" y="0"/>
                  </a:moveTo>
                  <a:cubicBezTo>
                    <a:pt x="247" y="0"/>
                    <a:pt x="1" y="174"/>
                    <a:pt x="1" y="479"/>
                  </a:cubicBezTo>
                  <a:cubicBezTo>
                    <a:pt x="1" y="784"/>
                    <a:pt x="247" y="1030"/>
                    <a:pt x="494" y="1030"/>
                  </a:cubicBezTo>
                  <a:cubicBezTo>
                    <a:pt x="799" y="1030"/>
                    <a:pt x="1031" y="784"/>
                    <a:pt x="1031" y="479"/>
                  </a:cubicBezTo>
                  <a:cubicBezTo>
                    <a:pt x="1031" y="174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5326300" y="1023280"/>
              <a:ext cx="95396" cy="100762"/>
            </a:xfrm>
            <a:custGeom>
              <a:rect b="b" l="l" r="r" t="t"/>
              <a:pathLst>
                <a:path extrusionOk="0" h="1089" w="1031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cubicBezTo>
                    <a:pt x="799" y="1088"/>
                    <a:pt x="1031" y="842"/>
                    <a:pt x="1031" y="537"/>
                  </a:cubicBezTo>
                  <a:cubicBezTo>
                    <a:pt x="1031" y="232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326300" y="1023280"/>
              <a:ext cx="45801" cy="100762"/>
            </a:xfrm>
            <a:custGeom>
              <a:rect b="b" l="l" r="r" t="t"/>
              <a:pathLst>
                <a:path extrusionOk="0" h="1089" w="495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5343788" y="1039380"/>
              <a:ext cx="61808" cy="67175"/>
            </a:xfrm>
            <a:custGeom>
              <a:rect b="b" l="l" r="r" t="t"/>
              <a:pathLst>
                <a:path extrusionOk="0" h="726" w="668">
                  <a:moveTo>
                    <a:pt x="305" y="0"/>
                  </a:moveTo>
                  <a:cubicBezTo>
                    <a:pt x="116" y="0"/>
                    <a:pt x="0" y="189"/>
                    <a:pt x="0" y="363"/>
                  </a:cubicBezTo>
                  <a:cubicBezTo>
                    <a:pt x="0" y="552"/>
                    <a:pt x="116" y="726"/>
                    <a:pt x="305" y="726"/>
                  </a:cubicBezTo>
                  <a:cubicBezTo>
                    <a:pt x="537" y="726"/>
                    <a:pt x="668" y="552"/>
                    <a:pt x="668" y="363"/>
                  </a:cubicBezTo>
                  <a:cubicBezTo>
                    <a:pt x="668" y="189"/>
                    <a:pt x="537" y="0"/>
                    <a:pt x="305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5885994" y="681025"/>
              <a:ext cx="139624" cy="189311"/>
            </a:xfrm>
            <a:custGeom>
              <a:rect b="b" l="l" r="r" t="t"/>
              <a:pathLst>
                <a:path extrusionOk="0" h="2046" w="1509">
                  <a:moveTo>
                    <a:pt x="726" y="1"/>
                  </a:moveTo>
                  <a:cubicBezTo>
                    <a:pt x="305" y="1"/>
                    <a:pt x="0" y="363"/>
                    <a:pt x="0" y="726"/>
                  </a:cubicBezTo>
                  <a:cubicBezTo>
                    <a:pt x="0" y="1030"/>
                    <a:pt x="421" y="1698"/>
                    <a:pt x="610" y="2002"/>
                  </a:cubicBezTo>
                  <a:cubicBezTo>
                    <a:pt x="639" y="2031"/>
                    <a:pt x="682" y="2046"/>
                    <a:pt x="726" y="2046"/>
                  </a:cubicBezTo>
                  <a:cubicBezTo>
                    <a:pt x="769" y="2046"/>
                    <a:pt x="813" y="2031"/>
                    <a:pt x="842" y="2002"/>
                  </a:cubicBezTo>
                  <a:cubicBezTo>
                    <a:pt x="1088" y="1698"/>
                    <a:pt x="1509" y="1030"/>
                    <a:pt x="1509" y="726"/>
                  </a:cubicBezTo>
                  <a:cubicBezTo>
                    <a:pt x="1509" y="363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5908848" y="709245"/>
              <a:ext cx="95303" cy="100762"/>
            </a:xfrm>
            <a:custGeom>
              <a:rect b="b" l="l" r="r" t="t"/>
              <a:pathLst>
                <a:path extrusionOk="0" h="1089" w="1030">
                  <a:moveTo>
                    <a:pt x="479" y="0"/>
                  </a:moveTo>
                  <a:cubicBezTo>
                    <a:pt x="174" y="0"/>
                    <a:pt x="0" y="247"/>
                    <a:pt x="0" y="551"/>
                  </a:cubicBezTo>
                  <a:cubicBezTo>
                    <a:pt x="0" y="856"/>
                    <a:pt x="174" y="1088"/>
                    <a:pt x="479" y="1088"/>
                  </a:cubicBezTo>
                  <a:cubicBezTo>
                    <a:pt x="783" y="1088"/>
                    <a:pt x="1030" y="856"/>
                    <a:pt x="1030" y="551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5908848" y="703879"/>
              <a:ext cx="95303" cy="95396"/>
            </a:xfrm>
            <a:custGeom>
              <a:rect b="b" l="l" r="r" t="t"/>
              <a:pathLst>
                <a:path extrusionOk="0" h="1031" w="1030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cubicBezTo>
                    <a:pt x="783" y="1030"/>
                    <a:pt x="1030" y="783"/>
                    <a:pt x="1030" y="479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5908848" y="703879"/>
              <a:ext cx="44321" cy="95396"/>
            </a:xfrm>
            <a:custGeom>
              <a:rect b="b" l="l" r="r" t="t"/>
              <a:pathLst>
                <a:path extrusionOk="0" h="1031" w="479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5919581" y="721274"/>
              <a:ext cx="67175" cy="60513"/>
            </a:xfrm>
            <a:custGeom>
              <a:rect b="b" l="l" r="r" t="t"/>
              <a:pathLst>
                <a:path extrusionOk="0" h="654" w="726">
                  <a:moveTo>
                    <a:pt x="363" y="1"/>
                  </a:moveTo>
                  <a:cubicBezTo>
                    <a:pt x="189" y="1"/>
                    <a:pt x="0" y="117"/>
                    <a:pt x="0" y="291"/>
                  </a:cubicBezTo>
                  <a:cubicBezTo>
                    <a:pt x="0" y="537"/>
                    <a:pt x="189" y="653"/>
                    <a:pt x="363" y="653"/>
                  </a:cubicBezTo>
                  <a:cubicBezTo>
                    <a:pt x="609" y="653"/>
                    <a:pt x="725" y="537"/>
                    <a:pt x="725" y="291"/>
                  </a:cubicBezTo>
                  <a:cubicBezTo>
                    <a:pt x="725" y="117"/>
                    <a:pt x="609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5785325" y="1705016"/>
              <a:ext cx="134350" cy="189034"/>
            </a:xfrm>
            <a:custGeom>
              <a:rect b="b" l="l" r="r" t="t"/>
              <a:pathLst>
                <a:path extrusionOk="0" h="2043" w="1452">
                  <a:moveTo>
                    <a:pt x="726" y="1"/>
                  </a:moveTo>
                  <a:cubicBezTo>
                    <a:pt x="305" y="1"/>
                    <a:pt x="1" y="364"/>
                    <a:pt x="1" y="726"/>
                  </a:cubicBezTo>
                  <a:cubicBezTo>
                    <a:pt x="1" y="1031"/>
                    <a:pt x="363" y="1698"/>
                    <a:pt x="610" y="1988"/>
                  </a:cubicBezTo>
                  <a:cubicBezTo>
                    <a:pt x="639" y="2024"/>
                    <a:pt x="682" y="2043"/>
                    <a:pt x="726" y="2043"/>
                  </a:cubicBezTo>
                  <a:cubicBezTo>
                    <a:pt x="769" y="2043"/>
                    <a:pt x="813" y="2024"/>
                    <a:pt x="842" y="1988"/>
                  </a:cubicBezTo>
                  <a:cubicBezTo>
                    <a:pt x="1030" y="1698"/>
                    <a:pt x="1451" y="1031"/>
                    <a:pt x="1451" y="726"/>
                  </a:cubicBezTo>
                  <a:cubicBezTo>
                    <a:pt x="1451" y="364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5802812" y="1733237"/>
              <a:ext cx="100762" cy="95396"/>
            </a:xfrm>
            <a:custGeom>
              <a:rect b="b" l="l" r="r" t="t"/>
              <a:pathLst>
                <a:path extrusionOk="0" h="1031" w="1089">
                  <a:moveTo>
                    <a:pt x="537" y="1"/>
                  </a:moveTo>
                  <a:cubicBezTo>
                    <a:pt x="232" y="1"/>
                    <a:pt x="0" y="233"/>
                    <a:pt x="0" y="537"/>
                  </a:cubicBezTo>
                  <a:cubicBezTo>
                    <a:pt x="0" y="842"/>
                    <a:pt x="232" y="1030"/>
                    <a:pt x="537" y="1030"/>
                  </a:cubicBezTo>
                  <a:cubicBezTo>
                    <a:pt x="841" y="1030"/>
                    <a:pt x="1088" y="842"/>
                    <a:pt x="1088" y="537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5802812" y="1727870"/>
              <a:ext cx="100762" cy="94008"/>
            </a:xfrm>
            <a:custGeom>
              <a:rect b="b" l="l" r="r" t="t"/>
              <a:pathLst>
                <a:path extrusionOk="0" h="1016" w="1089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cubicBezTo>
                    <a:pt x="841" y="1016"/>
                    <a:pt x="1088" y="784"/>
                    <a:pt x="1088" y="479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5802812" y="1727870"/>
              <a:ext cx="49687" cy="94008"/>
            </a:xfrm>
            <a:custGeom>
              <a:rect b="b" l="l" r="r" t="t"/>
              <a:pathLst>
                <a:path extrusionOk="0" h="1016" w="537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5818912" y="1743970"/>
              <a:ext cx="67175" cy="61808"/>
            </a:xfrm>
            <a:custGeom>
              <a:rect b="b" l="l" r="r" t="t"/>
              <a:pathLst>
                <a:path extrusionOk="0" h="668" w="726">
                  <a:moveTo>
                    <a:pt x="363" y="1"/>
                  </a:moveTo>
                  <a:cubicBezTo>
                    <a:pt x="189" y="1"/>
                    <a:pt x="0" y="117"/>
                    <a:pt x="0" y="305"/>
                  </a:cubicBezTo>
                  <a:cubicBezTo>
                    <a:pt x="0" y="552"/>
                    <a:pt x="189" y="668"/>
                    <a:pt x="363" y="668"/>
                  </a:cubicBezTo>
                  <a:cubicBezTo>
                    <a:pt x="551" y="668"/>
                    <a:pt x="725" y="552"/>
                    <a:pt x="725" y="305"/>
                  </a:cubicBezTo>
                  <a:cubicBezTo>
                    <a:pt x="725" y="117"/>
                    <a:pt x="551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7205239" y="1599073"/>
              <a:ext cx="134350" cy="187923"/>
            </a:xfrm>
            <a:custGeom>
              <a:rect b="b" l="l" r="r" t="t"/>
              <a:pathLst>
                <a:path extrusionOk="0" h="2031" w="1452">
                  <a:moveTo>
                    <a:pt x="726" y="0"/>
                  </a:moveTo>
                  <a:cubicBezTo>
                    <a:pt x="306" y="0"/>
                    <a:pt x="1" y="363"/>
                    <a:pt x="1" y="725"/>
                  </a:cubicBezTo>
                  <a:cubicBezTo>
                    <a:pt x="1" y="1088"/>
                    <a:pt x="436" y="1683"/>
                    <a:pt x="610" y="1987"/>
                  </a:cubicBezTo>
                  <a:cubicBezTo>
                    <a:pt x="639" y="2016"/>
                    <a:pt x="686" y="2031"/>
                    <a:pt x="733" y="2031"/>
                  </a:cubicBezTo>
                  <a:cubicBezTo>
                    <a:pt x="781" y="2031"/>
                    <a:pt x="828" y="2016"/>
                    <a:pt x="857" y="1987"/>
                  </a:cubicBezTo>
                  <a:cubicBezTo>
                    <a:pt x="1089" y="1683"/>
                    <a:pt x="1451" y="1088"/>
                    <a:pt x="1451" y="725"/>
                  </a:cubicBezTo>
                  <a:cubicBezTo>
                    <a:pt x="1451" y="363"/>
                    <a:pt x="1161" y="0"/>
                    <a:pt x="72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222727" y="1627201"/>
              <a:ext cx="100762" cy="100762"/>
            </a:xfrm>
            <a:custGeom>
              <a:rect b="b" l="l" r="r" t="t"/>
              <a:pathLst>
                <a:path extrusionOk="0" h="1089" w="1089">
                  <a:moveTo>
                    <a:pt x="537" y="1"/>
                  </a:moveTo>
                  <a:cubicBezTo>
                    <a:pt x="247" y="1"/>
                    <a:pt x="1" y="233"/>
                    <a:pt x="1" y="537"/>
                  </a:cubicBezTo>
                  <a:cubicBezTo>
                    <a:pt x="1" y="842"/>
                    <a:pt x="247" y="1089"/>
                    <a:pt x="537" y="1089"/>
                  </a:cubicBezTo>
                  <a:cubicBezTo>
                    <a:pt x="842" y="1089"/>
                    <a:pt x="1088" y="842"/>
                    <a:pt x="1088" y="537"/>
                  </a:cubicBezTo>
                  <a:cubicBezTo>
                    <a:pt x="1088" y="233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222727" y="1620539"/>
              <a:ext cx="100762" cy="95303"/>
            </a:xfrm>
            <a:custGeom>
              <a:rect b="b" l="l" r="r" t="t"/>
              <a:pathLst>
                <a:path extrusionOk="0" h="1030" w="1089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cubicBezTo>
                    <a:pt x="842" y="1030"/>
                    <a:pt x="1088" y="798"/>
                    <a:pt x="1088" y="493"/>
                  </a:cubicBezTo>
                  <a:cubicBezTo>
                    <a:pt x="1088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222727" y="1620539"/>
              <a:ext cx="49780" cy="95303"/>
            </a:xfrm>
            <a:custGeom>
              <a:rect b="b" l="l" r="r" t="t"/>
              <a:pathLst>
                <a:path extrusionOk="0" h="1030" w="538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7238826" y="1637934"/>
              <a:ext cx="67175" cy="61808"/>
            </a:xfrm>
            <a:custGeom>
              <a:rect b="b" l="l" r="r" t="t"/>
              <a:pathLst>
                <a:path extrusionOk="0" h="668" w="726">
                  <a:moveTo>
                    <a:pt x="363" y="1"/>
                  </a:moveTo>
                  <a:cubicBezTo>
                    <a:pt x="189" y="1"/>
                    <a:pt x="1" y="117"/>
                    <a:pt x="1" y="305"/>
                  </a:cubicBezTo>
                  <a:cubicBezTo>
                    <a:pt x="1" y="537"/>
                    <a:pt x="189" y="668"/>
                    <a:pt x="363" y="668"/>
                  </a:cubicBezTo>
                  <a:cubicBezTo>
                    <a:pt x="552" y="668"/>
                    <a:pt x="726" y="537"/>
                    <a:pt x="726" y="305"/>
                  </a:cubicBezTo>
                  <a:cubicBezTo>
                    <a:pt x="726" y="117"/>
                    <a:pt x="552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6624172" y="1184277"/>
              <a:ext cx="162478" cy="226970"/>
            </a:xfrm>
            <a:custGeom>
              <a:rect b="b" l="l" r="r" t="t"/>
              <a:pathLst>
                <a:path extrusionOk="0" h="2453" w="1756">
                  <a:moveTo>
                    <a:pt x="842" y="1"/>
                  </a:moveTo>
                  <a:cubicBezTo>
                    <a:pt x="363" y="1"/>
                    <a:pt x="0" y="436"/>
                    <a:pt x="0" y="915"/>
                  </a:cubicBezTo>
                  <a:cubicBezTo>
                    <a:pt x="0" y="1277"/>
                    <a:pt x="479" y="2003"/>
                    <a:pt x="726" y="2365"/>
                  </a:cubicBezTo>
                  <a:cubicBezTo>
                    <a:pt x="755" y="2423"/>
                    <a:pt x="816" y="2452"/>
                    <a:pt x="878" y="2452"/>
                  </a:cubicBezTo>
                  <a:cubicBezTo>
                    <a:pt x="939" y="2452"/>
                    <a:pt x="1001" y="2423"/>
                    <a:pt x="1030" y="2365"/>
                  </a:cubicBezTo>
                  <a:cubicBezTo>
                    <a:pt x="1277" y="2003"/>
                    <a:pt x="1755" y="1277"/>
                    <a:pt x="1755" y="915"/>
                  </a:cubicBezTo>
                  <a:cubicBezTo>
                    <a:pt x="1755" y="436"/>
                    <a:pt x="1335" y="1"/>
                    <a:pt x="84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646933" y="1217864"/>
              <a:ext cx="116862" cy="118250"/>
            </a:xfrm>
            <a:custGeom>
              <a:rect b="b" l="l" r="r" t="t"/>
              <a:pathLst>
                <a:path extrusionOk="0" h="1278" w="1263">
                  <a:moveTo>
                    <a:pt x="596" y="1"/>
                  </a:moveTo>
                  <a:cubicBezTo>
                    <a:pt x="305" y="1"/>
                    <a:pt x="1" y="305"/>
                    <a:pt x="1" y="610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10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646933" y="1207131"/>
              <a:ext cx="116862" cy="118158"/>
            </a:xfrm>
            <a:custGeom>
              <a:rect b="b" l="l" r="r" t="t"/>
              <a:pathLst>
                <a:path extrusionOk="0" h="1277" w="1263">
                  <a:moveTo>
                    <a:pt x="596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68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646933" y="1207131"/>
              <a:ext cx="55146" cy="118158"/>
            </a:xfrm>
            <a:custGeom>
              <a:rect b="b" l="l" r="r" t="t"/>
              <a:pathLst>
                <a:path extrusionOk="0" h="1277" w="596">
                  <a:moveTo>
                    <a:pt x="596" y="1"/>
                  </a:moveTo>
                  <a:cubicBezTo>
                    <a:pt x="233" y="1"/>
                    <a:pt x="1" y="305"/>
                    <a:pt x="1" y="668"/>
                  </a:cubicBezTo>
                  <a:cubicBezTo>
                    <a:pt x="1" y="972"/>
                    <a:pt x="233" y="1277"/>
                    <a:pt x="596" y="1277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663033" y="1229985"/>
              <a:ext cx="79296" cy="77908"/>
            </a:xfrm>
            <a:custGeom>
              <a:rect b="b" l="l" r="r" t="t"/>
              <a:pathLst>
                <a:path extrusionOk="0" h="842" w="857">
                  <a:moveTo>
                    <a:pt x="422" y="0"/>
                  </a:moveTo>
                  <a:cubicBezTo>
                    <a:pt x="189" y="0"/>
                    <a:pt x="1" y="174"/>
                    <a:pt x="1" y="421"/>
                  </a:cubicBezTo>
                  <a:cubicBezTo>
                    <a:pt x="1" y="667"/>
                    <a:pt x="189" y="841"/>
                    <a:pt x="422" y="841"/>
                  </a:cubicBezTo>
                  <a:cubicBezTo>
                    <a:pt x="668" y="841"/>
                    <a:pt x="857" y="667"/>
                    <a:pt x="857" y="421"/>
                  </a:cubicBezTo>
                  <a:cubicBezTo>
                    <a:pt x="857" y="174"/>
                    <a:pt x="668" y="0"/>
                    <a:pt x="42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52193" y="2007023"/>
              <a:ext cx="201432" cy="206799"/>
            </a:xfrm>
            <a:custGeom>
              <a:rect b="b" l="l" r="r" t="t"/>
              <a:pathLst>
                <a:path extrusionOk="0" h="2235" w="2177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cubicBezTo>
                    <a:pt x="1" y="1756"/>
                    <a:pt x="480" y="2234"/>
                    <a:pt x="1089" y="2234"/>
                  </a:cubicBezTo>
                  <a:cubicBezTo>
                    <a:pt x="1683" y="2234"/>
                    <a:pt x="2177" y="1756"/>
                    <a:pt x="2177" y="1146"/>
                  </a:cubicBezTo>
                  <a:cubicBezTo>
                    <a:pt x="2177" y="479"/>
                    <a:pt x="1683" y="1"/>
                    <a:pt x="1089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52193" y="2007023"/>
              <a:ext cx="100762" cy="106129"/>
            </a:xfrm>
            <a:custGeom>
              <a:rect b="b" l="l" r="r" t="t"/>
              <a:pathLst>
                <a:path extrusionOk="0" h="1147" w="1089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lnTo>
                    <a:pt x="1089" y="1146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480414" y="2035243"/>
              <a:ext cx="145083" cy="150357"/>
            </a:xfrm>
            <a:custGeom>
              <a:rect b="b" l="l" r="r" t="t"/>
              <a:pathLst>
                <a:path extrusionOk="0" h="1625" w="1568">
                  <a:moveTo>
                    <a:pt x="784" y="0"/>
                  </a:moveTo>
                  <a:cubicBezTo>
                    <a:pt x="363" y="0"/>
                    <a:pt x="0" y="363"/>
                    <a:pt x="0" y="841"/>
                  </a:cubicBezTo>
                  <a:cubicBezTo>
                    <a:pt x="0" y="1262"/>
                    <a:pt x="363" y="1625"/>
                    <a:pt x="784" y="1625"/>
                  </a:cubicBezTo>
                  <a:cubicBezTo>
                    <a:pt x="1204" y="1625"/>
                    <a:pt x="1567" y="1262"/>
                    <a:pt x="1567" y="841"/>
                  </a:cubicBezTo>
                  <a:cubicBezTo>
                    <a:pt x="1567" y="363"/>
                    <a:pt x="1204" y="0"/>
                    <a:pt x="784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519367" y="2045976"/>
              <a:ext cx="61808" cy="123524"/>
            </a:xfrm>
            <a:custGeom>
              <a:rect b="b" l="l" r="r" t="t"/>
              <a:pathLst>
                <a:path extrusionOk="0" h="1335" w="668">
                  <a:moveTo>
                    <a:pt x="363" y="0"/>
                  </a:moveTo>
                  <a:cubicBezTo>
                    <a:pt x="305" y="0"/>
                    <a:pt x="305" y="58"/>
                    <a:pt x="305" y="58"/>
                  </a:cubicBezTo>
                  <a:lnTo>
                    <a:pt x="305" y="116"/>
                  </a:lnTo>
                  <a:lnTo>
                    <a:pt x="232" y="189"/>
                  </a:lnTo>
                  <a:cubicBezTo>
                    <a:pt x="116" y="247"/>
                    <a:pt x="58" y="305"/>
                    <a:pt x="58" y="479"/>
                  </a:cubicBezTo>
                  <a:cubicBezTo>
                    <a:pt x="58" y="725"/>
                    <a:pt x="479" y="725"/>
                    <a:pt x="479" y="914"/>
                  </a:cubicBezTo>
                  <a:cubicBezTo>
                    <a:pt x="479" y="972"/>
                    <a:pt x="421" y="1030"/>
                    <a:pt x="363" y="1030"/>
                  </a:cubicBezTo>
                  <a:cubicBezTo>
                    <a:pt x="305" y="1030"/>
                    <a:pt x="232" y="1030"/>
                    <a:pt x="174" y="972"/>
                  </a:cubicBezTo>
                  <a:lnTo>
                    <a:pt x="58" y="972"/>
                  </a:lnTo>
                  <a:lnTo>
                    <a:pt x="58" y="1030"/>
                  </a:lnTo>
                  <a:cubicBezTo>
                    <a:pt x="0" y="1030"/>
                    <a:pt x="58" y="1088"/>
                    <a:pt x="58" y="1146"/>
                  </a:cubicBezTo>
                  <a:cubicBezTo>
                    <a:pt x="116" y="1146"/>
                    <a:pt x="174" y="1146"/>
                    <a:pt x="232" y="1204"/>
                  </a:cubicBezTo>
                  <a:cubicBezTo>
                    <a:pt x="232" y="1204"/>
                    <a:pt x="305" y="1204"/>
                    <a:pt x="305" y="1277"/>
                  </a:cubicBezTo>
                  <a:cubicBezTo>
                    <a:pt x="305" y="1335"/>
                    <a:pt x="305" y="1335"/>
                    <a:pt x="363" y="1335"/>
                  </a:cubicBezTo>
                  <a:cubicBezTo>
                    <a:pt x="421" y="1335"/>
                    <a:pt x="421" y="1335"/>
                    <a:pt x="421" y="1277"/>
                  </a:cubicBezTo>
                  <a:cubicBezTo>
                    <a:pt x="421" y="1204"/>
                    <a:pt x="479" y="1204"/>
                    <a:pt x="479" y="1204"/>
                  </a:cubicBezTo>
                  <a:cubicBezTo>
                    <a:pt x="595" y="1146"/>
                    <a:pt x="667" y="1030"/>
                    <a:pt x="667" y="914"/>
                  </a:cubicBezTo>
                  <a:cubicBezTo>
                    <a:pt x="667" y="609"/>
                    <a:pt x="232" y="609"/>
                    <a:pt x="232" y="479"/>
                  </a:cubicBezTo>
                  <a:cubicBezTo>
                    <a:pt x="232" y="363"/>
                    <a:pt x="305" y="363"/>
                    <a:pt x="363" y="363"/>
                  </a:cubicBezTo>
                  <a:lnTo>
                    <a:pt x="479" y="363"/>
                  </a:lnTo>
                  <a:cubicBezTo>
                    <a:pt x="508" y="392"/>
                    <a:pt x="537" y="406"/>
                    <a:pt x="559" y="406"/>
                  </a:cubicBezTo>
                  <a:cubicBezTo>
                    <a:pt x="580" y="406"/>
                    <a:pt x="595" y="392"/>
                    <a:pt x="595" y="363"/>
                  </a:cubicBezTo>
                  <a:cubicBezTo>
                    <a:pt x="667" y="305"/>
                    <a:pt x="667" y="305"/>
                    <a:pt x="595" y="247"/>
                  </a:cubicBezTo>
                  <a:cubicBezTo>
                    <a:pt x="595" y="247"/>
                    <a:pt x="537" y="189"/>
                    <a:pt x="479" y="189"/>
                  </a:cubicBezTo>
                  <a:lnTo>
                    <a:pt x="421" y="116"/>
                  </a:lnTo>
                  <a:lnTo>
                    <a:pt x="421" y="58"/>
                  </a:lnTo>
                  <a:cubicBezTo>
                    <a:pt x="421" y="58"/>
                    <a:pt x="421" y="0"/>
                    <a:pt x="363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088563" y="1777557"/>
              <a:ext cx="234927" cy="234927"/>
            </a:xfrm>
            <a:custGeom>
              <a:rect b="b" l="l" r="r" t="t"/>
              <a:pathLst>
                <a:path extrusionOk="0" h="2539" w="2539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cubicBezTo>
                    <a:pt x="0" y="2002"/>
                    <a:pt x="537" y="2539"/>
                    <a:pt x="1262" y="2539"/>
                  </a:cubicBezTo>
                  <a:cubicBezTo>
                    <a:pt x="1987" y="2539"/>
                    <a:pt x="2538" y="2002"/>
                    <a:pt x="2538" y="1277"/>
                  </a:cubicBezTo>
                  <a:cubicBezTo>
                    <a:pt x="2538" y="551"/>
                    <a:pt x="1987" y="0"/>
                    <a:pt x="1262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7088563" y="1777557"/>
              <a:ext cx="116770" cy="118158"/>
            </a:xfrm>
            <a:custGeom>
              <a:rect b="b" l="l" r="r" t="t"/>
              <a:pathLst>
                <a:path extrusionOk="0" h="1277" w="1262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1262" y="1277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7116691" y="1805685"/>
              <a:ext cx="173211" cy="173211"/>
            </a:xfrm>
            <a:custGeom>
              <a:rect b="b" l="l" r="r" t="t"/>
              <a:pathLst>
                <a:path extrusionOk="0" h="1872" w="1872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451"/>
                    <a:pt x="421" y="1872"/>
                    <a:pt x="958" y="1872"/>
                  </a:cubicBezTo>
                  <a:cubicBezTo>
                    <a:pt x="1451" y="1872"/>
                    <a:pt x="1872" y="1451"/>
                    <a:pt x="1872" y="973"/>
                  </a:cubicBezTo>
                  <a:cubicBezTo>
                    <a:pt x="1872" y="421"/>
                    <a:pt x="1451" y="1"/>
                    <a:pt x="95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7166378" y="1821785"/>
              <a:ext cx="72542" cy="146379"/>
            </a:xfrm>
            <a:custGeom>
              <a:rect b="b" l="l" r="r" t="t"/>
              <a:pathLst>
                <a:path extrusionOk="0" h="1582" w="784">
                  <a:moveTo>
                    <a:pt x="421" y="1"/>
                  </a:moveTo>
                  <a:cubicBezTo>
                    <a:pt x="363" y="1"/>
                    <a:pt x="305" y="1"/>
                    <a:pt x="305" y="73"/>
                  </a:cubicBezTo>
                  <a:lnTo>
                    <a:pt x="305" y="131"/>
                  </a:lnTo>
                  <a:cubicBezTo>
                    <a:pt x="305" y="131"/>
                    <a:pt x="305" y="189"/>
                    <a:pt x="247" y="189"/>
                  </a:cubicBezTo>
                  <a:cubicBezTo>
                    <a:pt x="131" y="247"/>
                    <a:pt x="58" y="363"/>
                    <a:pt x="58" y="494"/>
                  </a:cubicBezTo>
                  <a:cubicBezTo>
                    <a:pt x="58" y="857"/>
                    <a:pt x="552" y="857"/>
                    <a:pt x="552" y="1031"/>
                  </a:cubicBezTo>
                  <a:cubicBezTo>
                    <a:pt x="552" y="1089"/>
                    <a:pt x="493" y="1161"/>
                    <a:pt x="363" y="1161"/>
                  </a:cubicBezTo>
                  <a:cubicBezTo>
                    <a:pt x="305" y="1161"/>
                    <a:pt x="247" y="1161"/>
                    <a:pt x="189" y="1089"/>
                  </a:cubicBezTo>
                  <a:cubicBezTo>
                    <a:pt x="189" y="1089"/>
                    <a:pt x="131" y="1089"/>
                    <a:pt x="58" y="1161"/>
                  </a:cubicBezTo>
                  <a:cubicBezTo>
                    <a:pt x="0" y="1219"/>
                    <a:pt x="58" y="1277"/>
                    <a:pt x="58" y="1277"/>
                  </a:cubicBezTo>
                  <a:cubicBezTo>
                    <a:pt x="131" y="1335"/>
                    <a:pt x="189" y="1335"/>
                    <a:pt x="247" y="1335"/>
                  </a:cubicBezTo>
                  <a:cubicBezTo>
                    <a:pt x="305" y="1393"/>
                    <a:pt x="305" y="1393"/>
                    <a:pt x="305" y="1451"/>
                  </a:cubicBezTo>
                  <a:cubicBezTo>
                    <a:pt x="305" y="1524"/>
                    <a:pt x="363" y="1582"/>
                    <a:pt x="421" y="1582"/>
                  </a:cubicBezTo>
                  <a:cubicBezTo>
                    <a:pt x="493" y="1582"/>
                    <a:pt x="493" y="1524"/>
                    <a:pt x="493" y="1451"/>
                  </a:cubicBezTo>
                  <a:cubicBezTo>
                    <a:pt x="493" y="1393"/>
                    <a:pt x="552" y="1335"/>
                    <a:pt x="552" y="1335"/>
                  </a:cubicBezTo>
                  <a:cubicBezTo>
                    <a:pt x="726" y="1277"/>
                    <a:pt x="784" y="1161"/>
                    <a:pt x="784" y="1031"/>
                  </a:cubicBezTo>
                  <a:cubicBezTo>
                    <a:pt x="784" y="668"/>
                    <a:pt x="305" y="668"/>
                    <a:pt x="305" y="494"/>
                  </a:cubicBezTo>
                  <a:cubicBezTo>
                    <a:pt x="305" y="436"/>
                    <a:pt x="363" y="363"/>
                    <a:pt x="421" y="363"/>
                  </a:cubicBezTo>
                  <a:cubicBezTo>
                    <a:pt x="493" y="363"/>
                    <a:pt x="552" y="436"/>
                    <a:pt x="610" y="436"/>
                  </a:cubicBezTo>
                  <a:lnTo>
                    <a:pt x="726" y="436"/>
                  </a:lnTo>
                  <a:lnTo>
                    <a:pt x="726" y="363"/>
                  </a:lnTo>
                  <a:cubicBezTo>
                    <a:pt x="784" y="363"/>
                    <a:pt x="726" y="305"/>
                    <a:pt x="726" y="247"/>
                  </a:cubicBezTo>
                  <a:cubicBezTo>
                    <a:pt x="668" y="247"/>
                    <a:pt x="610" y="189"/>
                    <a:pt x="552" y="189"/>
                  </a:cubicBezTo>
                  <a:lnTo>
                    <a:pt x="493" y="131"/>
                  </a:lnTo>
                  <a:lnTo>
                    <a:pt x="493" y="73"/>
                  </a:lnTo>
                  <a:cubicBezTo>
                    <a:pt x="493" y="1"/>
                    <a:pt x="493" y="1"/>
                    <a:pt x="42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149047" y="1453899"/>
              <a:ext cx="671102" cy="425719"/>
            </a:xfrm>
            <a:custGeom>
              <a:rect b="b" l="l" r="r" t="t"/>
              <a:pathLst>
                <a:path extrusionOk="0" h="4601" w="7253">
                  <a:moveTo>
                    <a:pt x="5719" y="0"/>
                  </a:moveTo>
                  <a:cubicBezTo>
                    <a:pt x="4302" y="0"/>
                    <a:pt x="2903" y="715"/>
                    <a:pt x="1508" y="715"/>
                  </a:cubicBezTo>
                  <a:cubicBezTo>
                    <a:pt x="1087" y="715"/>
                    <a:pt x="667" y="650"/>
                    <a:pt x="247" y="481"/>
                  </a:cubicBezTo>
                  <a:cubicBezTo>
                    <a:pt x="212" y="466"/>
                    <a:pt x="178" y="458"/>
                    <a:pt x="147" y="458"/>
                  </a:cubicBezTo>
                  <a:cubicBezTo>
                    <a:pt x="63" y="458"/>
                    <a:pt x="0" y="512"/>
                    <a:pt x="0" y="597"/>
                  </a:cubicBezTo>
                  <a:lnTo>
                    <a:pt x="0" y="3977"/>
                  </a:lnTo>
                  <a:cubicBezTo>
                    <a:pt x="0" y="4165"/>
                    <a:pt x="117" y="4281"/>
                    <a:pt x="247" y="4339"/>
                  </a:cubicBezTo>
                  <a:cubicBezTo>
                    <a:pt x="682" y="4529"/>
                    <a:pt x="1118" y="4601"/>
                    <a:pt x="1554" y="4601"/>
                  </a:cubicBezTo>
                  <a:cubicBezTo>
                    <a:pt x="2939" y="4601"/>
                    <a:pt x="4329" y="3873"/>
                    <a:pt x="5737" y="3873"/>
                  </a:cubicBezTo>
                  <a:cubicBezTo>
                    <a:pt x="6158" y="3873"/>
                    <a:pt x="6581" y="3938"/>
                    <a:pt x="7006" y="4107"/>
                  </a:cubicBezTo>
                  <a:cubicBezTo>
                    <a:pt x="7053" y="4128"/>
                    <a:pt x="7098" y="4141"/>
                    <a:pt x="7136" y="4141"/>
                  </a:cubicBezTo>
                  <a:cubicBezTo>
                    <a:pt x="7205" y="4141"/>
                    <a:pt x="7253" y="4098"/>
                    <a:pt x="7253" y="3977"/>
                  </a:cubicBezTo>
                  <a:lnTo>
                    <a:pt x="7253" y="597"/>
                  </a:lnTo>
                  <a:cubicBezTo>
                    <a:pt x="7253" y="481"/>
                    <a:pt x="7137" y="293"/>
                    <a:pt x="7006" y="235"/>
                  </a:cubicBezTo>
                  <a:cubicBezTo>
                    <a:pt x="6575" y="65"/>
                    <a:pt x="6146" y="0"/>
                    <a:pt x="5719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373147" y="1549756"/>
              <a:ext cx="222899" cy="231966"/>
            </a:xfrm>
            <a:custGeom>
              <a:rect b="b" l="l" r="r" t="t"/>
              <a:pathLst>
                <a:path extrusionOk="0" h="2507" w="2409">
                  <a:moveTo>
                    <a:pt x="1501" y="0"/>
                  </a:moveTo>
                  <a:cubicBezTo>
                    <a:pt x="1406" y="0"/>
                    <a:pt x="1307" y="13"/>
                    <a:pt x="1205" y="40"/>
                  </a:cubicBezTo>
                  <a:cubicBezTo>
                    <a:pt x="537" y="228"/>
                    <a:pt x="1" y="896"/>
                    <a:pt x="1" y="1563"/>
                  </a:cubicBezTo>
                  <a:cubicBezTo>
                    <a:pt x="1" y="2112"/>
                    <a:pt x="380" y="2506"/>
                    <a:pt x="897" y="2506"/>
                  </a:cubicBezTo>
                  <a:cubicBezTo>
                    <a:pt x="995" y="2506"/>
                    <a:pt x="1098" y="2492"/>
                    <a:pt x="1205" y="2462"/>
                  </a:cubicBezTo>
                  <a:cubicBezTo>
                    <a:pt x="1872" y="2288"/>
                    <a:pt x="2409" y="1679"/>
                    <a:pt x="2409" y="954"/>
                  </a:cubicBezTo>
                  <a:cubicBezTo>
                    <a:pt x="2409" y="389"/>
                    <a:pt x="2024" y="0"/>
                    <a:pt x="1501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149047" y="1451031"/>
              <a:ext cx="671102" cy="429328"/>
            </a:xfrm>
            <a:custGeom>
              <a:rect b="b" l="l" r="r" t="t"/>
              <a:pathLst>
                <a:path extrusionOk="0" h="4640" w="7253">
                  <a:moveTo>
                    <a:pt x="5721" y="362"/>
                  </a:moveTo>
                  <a:cubicBezTo>
                    <a:pt x="5850" y="362"/>
                    <a:pt x="5979" y="368"/>
                    <a:pt x="6107" y="382"/>
                  </a:cubicBezTo>
                  <a:cubicBezTo>
                    <a:pt x="6165" y="382"/>
                    <a:pt x="6223" y="454"/>
                    <a:pt x="6281" y="570"/>
                  </a:cubicBezTo>
                  <a:cubicBezTo>
                    <a:pt x="6412" y="744"/>
                    <a:pt x="6528" y="991"/>
                    <a:pt x="6774" y="1107"/>
                  </a:cubicBezTo>
                  <a:cubicBezTo>
                    <a:pt x="6832" y="1179"/>
                    <a:pt x="6890" y="1295"/>
                    <a:pt x="6890" y="1353"/>
                  </a:cubicBezTo>
                  <a:lnTo>
                    <a:pt x="6890" y="2993"/>
                  </a:lnTo>
                  <a:cubicBezTo>
                    <a:pt x="6890" y="3051"/>
                    <a:pt x="6832" y="3109"/>
                    <a:pt x="6774" y="3109"/>
                  </a:cubicBezTo>
                  <a:cubicBezTo>
                    <a:pt x="6528" y="3167"/>
                    <a:pt x="6412" y="3283"/>
                    <a:pt x="6281" y="3471"/>
                  </a:cubicBezTo>
                  <a:cubicBezTo>
                    <a:pt x="6223" y="3529"/>
                    <a:pt x="6165" y="3587"/>
                    <a:pt x="6107" y="3587"/>
                  </a:cubicBezTo>
                  <a:cubicBezTo>
                    <a:pt x="5978" y="3574"/>
                    <a:pt x="5850" y="3567"/>
                    <a:pt x="5720" y="3567"/>
                  </a:cubicBezTo>
                  <a:cubicBezTo>
                    <a:pt x="4343" y="3567"/>
                    <a:pt x="2940" y="4278"/>
                    <a:pt x="1563" y="4278"/>
                  </a:cubicBezTo>
                  <a:cubicBezTo>
                    <a:pt x="1424" y="4278"/>
                    <a:pt x="1285" y="4270"/>
                    <a:pt x="1146" y="4254"/>
                  </a:cubicBezTo>
                  <a:cubicBezTo>
                    <a:pt x="1088" y="4254"/>
                    <a:pt x="1030" y="4196"/>
                    <a:pt x="972" y="4138"/>
                  </a:cubicBezTo>
                  <a:cubicBezTo>
                    <a:pt x="842" y="3892"/>
                    <a:pt x="668" y="3718"/>
                    <a:pt x="479" y="3529"/>
                  </a:cubicBezTo>
                  <a:cubicBezTo>
                    <a:pt x="421" y="3471"/>
                    <a:pt x="363" y="3355"/>
                    <a:pt x="363" y="3283"/>
                  </a:cubicBezTo>
                  <a:lnTo>
                    <a:pt x="363" y="1658"/>
                  </a:lnTo>
                  <a:cubicBezTo>
                    <a:pt x="363" y="1600"/>
                    <a:pt x="421" y="1542"/>
                    <a:pt x="479" y="1542"/>
                  </a:cubicBezTo>
                  <a:cubicBezTo>
                    <a:pt x="668" y="1469"/>
                    <a:pt x="842" y="1353"/>
                    <a:pt x="972" y="1179"/>
                  </a:cubicBezTo>
                  <a:cubicBezTo>
                    <a:pt x="1014" y="1128"/>
                    <a:pt x="1055" y="1083"/>
                    <a:pt x="1097" y="1083"/>
                  </a:cubicBezTo>
                  <a:cubicBezTo>
                    <a:pt x="1113" y="1083"/>
                    <a:pt x="1130" y="1090"/>
                    <a:pt x="1146" y="1107"/>
                  </a:cubicBezTo>
                  <a:cubicBezTo>
                    <a:pt x="1245" y="1115"/>
                    <a:pt x="1343" y="1118"/>
                    <a:pt x="1441" y="1118"/>
                  </a:cubicBezTo>
                  <a:cubicBezTo>
                    <a:pt x="2858" y="1118"/>
                    <a:pt x="4303" y="362"/>
                    <a:pt x="5721" y="362"/>
                  </a:cubicBezTo>
                  <a:close/>
                  <a:moveTo>
                    <a:pt x="5785" y="0"/>
                  </a:moveTo>
                  <a:cubicBezTo>
                    <a:pt x="4391" y="0"/>
                    <a:pt x="3004" y="723"/>
                    <a:pt x="1610" y="723"/>
                  </a:cubicBezTo>
                  <a:cubicBezTo>
                    <a:pt x="1437" y="723"/>
                    <a:pt x="1263" y="712"/>
                    <a:pt x="1088" y="686"/>
                  </a:cubicBezTo>
                  <a:cubicBezTo>
                    <a:pt x="784" y="686"/>
                    <a:pt x="537" y="628"/>
                    <a:pt x="247" y="512"/>
                  </a:cubicBezTo>
                  <a:cubicBezTo>
                    <a:pt x="212" y="497"/>
                    <a:pt x="178" y="489"/>
                    <a:pt x="147" y="489"/>
                  </a:cubicBezTo>
                  <a:cubicBezTo>
                    <a:pt x="63" y="489"/>
                    <a:pt x="0" y="543"/>
                    <a:pt x="0" y="628"/>
                  </a:cubicBezTo>
                  <a:lnTo>
                    <a:pt x="0" y="1469"/>
                  </a:lnTo>
                  <a:lnTo>
                    <a:pt x="0" y="3225"/>
                  </a:lnTo>
                  <a:lnTo>
                    <a:pt x="0" y="4008"/>
                  </a:lnTo>
                  <a:cubicBezTo>
                    <a:pt x="0" y="4196"/>
                    <a:pt x="117" y="4312"/>
                    <a:pt x="247" y="4370"/>
                  </a:cubicBezTo>
                  <a:cubicBezTo>
                    <a:pt x="537" y="4501"/>
                    <a:pt x="784" y="4559"/>
                    <a:pt x="1088" y="4617"/>
                  </a:cubicBezTo>
                  <a:cubicBezTo>
                    <a:pt x="1225" y="4632"/>
                    <a:pt x="1361" y="4639"/>
                    <a:pt x="1498" y="4639"/>
                  </a:cubicBezTo>
                  <a:cubicBezTo>
                    <a:pt x="2891" y="4639"/>
                    <a:pt x="4277" y="3917"/>
                    <a:pt x="5671" y="3917"/>
                  </a:cubicBezTo>
                  <a:cubicBezTo>
                    <a:pt x="5835" y="3917"/>
                    <a:pt x="6000" y="3927"/>
                    <a:pt x="6165" y="3950"/>
                  </a:cubicBezTo>
                  <a:cubicBezTo>
                    <a:pt x="6470" y="3950"/>
                    <a:pt x="6702" y="4080"/>
                    <a:pt x="7006" y="4138"/>
                  </a:cubicBezTo>
                  <a:cubicBezTo>
                    <a:pt x="7053" y="4159"/>
                    <a:pt x="7098" y="4172"/>
                    <a:pt x="7136" y="4172"/>
                  </a:cubicBezTo>
                  <a:cubicBezTo>
                    <a:pt x="7205" y="4172"/>
                    <a:pt x="7253" y="4129"/>
                    <a:pt x="7253" y="4008"/>
                  </a:cubicBezTo>
                  <a:lnTo>
                    <a:pt x="7253" y="3225"/>
                  </a:lnTo>
                  <a:lnTo>
                    <a:pt x="7253" y="1469"/>
                  </a:lnTo>
                  <a:lnTo>
                    <a:pt x="7253" y="628"/>
                  </a:lnTo>
                  <a:cubicBezTo>
                    <a:pt x="7253" y="512"/>
                    <a:pt x="7137" y="324"/>
                    <a:pt x="7006" y="266"/>
                  </a:cubicBezTo>
                  <a:cubicBezTo>
                    <a:pt x="6702" y="150"/>
                    <a:pt x="6470" y="91"/>
                    <a:pt x="6165" y="19"/>
                  </a:cubicBezTo>
                  <a:cubicBezTo>
                    <a:pt x="6038" y="6"/>
                    <a:pt x="5912" y="0"/>
                    <a:pt x="5785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45688" y="1581586"/>
              <a:ext cx="77908" cy="167845"/>
            </a:xfrm>
            <a:custGeom>
              <a:rect b="b" l="l" r="r" t="t"/>
              <a:pathLst>
                <a:path extrusionOk="0" h="1814" w="842">
                  <a:moveTo>
                    <a:pt x="421" y="0"/>
                  </a:moveTo>
                  <a:cubicBezTo>
                    <a:pt x="363" y="58"/>
                    <a:pt x="363" y="131"/>
                    <a:pt x="363" y="131"/>
                  </a:cubicBezTo>
                  <a:lnTo>
                    <a:pt x="363" y="189"/>
                  </a:lnTo>
                  <a:cubicBezTo>
                    <a:pt x="363" y="247"/>
                    <a:pt x="305" y="305"/>
                    <a:pt x="305" y="305"/>
                  </a:cubicBezTo>
                  <a:cubicBezTo>
                    <a:pt x="116" y="421"/>
                    <a:pt x="0" y="552"/>
                    <a:pt x="0" y="726"/>
                  </a:cubicBezTo>
                  <a:cubicBezTo>
                    <a:pt x="0" y="1088"/>
                    <a:pt x="537" y="972"/>
                    <a:pt x="537" y="1146"/>
                  </a:cubicBezTo>
                  <a:cubicBezTo>
                    <a:pt x="537" y="1277"/>
                    <a:pt x="537" y="1335"/>
                    <a:pt x="421" y="1335"/>
                  </a:cubicBezTo>
                  <a:cubicBezTo>
                    <a:pt x="363" y="1364"/>
                    <a:pt x="316" y="1378"/>
                    <a:pt x="276" y="1378"/>
                  </a:cubicBezTo>
                  <a:cubicBezTo>
                    <a:pt x="236" y="1378"/>
                    <a:pt x="203" y="1364"/>
                    <a:pt x="174" y="1335"/>
                  </a:cubicBezTo>
                  <a:cubicBezTo>
                    <a:pt x="116" y="1335"/>
                    <a:pt x="58" y="1335"/>
                    <a:pt x="58" y="1393"/>
                  </a:cubicBezTo>
                  <a:lnTo>
                    <a:pt x="0" y="1451"/>
                  </a:lnTo>
                  <a:cubicBezTo>
                    <a:pt x="0" y="1509"/>
                    <a:pt x="0" y="1582"/>
                    <a:pt x="58" y="1582"/>
                  </a:cubicBezTo>
                  <a:cubicBezTo>
                    <a:pt x="116" y="1640"/>
                    <a:pt x="174" y="1640"/>
                    <a:pt x="232" y="1640"/>
                  </a:cubicBezTo>
                  <a:cubicBezTo>
                    <a:pt x="305" y="1640"/>
                    <a:pt x="363" y="1640"/>
                    <a:pt x="363" y="1698"/>
                  </a:cubicBezTo>
                  <a:cubicBezTo>
                    <a:pt x="363" y="1756"/>
                    <a:pt x="363" y="1814"/>
                    <a:pt x="421" y="1814"/>
                  </a:cubicBezTo>
                  <a:cubicBezTo>
                    <a:pt x="479" y="1756"/>
                    <a:pt x="537" y="1756"/>
                    <a:pt x="537" y="1698"/>
                  </a:cubicBezTo>
                  <a:lnTo>
                    <a:pt x="537" y="1640"/>
                  </a:lnTo>
                  <a:cubicBezTo>
                    <a:pt x="537" y="1582"/>
                    <a:pt x="537" y="1582"/>
                    <a:pt x="595" y="1509"/>
                  </a:cubicBezTo>
                  <a:cubicBezTo>
                    <a:pt x="783" y="1393"/>
                    <a:pt x="841" y="1277"/>
                    <a:pt x="841" y="1088"/>
                  </a:cubicBezTo>
                  <a:cubicBezTo>
                    <a:pt x="841" y="668"/>
                    <a:pt x="305" y="856"/>
                    <a:pt x="305" y="668"/>
                  </a:cubicBezTo>
                  <a:cubicBezTo>
                    <a:pt x="305" y="552"/>
                    <a:pt x="363" y="494"/>
                    <a:pt x="479" y="494"/>
                  </a:cubicBezTo>
                  <a:cubicBezTo>
                    <a:pt x="508" y="457"/>
                    <a:pt x="537" y="439"/>
                    <a:pt x="559" y="439"/>
                  </a:cubicBezTo>
                  <a:cubicBezTo>
                    <a:pt x="580" y="439"/>
                    <a:pt x="595" y="457"/>
                    <a:pt x="595" y="494"/>
                  </a:cubicBezTo>
                  <a:cubicBezTo>
                    <a:pt x="667" y="494"/>
                    <a:pt x="725" y="494"/>
                    <a:pt x="783" y="421"/>
                  </a:cubicBezTo>
                  <a:lnTo>
                    <a:pt x="783" y="363"/>
                  </a:lnTo>
                  <a:cubicBezTo>
                    <a:pt x="841" y="363"/>
                    <a:pt x="841" y="247"/>
                    <a:pt x="783" y="247"/>
                  </a:cubicBezTo>
                  <a:cubicBezTo>
                    <a:pt x="725" y="247"/>
                    <a:pt x="667" y="189"/>
                    <a:pt x="595" y="189"/>
                  </a:cubicBezTo>
                  <a:cubicBezTo>
                    <a:pt x="537" y="189"/>
                    <a:pt x="537" y="189"/>
                    <a:pt x="537" y="131"/>
                  </a:cubicBezTo>
                  <a:cubicBezTo>
                    <a:pt x="537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255083" y="1671521"/>
              <a:ext cx="56442" cy="56442"/>
            </a:xfrm>
            <a:custGeom>
              <a:rect b="b" l="l" r="r" t="t"/>
              <a:pathLst>
                <a:path extrusionOk="0" h="610" w="610">
                  <a:moveTo>
                    <a:pt x="305" y="0"/>
                  </a:moveTo>
                  <a:cubicBezTo>
                    <a:pt x="116" y="0"/>
                    <a:pt x="0" y="116"/>
                    <a:pt x="0" y="305"/>
                  </a:cubicBezTo>
                  <a:cubicBezTo>
                    <a:pt x="0" y="479"/>
                    <a:pt x="116" y="610"/>
                    <a:pt x="305" y="610"/>
                  </a:cubicBezTo>
                  <a:cubicBezTo>
                    <a:pt x="479" y="610"/>
                    <a:pt x="610" y="479"/>
                    <a:pt x="610" y="305"/>
                  </a:cubicBezTo>
                  <a:cubicBezTo>
                    <a:pt x="610" y="116"/>
                    <a:pt x="479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652300" y="1604440"/>
              <a:ext cx="56534" cy="56442"/>
            </a:xfrm>
            <a:custGeom>
              <a:rect b="b" l="l" r="r" t="t"/>
              <a:pathLst>
                <a:path extrusionOk="0" h="610" w="611">
                  <a:moveTo>
                    <a:pt x="305" y="0"/>
                  </a:moveTo>
                  <a:cubicBezTo>
                    <a:pt x="117" y="0"/>
                    <a:pt x="1" y="174"/>
                    <a:pt x="1" y="305"/>
                  </a:cubicBezTo>
                  <a:cubicBezTo>
                    <a:pt x="1" y="479"/>
                    <a:pt x="117" y="609"/>
                    <a:pt x="305" y="609"/>
                  </a:cubicBezTo>
                  <a:cubicBezTo>
                    <a:pt x="480" y="609"/>
                    <a:pt x="610" y="479"/>
                    <a:pt x="610" y="305"/>
                  </a:cubicBezTo>
                  <a:cubicBezTo>
                    <a:pt x="610" y="174"/>
                    <a:pt x="480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881859" y="983772"/>
              <a:ext cx="469855" cy="301825"/>
            </a:xfrm>
            <a:custGeom>
              <a:rect b="b" l="l" r="r" t="t"/>
              <a:pathLst>
                <a:path extrusionOk="0" h="3262" w="5078">
                  <a:moveTo>
                    <a:pt x="3968" y="1"/>
                  </a:moveTo>
                  <a:cubicBezTo>
                    <a:pt x="3015" y="1"/>
                    <a:pt x="2060" y="477"/>
                    <a:pt x="1102" y="477"/>
                  </a:cubicBezTo>
                  <a:cubicBezTo>
                    <a:pt x="793" y="477"/>
                    <a:pt x="484" y="428"/>
                    <a:pt x="174" y="297"/>
                  </a:cubicBezTo>
                  <a:cubicBezTo>
                    <a:pt x="58" y="297"/>
                    <a:pt x="0" y="297"/>
                    <a:pt x="0" y="427"/>
                  </a:cubicBezTo>
                  <a:lnTo>
                    <a:pt x="0" y="2835"/>
                  </a:lnTo>
                  <a:cubicBezTo>
                    <a:pt x="0" y="2893"/>
                    <a:pt x="58" y="3024"/>
                    <a:pt x="174" y="3082"/>
                  </a:cubicBezTo>
                  <a:cubicBezTo>
                    <a:pt x="482" y="3212"/>
                    <a:pt x="790" y="3261"/>
                    <a:pt x="1097" y="3261"/>
                  </a:cubicBezTo>
                  <a:cubicBezTo>
                    <a:pt x="2086" y="3261"/>
                    <a:pt x="3071" y="2747"/>
                    <a:pt x="4055" y="2747"/>
                  </a:cubicBezTo>
                  <a:cubicBezTo>
                    <a:pt x="4333" y="2747"/>
                    <a:pt x="4610" y="2788"/>
                    <a:pt x="4888" y="2893"/>
                  </a:cubicBezTo>
                  <a:cubicBezTo>
                    <a:pt x="4928" y="2915"/>
                    <a:pt x="4960" y="2924"/>
                    <a:pt x="4987" y="2924"/>
                  </a:cubicBezTo>
                  <a:cubicBezTo>
                    <a:pt x="5049" y="2924"/>
                    <a:pt x="5077" y="2876"/>
                    <a:pt x="5077" y="2835"/>
                  </a:cubicBezTo>
                  <a:lnTo>
                    <a:pt x="5077" y="427"/>
                  </a:lnTo>
                  <a:cubicBezTo>
                    <a:pt x="5077" y="297"/>
                    <a:pt x="5019" y="181"/>
                    <a:pt x="4888" y="181"/>
                  </a:cubicBezTo>
                  <a:cubicBezTo>
                    <a:pt x="4582" y="50"/>
                    <a:pt x="4275" y="1"/>
                    <a:pt x="3968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7037488" y="1048077"/>
              <a:ext cx="157112" cy="167290"/>
            </a:xfrm>
            <a:custGeom>
              <a:rect b="b" l="l" r="r" t="t"/>
              <a:pathLst>
                <a:path extrusionOk="0" h="1808" w="1698">
                  <a:moveTo>
                    <a:pt x="1033" y="1"/>
                  </a:moveTo>
                  <a:cubicBezTo>
                    <a:pt x="977" y="1"/>
                    <a:pt x="918" y="8"/>
                    <a:pt x="857" y="22"/>
                  </a:cubicBezTo>
                  <a:cubicBezTo>
                    <a:pt x="363" y="211"/>
                    <a:pt x="1" y="632"/>
                    <a:pt x="1" y="1110"/>
                  </a:cubicBezTo>
                  <a:cubicBezTo>
                    <a:pt x="1" y="1526"/>
                    <a:pt x="259" y="1808"/>
                    <a:pt x="635" y="1808"/>
                  </a:cubicBezTo>
                  <a:cubicBezTo>
                    <a:pt x="705" y="1808"/>
                    <a:pt x="779" y="1798"/>
                    <a:pt x="857" y="1778"/>
                  </a:cubicBezTo>
                  <a:cubicBezTo>
                    <a:pt x="1335" y="1662"/>
                    <a:pt x="1698" y="1183"/>
                    <a:pt x="1698" y="748"/>
                  </a:cubicBezTo>
                  <a:cubicBezTo>
                    <a:pt x="1698" y="330"/>
                    <a:pt x="1422" y="1"/>
                    <a:pt x="103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881859" y="981828"/>
              <a:ext cx="469855" cy="304601"/>
            </a:xfrm>
            <a:custGeom>
              <a:rect b="b" l="l" r="r" t="t"/>
              <a:pathLst>
                <a:path extrusionOk="0" h="3292" w="5078">
                  <a:moveTo>
                    <a:pt x="4033" y="247"/>
                  </a:moveTo>
                  <a:cubicBezTo>
                    <a:pt x="4120" y="247"/>
                    <a:pt x="4207" y="251"/>
                    <a:pt x="4294" y="260"/>
                  </a:cubicBezTo>
                  <a:cubicBezTo>
                    <a:pt x="4352" y="260"/>
                    <a:pt x="4410" y="318"/>
                    <a:pt x="4410" y="376"/>
                  </a:cubicBezTo>
                  <a:cubicBezTo>
                    <a:pt x="4468" y="506"/>
                    <a:pt x="4584" y="680"/>
                    <a:pt x="4772" y="811"/>
                  </a:cubicBezTo>
                  <a:cubicBezTo>
                    <a:pt x="4830" y="869"/>
                    <a:pt x="4830" y="927"/>
                    <a:pt x="4830" y="927"/>
                  </a:cubicBezTo>
                  <a:lnTo>
                    <a:pt x="4830" y="2073"/>
                  </a:lnTo>
                  <a:cubicBezTo>
                    <a:pt x="4830" y="2131"/>
                    <a:pt x="4830" y="2189"/>
                    <a:pt x="4772" y="2189"/>
                  </a:cubicBezTo>
                  <a:cubicBezTo>
                    <a:pt x="4584" y="2261"/>
                    <a:pt x="4468" y="2320"/>
                    <a:pt x="4410" y="2436"/>
                  </a:cubicBezTo>
                  <a:cubicBezTo>
                    <a:pt x="4410" y="2477"/>
                    <a:pt x="4381" y="2518"/>
                    <a:pt x="4343" y="2518"/>
                  </a:cubicBezTo>
                  <a:cubicBezTo>
                    <a:pt x="4328" y="2518"/>
                    <a:pt x="4311" y="2511"/>
                    <a:pt x="4294" y="2494"/>
                  </a:cubicBezTo>
                  <a:cubicBezTo>
                    <a:pt x="4207" y="2485"/>
                    <a:pt x="4121" y="2481"/>
                    <a:pt x="4034" y="2481"/>
                  </a:cubicBezTo>
                  <a:cubicBezTo>
                    <a:pt x="3041" y="2481"/>
                    <a:pt x="2023" y="2999"/>
                    <a:pt x="1041" y="2999"/>
                  </a:cubicBezTo>
                  <a:cubicBezTo>
                    <a:pt x="955" y="2999"/>
                    <a:pt x="869" y="2995"/>
                    <a:pt x="784" y="2987"/>
                  </a:cubicBezTo>
                  <a:cubicBezTo>
                    <a:pt x="725" y="2987"/>
                    <a:pt x="667" y="2987"/>
                    <a:pt x="667" y="2914"/>
                  </a:cubicBezTo>
                  <a:cubicBezTo>
                    <a:pt x="595" y="2740"/>
                    <a:pt x="479" y="2624"/>
                    <a:pt x="305" y="2494"/>
                  </a:cubicBezTo>
                  <a:cubicBezTo>
                    <a:pt x="232" y="2436"/>
                    <a:pt x="232" y="2378"/>
                    <a:pt x="232" y="2320"/>
                  </a:cubicBezTo>
                  <a:lnTo>
                    <a:pt x="232" y="1174"/>
                  </a:lnTo>
                  <a:cubicBezTo>
                    <a:pt x="232" y="1101"/>
                    <a:pt x="232" y="1101"/>
                    <a:pt x="305" y="1101"/>
                  </a:cubicBezTo>
                  <a:cubicBezTo>
                    <a:pt x="479" y="1043"/>
                    <a:pt x="595" y="985"/>
                    <a:pt x="667" y="811"/>
                  </a:cubicBezTo>
                  <a:cubicBezTo>
                    <a:pt x="667" y="811"/>
                    <a:pt x="725" y="738"/>
                    <a:pt x="784" y="738"/>
                  </a:cubicBezTo>
                  <a:cubicBezTo>
                    <a:pt x="879" y="749"/>
                    <a:pt x="974" y="754"/>
                    <a:pt x="1070" y="754"/>
                  </a:cubicBezTo>
                  <a:cubicBezTo>
                    <a:pt x="2043" y="754"/>
                    <a:pt x="3051" y="247"/>
                    <a:pt x="4033" y="247"/>
                  </a:cubicBezTo>
                  <a:close/>
                  <a:moveTo>
                    <a:pt x="4080" y="1"/>
                  </a:moveTo>
                  <a:cubicBezTo>
                    <a:pt x="3045" y="1"/>
                    <a:pt x="2019" y="519"/>
                    <a:pt x="995" y="519"/>
                  </a:cubicBezTo>
                  <a:cubicBezTo>
                    <a:pt x="905" y="519"/>
                    <a:pt x="815" y="515"/>
                    <a:pt x="725" y="506"/>
                  </a:cubicBezTo>
                  <a:cubicBezTo>
                    <a:pt x="537" y="448"/>
                    <a:pt x="363" y="448"/>
                    <a:pt x="174" y="318"/>
                  </a:cubicBezTo>
                  <a:cubicBezTo>
                    <a:pt x="58" y="318"/>
                    <a:pt x="0" y="318"/>
                    <a:pt x="0" y="448"/>
                  </a:cubicBezTo>
                  <a:lnTo>
                    <a:pt x="0" y="1043"/>
                  </a:lnTo>
                  <a:lnTo>
                    <a:pt x="0" y="2261"/>
                  </a:lnTo>
                  <a:lnTo>
                    <a:pt x="0" y="2856"/>
                  </a:lnTo>
                  <a:cubicBezTo>
                    <a:pt x="0" y="2914"/>
                    <a:pt x="58" y="3045"/>
                    <a:pt x="174" y="3103"/>
                  </a:cubicBezTo>
                  <a:lnTo>
                    <a:pt x="725" y="3277"/>
                  </a:lnTo>
                  <a:cubicBezTo>
                    <a:pt x="819" y="3287"/>
                    <a:pt x="912" y="3292"/>
                    <a:pt x="1006" y="3292"/>
                  </a:cubicBezTo>
                  <a:cubicBezTo>
                    <a:pt x="1995" y="3292"/>
                    <a:pt x="2985" y="2773"/>
                    <a:pt x="3984" y="2773"/>
                  </a:cubicBezTo>
                  <a:cubicBezTo>
                    <a:pt x="4106" y="2773"/>
                    <a:pt x="4229" y="2781"/>
                    <a:pt x="4352" y="2798"/>
                  </a:cubicBezTo>
                  <a:cubicBezTo>
                    <a:pt x="4526" y="2798"/>
                    <a:pt x="4714" y="2856"/>
                    <a:pt x="4888" y="2914"/>
                  </a:cubicBezTo>
                  <a:cubicBezTo>
                    <a:pt x="4928" y="2936"/>
                    <a:pt x="4960" y="2945"/>
                    <a:pt x="4987" y="2945"/>
                  </a:cubicBezTo>
                  <a:cubicBezTo>
                    <a:pt x="5049" y="2945"/>
                    <a:pt x="5077" y="2897"/>
                    <a:pt x="5077" y="2856"/>
                  </a:cubicBezTo>
                  <a:lnTo>
                    <a:pt x="5077" y="2261"/>
                  </a:lnTo>
                  <a:lnTo>
                    <a:pt x="5077" y="1043"/>
                  </a:lnTo>
                  <a:lnTo>
                    <a:pt x="5077" y="448"/>
                  </a:lnTo>
                  <a:cubicBezTo>
                    <a:pt x="5077" y="318"/>
                    <a:pt x="5019" y="202"/>
                    <a:pt x="4888" y="202"/>
                  </a:cubicBezTo>
                  <a:cubicBezTo>
                    <a:pt x="4714" y="86"/>
                    <a:pt x="4526" y="13"/>
                    <a:pt x="4352" y="13"/>
                  </a:cubicBezTo>
                  <a:cubicBezTo>
                    <a:pt x="4261" y="5"/>
                    <a:pt x="4170" y="1"/>
                    <a:pt x="408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7088563" y="1072967"/>
              <a:ext cx="56442" cy="118158"/>
            </a:xfrm>
            <a:custGeom>
              <a:rect b="b" l="l" r="r" t="t"/>
              <a:pathLst>
                <a:path extrusionOk="0" h="1277" w="610">
                  <a:moveTo>
                    <a:pt x="305" y="0"/>
                  </a:moveTo>
                  <a:cubicBezTo>
                    <a:pt x="305" y="58"/>
                    <a:pt x="247" y="58"/>
                    <a:pt x="247" y="116"/>
                  </a:cubicBezTo>
                  <a:cubicBezTo>
                    <a:pt x="247" y="189"/>
                    <a:pt x="247" y="189"/>
                    <a:pt x="174" y="247"/>
                  </a:cubicBezTo>
                  <a:cubicBezTo>
                    <a:pt x="58" y="305"/>
                    <a:pt x="0" y="421"/>
                    <a:pt x="0" y="551"/>
                  </a:cubicBezTo>
                  <a:cubicBezTo>
                    <a:pt x="0" y="783"/>
                    <a:pt x="421" y="667"/>
                    <a:pt x="421" y="841"/>
                  </a:cubicBezTo>
                  <a:cubicBezTo>
                    <a:pt x="421" y="914"/>
                    <a:pt x="363" y="972"/>
                    <a:pt x="305" y="972"/>
                  </a:cubicBezTo>
                  <a:lnTo>
                    <a:pt x="116" y="972"/>
                  </a:lnTo>
                  <a:cubicBezTo>
                    <a:pt x="116" y="972"/>
                    <a:pt x="58" y="972"/>
                    <a:pt x="58" y="1030"/>
                  </a:cubicBezTo>
                  <a:lnTo>
                    <a:pt x="0" y="1030"/>
                  </a:lnTo>
                  <a:cubicBezTo>
                    <a:pt x="0" y="1088"/>
                    <a:pt x="0" y="1146"/>
                    <a:pt x="58" y="1146"/>
                  </a:cubicBezTo>
                  <a:lnTo>
                    <a:pt x="174" y="1146"/>
                  </a:lnTo>
                  <a:cubicBezTo>
                    <a:pt x="247" y="1146"/>
                    <a:pt x="247" y="1146"/>
                    <a:pt x="247" y="1204"/>
                  </a:cubicBezTo>
                  <a:cubicBezTo>
                    <a:pt x="247" y="1276"/>
                    <a:pt x="305" y="1276"/>
                    <a:pt x="305" y="1276"/>
                  </a:cubicBezTo>
                  <a:cubicBezTo>
                    <a:pt x="363" y="1276"/>
                    <a:pt x="363" y="1204"/>
                    <a:pt x="363" y="1204"/>
                  </a:cubicBezTo>
                  <a:lnTo>
                    <a:pt x="363" y="1146"/>
                  </a:lnTo>
                  <a:lnTo>
                    <a:pt x="421" y="1088"/>
                  </a:lnTo>
                  <a:cubicBezTo>
                    <a:pt x="537" y="1030"/>
                    <a:pt x="609" y="914"/>
                    <a:pt x="609" y="783"/>
                  </a:cubicBezTo>
                  <a:cubicBezTo>
                    <a:pt x="609" y="479"/>
                    <a:pt x="247" y="609"/>
                    <a:pt x="247" y="479"/>
                  </a:cubicBezTo>
                  <a:cubicBezTo>
                    <a:pt x="247" y="363"/>
                    <a:pt x="247" y="363"/>
                    <a:pt x="363" y="363"/>
                  </a:cubicBezTo>
                  <a:cubicBezTo>
                    <a:pt x="363" y="334"/>
                    <a:pt x="377" y="319"/>
                    <a:pt x="392" y="319"/>
                  </a:cubicBezTo>
                  <a:cubicBezTo>
                    <a:pt x="406" y="319"/>
                    <a:pt x="421" y="334"/>
                    <a:pt x="421" y="363"/>
                  </a:cubicBezTo>
                  <a:cubicBezTo>
                    <a:pt x="479" y="363"/>
                    <a:pt x="537" y="363"/>
                    <a:pt x="537" y="305"/>
                  </a:cubicBezTo>
                  <a:cubicBezTo>
                    <a:pt x="609" y="247"/>
                    <a:pt x="609" y="189"/>
                    <a:pt x="537" y="189"/>
                  </a:cubicBezTo>
                  <a:lnTo>
                    <a:pt x="421" y="189"/>
                  </a:lnTo>
                  <a:cubicBezTo>
                    <a:pt x="421" y="116"/>
                    <a:pt x="363" y="116"/>
                    <a:pt x="363" y="116"/>
                  </a:cubicBezTo>
                  <a:lnTo>
                    <a:pt x="363" y="58"/>
                  </a:lnTo>
                  <a:cubicBezTo>
                    <a:pt x="363" y="58"/>
                    <a:pt x="3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954307" y="1140049"/>
              <a:ext cx="39047" cy="38954"/>
            </a:xfrm>
            <a:custGeom>
              <a:rect b="b" l="l" r="r" t="t"/>
              <a:pathLst>
                <a:path extrusionOk="0" h="421" w="422">
                  <a:moveTo>
                    <a:pt x="247" y="0"/>
                  </a:moveTo>
                  <a:cubicBezTo>
                    <a:pt x="117" y="0"/>
                    <a:pt x="1" y="58"/>
                    <a:pt x="1" y="189"/>
                  </a:cubicBezTo>
                  <a:cubicBezTo>
                    <a:pt x="1" y="305"/>
                    <a:pt x="117" y="421"/>
                    <a:pt x="247" y="421"/>
                  </a:cubicBezTo>
                  <a:cubicBezTo>
                    <a:pt x="305" y="421"/>
                    <a:pt x="421" y="305"/>
                    <a:pt x="421" y="189"/>
                  </a:cubicBezTo>
                  <a:cubicBezTo>
                    <a:pt x="421" y="58"/>
                    <a:pt x="305" y="0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7233460" y="1090362"/>
              <a:ext cx="45709" cy="39047"/>
            </a:xfrm>
            <a:custGeom>
              <a:rect b="b" l="l" r="r" t="t"/>
              <a:pathLst>
                <a:path extrusionOk="0" h="422" w="494">
                  <a:moveTo>
                    <a:pt x="247" y="1"/>
                  </a:moveTo>
                  <a:cubicBezTo>
                    <a:pt x="131" y="1"/>
                    <a:pt x="1" y="117"/>
                    <a:pt x="1" y="233"/>
                  </a:cubicBezTo>
                  <a:cubicBezTo>
                    <a:pt x="1" y="363"/>
                    <a:pt x="131" y="421"/>
                    <a:pt x="247" y="421"/>
                  </a:cubicBezTo>
                  <a:cubicBezTo>
                    <a:pt x="363" y="421"/>
                    <a:pt x="494" y="363"/>
                    <a:pt x="494" y="233"/>
                  </a:cubicBezTo>
                  <a:cubicBezTo>
                    <a:pt x="494" y="117"/>
                    <a:pt x="36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664264" y="1470276"/>
              <a:ext cx="475221" cy="301177"/>
            </a:xfrm>
            <a:custGeom>
              <a:rect b="b" l="l" r="r" t="t"/>
              <a:pathLst>
                <a:path extrusionOk="0" h="3255" w="5136">
                  <a:moveTo>
                    <a:pt x="4045" y="0"/>
                  </a:moveTo>
                  <a:cubicBezTo>
                    <a:pt x="3070" y="0"/>
                    <a:pt x="2085" y="484"/>
                    <a:pt x="1115" y="484"/>
                  </a:cubicBezTo>
                  <a:cubicBezTo>
                    <a:pt x="805" y="484"/>
                    <a:pt x="496" y="435"/>
                    <a:pt x="189" y="304"/>
                  </a:cubicBezTo>
                  <a:cubicBezTo>
                    <a:pt x="59" y="304"/>
                    <a:pt x="1" y="304"/>
                    <a:pt x="1" y="420"/>
                  </a:cubicBezTo>
                  <a:lnTo>
                    <a:pt x="1" y="2843"/>
                  </a:lnTo>
                  <a:cubicBezTo>
                    <a:pt x="1" y="2959"/>
                    <a:pt x="59" y="3075"/>
                    <a:pt x="189" y="3075"/>
                  </a:cubicBezTo>
                  <a:cubicBezTo>
                    <a:pt x="495" y="3205"/>
                    <a:pt x="803" y="3254"/>
                    <a:pt x="1112" y="3254"/>
                  </a:cubicBezTo>
                  <a:cubicBezTo>
                    <a:pt x="2101" y="3254"/>
                    <a:pt x="3104" y="2747"/>
                    <a:pt x="4098" y="2747"/>
                  </a:cubicBezTo>
                  <a:cubicBezTo>
                    <a:pt x="4387" y="2747"/>
                    <a:pt x="4675" y="2790"/>
                    <a:pt x="4961" y="2901"/>
                  </a:cubicBezTo>
                  <a:cubicBezTo>
                    <a:pt x="4985" y="2925"/>
                    <a:pt x="5019" y="2939"/>
                    <a:pt x="5051" y="2939"/>
                  </a:cubicBezTo>
                  <a:cubicBezTo>
                    <a:pt x="5096" y="2939"/>
                    <a:pt x="5135" y="2911"/>
                    <a:pt x="5135" y="2843"/>
                  </a:cubicBezTo>
                  <a:lnTo>
                    <a:pt x="5135" y="420"/>
                  </a:lnTo>
                  <a:cubicBezTo>
                    <a:pt x="5135" y="304"/>
                    <a:pt x="5019" y="174"/>
                    <a:pt x="4961" y="174"/>
                  </a:cubicBezTo>
                  <a:cubicBezTo>
                    <a:pt x="4657" y="48"/>
                    <a:pt x="4352" y="0"/>
                    <a:pt x="404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821282" y="1538561"/>
              <a:ext cx="162478" cy="163496"/>
            </a:xfrm>
            <a:custGeom>
              <a:rect b="b" l="l" r="r" t="t"/>
              <a:pathLst>
                <a:path extrusionOk="0" h="1767" w="1756">
                  <a:moveTo>
                    <a:pt x="1086" y="0"/>
                  </a:moveTo>
                  <a:cubicBezTo>
                    <a:pt x="1007" y="0"/>
                    <a:pt x="925" y="15"/>
                    <a:pt x="842" y="45"/>
                  </a:cubicBezTo>
                  <a:cubicBezTo>
                    <a:pt x="363" y="161"/>
                    <a:pt x="1" y="596"/>
                    <a:pt x="1" y="1075"/>
                  </a:cubicBezTo>
                  <a:cubicBezTo>
                    <a:pt x="1" y="1484"/>
                    <a:pt x="266" y="1767"/>
                    <a:pt x="643" y="1767"/>
                  </a:cubicBezTo>
                  <a:cubicBezTo>
                    <a:pt x="707" y="1767"/>
                    <a:pt x="773" y="1759"/>
                    <a:pt x="842" y="1742"/>
                  </a:cubicBezTo>
                  <a:cubicBezTo>
                    <a:pt x="1321" y="1611"/>
                    <a:pt x="1756" y="1191"/>
                    <a:pt x="1756" y="712"/>
                  </a:cubicBezTo>
                  <a:cubicBezTo>
                    <a:pt x="1756" y="317"/>
                    <a:pt x="1459" y="0"/>
                    <a:pt x="108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664264" y="1468981"/>
              <a:ext cx="475221" cy="304415"/>
            </a:xfrm>
            <a:custGeom>
              <a:rect b="b" l="l" r="r" t="t"/>
              <a:pathLst>
                <a:path extrusionOk="0" h="3290" w="5136">
                  <a:moveTo>
                    <a:pt x="4008" y="244"/>
                  </a:moveTo>
                  <a:cubicBezTo>
                    <a:pt x="4104" y="244"/>
                    <a:pt x="4199" y="249"/>
                    <a:pt x="4294" y="260"/>
                  </a:cubicBezTo>
                  <a:cubicBezTo>
                    <a:pt x="4352" y="260"/>
                    <a:pt x="4410" y="318"/>
                    <a:pt x="4468" y="376"/>
                  </a:cubicBezTo>
                  <a:cubicBezTo>
                    <a:pt x="4541" y="550"/>
                    <a:pt x="4657" y="681"/>
                    <a:pt x="4773" y="797"/>
                  </a:cubicBezTo>
                  <a:cubicBezTo>
                    <a:pt x="4831" y="855"/>
                    <a:pt x="4903" y="913"/>
                    <a:pt x="4903" y="985"/>
                  </a:cubicBezTo>
                  <a:lnTo>
                    <a:pt x="4903" y="2131"/>
                  </a:lnTo>
                  <a:cubicBezTo>
                    <a:pt x="4903" y="2131"/>
                    <a:pt x="4831" y="2189"/>
                    <a:pt x="4773" y="2189"/>
                  </a:cubicBezTo>
                  <a:cubicBezTo>
                    <a:pt x="4657" y="2247"/>
                    <a:pt x="4541" y="2305"/>
                    <a:pt x="4468" y="2436"/>
                  </a:cubicBezTo>
                  <a:cubicBezTo>
                    <a:pt x="4410" y="2494"/>
                    <a:pt x="4352" y="2552"/>
                    <a:pt x="4294" y="2552"/>
                  </a:cubicBezTo>
                  <a:cubicBezTo>
                    <a:pt x="4209" y="2543"/>
                    <a:pt x="4123" y="2539"/>
                    <a:pt x="4038" y="2539"/>
                  </a:cubicBezTo>
                  <a:cubicBezTo>
                    <a:pt x="3072" y="2539"/>
                    <a:pt x="2103" y="3046"/>
                    <a:pt x="1086" y="3046"/>
                  </a:cubicBezTo>
                  <a:cubicBezTo>
                    <a:pt x="986" y="3046"/>
                    <a:pt x="885" y="3041"/>
                    <a:pt x="784" y="3031"/>
                  </a:cubicBezTo>
                  <a:lnTo>
                    <a:pt x="668" y="2915"/>
                  </a:lnTo>
                  <a:cubicBezTo>
                    <a:pt x="610" y="2726"/>
                    <a:pt x="479" y="2610"/>
                    <a:pt x="363" y="2494"/>
                  </a:cubicBezTo>
                  <a:cubicBezTo>
                    <a:pt x="305" y="2436"/>
                    <a:pt x="247" y="2363"/>
                    <a:pt x="247" y="2305"/>
                  </a:cubicBezTo>
                  <a:lnTo>
                    <a:pt x="247" y="1159"/>
                  </a:lnTo>
                  <a:cubicBezTo>
                    <a:pt x="247" y="1101"/>
                    <a:pt x="305" y="1101"/>
                    <a:pt x="363" y="1101"/>
                  </a:cubicBezTo>
                  <a:cubicBezTo>
                    <a:pt x="479" y="1043"/>
                    <a:pt x="610" y="985"/>
                    <a:pt x="668" y="797"/>
                  </a:cubicBezTo>
                  <a:cubicBezTo>
                    <a:pt x="726" y="797"/>
                    <a:pt x="726" y="739"/>
                    <a:pt x="784" y="739"/>
                  </a:cubicBezTo>
                  <a:cubicBezTo>
                    <a:pt x="875" y="747"/>
                    <a:pt x="965" y="751"/>
                    <a:pt x="1055" y="751"/>
                  </a:cubicBezTo>
                  <a:cubicBezTo>
                    <a:pt x="2073" y="751"/>
                    <a:pt x="3043" y="244"/>
                    <a:pt x="4008" y="244"/>
                  </a:cubicBezTo>
                  <a:close/>
                  <a:moveTo>
                    <a:pt x="4083" y="1"/>
                  </a:moveTo>
                  <a:cubicBezTo>
                    <a:pt x="3067" y="1"/>
                    <a:pt x="2046" y="508"/>
                    <a:pt x="1071" y="508"/>
                  </a:cubicBezTo>
                  <a:cubicBezTo>
                    <a:pt x="975" y="508"/>
                    <a:pt x="879" y="503"/>
                    <a:pt x="784" y="492"/>
                  </a:cubicBezTo>
                  <a:cubicBezTo>
                    <a:pt x="552" y="492"/>
                    <a:pt x="363" y="434"/>
                    <a:pt x="189" y="318"/>
                  </a:cubicBezTo>
                  <a:cubicBezTo>
                    <a:pt x="59" y="318"/>
                    <a:pt x="1" y="318"/>
                    <a:pt x="1" y="434"/>
                  </a:cubicBezTo>
                  <a:lnTo>
                    <a:pt x="1" y="1043"/>
                  </a:lnTo>
                  <a:lnTo>
                    <a:pt x="1" y="2247"/>
                  </a:lnTo>
                  <a:lnTo>
                    <a:pt x="1" y="2857"/>
                  </a:lnTo>
                  <a:cubicBezTo>
                    <a:pt x="1" y="2973"/>
                    <a:pt x="59" y="3089"/>
                    <a:pt x="189" y="3089"/>
                  </a:cubicBezTo>
                  <a:cubicBezTo>
                    <a:pt x="363" y="3219"/>
                    <a:pt x="552" y="3219"/>
                    <a:pt x="784" y="3277"/>
                  </a:cubicBezTo>
                  <a:cubicBezTo>
                    <a:pt x="869" y="3286"/>
                    <a:pt x="955" y="3290"/>
                    <a:pt x="1042" y="3290"/>
                  </a:cubicBezTo>
                  <a:cubicBezTo>
                    <a:pt x="2015" y="3290"/>
                    <a:pt x="3036" y="2783"/>
                    <a:pt x="4052" y="2783"/>
                  </a:cubicBezTo>
                  <a:cubicBezTo>
                    <a:pt x="4152" y="2783"/>
                    <a:pt x="4252" y="2788"/>
                    <a:pt x="4352" y="2799"/>
                  </a:cubicBezTo>
                  <a:cubicBezTo>
                    <a:pt x="4541" y="2799"/>
                    <a:pt x="4773" y="2857"/>
                    <a:pt x="4961" y="2915"/>
                  </a:cubicBezTo>
                  <a:cubicBezTo>
                    <a:pt x="4985" y="2939"/>
                    <a:pt x="5019" y="2953"/>
                    <a:pt x="5051" y="2953"/>
                  </a:cubicBezTo>
                  <a:cubicBezTo>
                    <a:pt x="5096" y="2953"/>
                    <a:pt x="5135" y="2925"/>
                    <a:pt x="5135" y="2857"/>
                  </a:cubicBezTo>
                  <a:lnTo>
                    <a:pt x="5135" y="2247"/>
                  </a:lnTo>
                  <a:lnTo>
                    <a:pt x="5135" y="1043"/>
                  </a:lnTo>
                  <a:lnTo>
                    <a:pt x="5135" y="434"/>
                  </a:lnTo>
                  <a:cubicBezTo>
                    <a:pt x="5135" y="318"/>
                    <a:pt x="5019" y="188"/>
                    <a:pt x="4961" y="188"/>
                  </a:cubicBezTo>
                  <a:cubicBezTo>
                    <a:pt x="4773" y="72"/>
                    <a:pt x="4541" y="72"/>
                    <a:pt x="4352" y="14"/>
                  </a:cubicBezTo>
                  <a:cubicBezTo>
                    <a:pt x="4262" y="5"/>
                    <a:pt x="4173" y="1"/>
                    <a:pt x="408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870969" y="1563080"/>
              <a:ext cx="61808" cy="113901"/>
            </a:xfrm>
            <a:custGeom>
              <a:rect b="b" l="l" r="r" t="t"/>
              <a:pathLst>
                <a:path extrusionOk="0" h="1231" w="668">
                  <a:moveTo>
                    <a:pt x="378" y="1"/>
                  </a:moveTo>
                  <a:cubicBezTo>
                    <a:pt x="370" y="1"/>
                    <a:pt x="363" y="7"/>
                    <a:pt x="363" y="26"/>
                  </a:cubicBezTo>
                  <a:cubicBezTo>
                    <a:pt x="305" y="26"/>
                    <a:pt x="247" y="26"/>
                    <a:pt x="247" y="84"/>
                  </a:cubicBezTo>
                  <a:lnTo>
                    <a:pt x="247" y="200"/>
                  </a:lnTo>
                  <a:cubicBezTo>
                    <a:pt x="131" y="258"/>
                    <a:pt x="58" y="389"/>
                    <a:pt x="58" y="505"/>
                  </a:cubicBezTo>
                  <a:cubicBezTo>
                    <a:pt x="58" y="752"/>
                    <a:pt x="421" y="621"/>
                    <a:pt x="421" y="810"/>
                  </a:cubicBezTo>
                  <a:cubicBezTo>
                    <a:pt x="421" y="868"/>
                    <a:pt x="421" y="926"/>
                    <a:pt x="305" y="926"/>
                  </a:cubicBezTo>
                  <a:lnTo>
                    <a:pt x="189" y="926"/>
                  </a:lnTo>
                  <a:cubicBezTo>
                    <a:pt x="131" y="926"/>
                    <a:pt x="58" y="926"/>
                    <a:pt x="58" y="984"/>
                  </a:cubicBezTo>
                  <a:cubicBezTo>
                    <a:pt x="0" y="1056"/>
                    <a:pt x="58" y="1114"/>
                    <a:pt x="58" y="1114"/>
                  </a:cubicBezTo>
                  <a:lnTo>
                    <a:pt x="247" y="1114"/>
                  </a:lnTo>
                  <a:lnTo>
                    <a:pt x="247" y="1172"/>
                  </a:lnTo>
                  <a:cubicBezTo>
                    <a:pt x="247" y="1230"/>
                    <a:pt x="305" y="1230"/>
                    <a:pt x="363" y="1230"/>
                  </a:cubicBezTo>
                  <a:lnTo>
                    <a:pt x="421" y="1172"/>
                  </a:lnTo>
                  <a:lnTo>
                    <a:pt x="421" y="1114"/>
                  </a:lnTo>
                  <a:cubicBezTo>
                    <a:pt x="421" y="1114"/>
                    <a:pt x="421" y="1056"/>
                    <a:pt x="494" y="1056"/>
                  </a:cubicBezTo>
                  <a:cubicBezTo>
                    <a:pt x="610" y="984"/>
                    <a:pt x="668" y="868"/>
                    <a:pt x="668" y="752"/>
                  </a:cubicBezTo>
                  <a:cubicBezTo>
                    <a:pt x="668" y="447"/>
                    <a:pt x="247" y="563"/>
                    <a:pt x="247" y="447"/>
                  </a:cubicBezTo>
                  <a:cubicBezTo>
                    <a:pt x="247" y="389"/>
                    <a:pt x="305" y="331"/>
                    <a:pt x="363" y="331"/>
                  </a:cubicBezTo>
                  <a:lnTo>
                    <a:pt x="494" y="331"/>
                  </a:lnTo>
                  <a:cubicBezTo>
                    <a:pt x="494" y="331"/>
                    <a:pt x="552" y="331"/>
                    <a:pt x="552" y="258"/>
                  </a:cubicBezTo>
                  <a:lnTo>
                    <a:pt x="610" y="258"/>
                  </a:lnTo>
                  <a:cubicBezTo>
                    <a:pt x="610" y="200"/>
                    <a:pt x="610" y="142"/>
                    <a:pt x="552" y="142"/>
                  </a:cubicBezTo>
                  <a:lnTo>
                    <a:pt x="494" y="142"/>
                  </a:lnTo>
                  <a:cubicBezTo>
                    <a:pt x="421" y="142"/>
                    <a:pt x="421" y="84"/>
                    <a:pt x="421" y="84"/>
                  </a:cubicBezTo>
                  <a:lnTo>
                    <a:pt x="421" y="26"/>
                  </a:lnTo>
                  <a:cubicBezTo>
                    <a:pt x="421" y="26"/>
                    <a:pt x="395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736712" y="1627201"/>
              <a:ext cx="39047" cy="39047"/>
            </a:xfrm>
            <a:custGeom>
              <a:rect b="b" l="l" r="r" t="t"/>
              <a:pathLst>
                <a:path extrusionOk="0" h="422" w="422">
                  <a:moveTo>
                    <a:pt x="248" y="1"/>
                  </a:moveTo>
                  <a:cubicBezTo>
                    <a:pt x="132" y="1"/>
                    <a:pt x="1" y="59"/>
                    <a:pt x="1" y="175"/>
                  </a:cubicBezTo>
                  <a:cubicBezTo>
                    <a:pt x="1" y="291"/>
                    <a:pt x="132" y="421"/>
                    <a:pt x="248" y="421"/>
                  </a:cubicBezTo>
                  <a:cubicBezTo>
                    <a:pt x="364" y="421"/>
                    <a:pt x="422" y="291"/>
                    <a:pt x="422" y="175"/>
                  </a:cubicBezTo>
                  <a:cubicBezTo>
                    <a:pt x="422" y="59"/>
                    <a:pt x="36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022620" y="1576219"/>
              <a:ext cx="39047" cy="39047"/>
            </a:xfrm>
            <a:custGeom>
              <a:rect b="b" l="l" r="r" t="t"/>
              <a:pathLst>
                <a:path extrusionOk="0" h="422" w="422">
                  <a:moveTo>
                    <a:pt x="175" y="0"/>
                  </a:moveTo>
                  <a:cubicBezTo>
                    <a:pt x="59" y="0"/>
                    <a:pt x="1" y="116"/>
                    <a:pt x="1" y="247"/>
                  </a:cubicBezTo>
                  <a:cubicBezTo>
                    <a:pt x="1" y="363"/>
                    <a:pt x="59" y="421"/>
                    <a:pt x="175" y="421"/>
                  </a:cubicBezTo>
                  <a:cubicBezTo>
                    <a:pt x="305" y="421"/>
                    <a:pt x="421" y="363"/>
                    <a:pt x="421" y="247"/>
                  </a:cubicBezTo>
                  <a:cubicBezTo>
                    <a:pt x="421" y="116"/>
                    <a:pt x="305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282072" y="2051343"/>
              <a:ext cx="1527351" cy="1018728"/>
            </a:xfrm>
            <a:custGeom>
              <a:rect b="b" l="l" r="r" t="t"/>
              <a:pathLst>
                <a:path extrusionOk="0" h="11010" w="16507">
                  <a:moveTo>
                    <a:pt x="1393" y="0"/>
                  </a:moveTo>
                  <a:cubicBezTo>
                    <a:pt x="609" y="0"/>
                    <a:pt x="0" y="667"/>
                    <a:pt x="0" y="1393"/>
                  </a:cubicBezTo>
                  <a:lnTo>
                    <a:pt x="0" y="9617"/>
                  </a:lnTo>
                  <a:cubicBezTo>
                    <a:pt x="0" y="10400"/>
                    <a:pt x="609" y="11010"/>
                    <a:pt x="1393" y="11010"/>
                  </a:cubicBezTo>
                  <a:lnTo>
                    <a:pt x="15114" y="11010"/>
                  </a:lnTo>
                  <a:cubicBezTo>
                    <a:pt x="15898" y="11010"/>
                    <a:pt x="16507" y="10400"/>
                    <a:pt x="16507" y="9617"/>
                  </a:cubicBezTo>
                  <a:lnTo>
                    <a:pt x="16507" y="1393"/>
                  </a:lnTo>
                  <a:cubicBezTo>
                    <a:pt x="16507" y="667"/>
                    <a:pt x="15898" y="0"/>
                    <a:pt x="15114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359887" y="2135912"/>
              <a:ext cx="1370425" cy="854954"/>
            </a:xfrm>
            <a:custGeom>
              <a:rect b="b" l="l" r="r" t="t"/>
              <a:pathLst>
                <a:path extrusionOk="0" h="9240" w="14811">
                  <a:moveTo>
                    <a:pt x="0" y="0"/>
                  </a:moveTo>
                  <a:lnTo>
                    <a:pt x="0" y="9240"/>
                  </a:lnTo>
                  <a:lnTo>
                    <a:pt x="14810" y="924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359887" y="2907584"/>
              <a:ext cx="1370425" cy="83275"/>
            </a:xfrm>
            <a:custGeom>
              <a:rect b="b" l="l" r="r" t="t"/>
              <a:pathLst>
                <a:path extrusionOk="0" h="900" w="14811">
                  <a:moveTo>
                    <a:pt x="0" y="0"/>
                  </a:moveTo>
                  <a:lnTo>
                    <a:pt x="0" y="900"/>
                  </a:lnTo>
                  <a:lnTo>
                    <a:pt x="14810" y="90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359887" y="2135912"/>
              <a:ext cx="1370425" cy="38954"/>
            </a:xfrm>
            <a:custGeom>
              <a:rect b="b" l="l" r="r" t="t"/>
              <a:pathLst>
                <a:path extrusionOk="0" h="421" w="14811">
                  <a:moveTo>
                    <a:pt x="0" y="0"/>
                  </a:moveTo>
                  <a:lnTo>
                    <a:pt x="0" y="421"/>
                  </a:lnTo>
                  <a:lnTo>
                    <a:pt x="14810" y="421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192136" y="3069968"/>
              <a:ext cx="1705930" cy="106129"/>
            </a:xfrm>
            <a:custGeom>
              <a:rect b="b" l="l" r="r" t="t"/>
              <a:pathLst>
                <a:path extrusionOk="0" h="1147" w="18437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192136" y="3069968"/>
              <a:ext cx="1705930" cy="106129"/>
            </a:xfrm>
            <a:custGeom>
              <a:rect b="b" l="l" r="r" t="t"/>
              <a:pathLst>
                <a:path extrusionOk="0" h="1147" w="18437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lnTo>
                    <a:pt x="18378" y="1"/>
                  </a:lnTo>
                  <a:cubicBezTo>
                    <a:pt x="18204" y="421"/>
                    <a:pt x="17769" y="726"/>
                    <a:pt x="17290" y="726"/>
                  </a:cubicBezTo>
                  <a:lnTo>
                    <a:pt x="1161" y="726"/>
                  </a:lnTo>
                  <a:cubicBezTo>
                    <a:pt x="668" y="726"/>
                    <a:pt x="247" y="421"/>
                    <a:pt x="7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243119" y="3052573"/>
              <a:ext cx="1605260" cy="17488"/>
            </a:xfrm>
            <a:custGeom>
              <a:rect b="b" l="l" r="r" t="t"/>
              <a:pathLst>
                <a:path extrusionOk="0" h="189" w="17349">
                  <a:moveTo>
                    <a:pt x="1" y="0"/>
                  </a:moveTo>
                  <a:lnTo>
                    <a:pt x="1" y="189"/>
                  </a:lnTo>
                  <a:lnTo>
                    <a:pt x="17349" y="189"/>
                  </a:lnTo>
                  <a:lnTo>
                    <a:pt x="17349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5914215" y="3069968"/>
              <a:ext cx="263148" cy="39047"/>
            </a:xfrm>
            <a:custGeom>
              <a:rect b="b" l="l" r="r" t="t"/>
              <a:pathLst>
                <a:path extrusionOk="0" h="422" w="2844">
                  <a:moveTo>
                    <a:pt x="0" y="1"/>
                  </a:moveTo>
                  <a:cubicBezTo>
                    <a:pt x="0" y="233"/>
                    <a:pt x="174" y="421"/>
                    <a:pt x="363" y="421"/>
                  </a:cubicBezTo>
                  <a:lnTo>
                    <a:pt x="2480" y="421"/>
                  </a:lnTo>
                  <a:cubicBezTo>
                    <a:pt x="2655" y="421"/>
                    <a:pt x="2843" y="233"/>
                    <a:pt x="284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410869" y="3018986"/>
              <a:ext cx="183945" cy="33680"/>
            </a:xfrm>
            <a:custGeom>
              <a:rect b="b" l="l" r="r" t="t"/>
              <a:pathLst>
                <a:path extrusionOk="0" h="364" w="1988">
                  <a:moveTo>
                    <a:pt x="1" y="0"/>
                  </a:moveTo>
                  <a:lnTo>
                    <a:pt x="1" y="363"/>
                  </a:lnTo>
                  <a:lnTo>
                    <a:pt x="1988" y="363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495282" y="3018986"/>
              <a:ext cx="190699" cy="33680"/>
            </a:xfrm>
            <a:custGeom>
              <a:rect b="b" l="l" r="r" t="t"/>
              <a:pathLst>
                <a:path extrusionOk="0" h="364" w="2061">
                  <a:moveTo>
                    <a:pt x="1" y="0"/>
                  </a:moveTo>
                  <a:lnTo>
                    <a:pt x="1" y="363"/>
                  </a:lnTo>
                  <a:lnTo>
                    <a:pt x="2060" y="36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399980" y="2582816"/>
              <a:ext cx="330323" cy="324864"/>
            </a:xfrm>
            <a:custGeom>
              <a:rect b="b" l="l" r="r" t="t"/>
              <a:pathLst>
                <a:path extrusionOk="0" h="3511" w="3570">
                  <a:moveTo>
                    <a:pt x="3569" y="0"/>
                  </a:moveTo>
                  <a:lnTo>
                    <a:pt x="1" y="3510"/>
                  </a:lnTo>
                  <a:lnTo>
                    <a:pt x="2728" y="3510"/>
                  </a:lnTo>
                  <a:lnTo>
                    <a:pt x="3569" y="2655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316798" y="2907584"/>
              <a:ext cx="335597" cy="83275"/>
            </a:xfrm>
            <a:custGeom>
              <a:rect b="b" l="l" r="r" t="t"/>
              <a:pathLst>
                <a:path extrusionOk="0" h="900" w="3627">
                  <a:moveTo>
                    <a:pt x="900" y="0"/>
                  </a:moveTo>
                  <a:lnTo>
                    <a:pt x="1" y="900"/>
                  </a:lnTo>
                  <a:lnTo>
                    <a:pt x="2713" y="900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147816" y="2051343"/>
              <a:ext cx="286003" cy="234927"/>
            </a:xfrm>
            <a:custGeom>
              <a:rect b="b" l="l" r="r" t="t"/>
              <a:pathLst>
                <a:path extrusionOk="0" h="2539" w="3091">
                  <a:moveTo>
                    <a:pt x="1393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5326300" y="2051343"/>
              <a:ext cx="257782" cy="234927"/>
            </a:xfrm>
            <a:custGeom>
              <a:rect b="b" l="l" r="r" t="t"/>
              <a:pathLst>
                <a:path extrusionOk="0" h="2539" w="2786">
                  <a:moveTo>
                    <a:pt x="1161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506172" y="2051343"/>
              <a:ext cx="229561" cy="234927"/>
            </a:xfrm>
            <a:custGeom>
              <a:rect b="b" l="l" r="r" t="t"/>
              <a:pathLst>
                <a:path extrusionOk="0" h="2539" w="2481">
                  <a:moveTo>
                    <a:pt x="84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5684656" y="2051343"/>
              <a:ext cx="206799" cy="234927"/>
            </a:xfrm>
            <a:custGeom>
              <a:rect b="b" l="l" r="r" t="t"/>
              <a:pathLst>
                <a:path extrusionOk="0" h="2539" w="2235">
                  <a:moveTo>
                    <a:pt x="55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863140" y="2051343"/>
              <a:ext cx="179966" cy="234927"/>
            </a:xfrm>
            <a:custGeom>
              <a:rect b="b" l="l" r="r" t="t"/>
              <a:pathLst>
                <a:path extrusionOk="0" h="2539" w="1945">
                  <a:moveTo>
                    <a:pt x="305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043012" y="2051343"/>
              <a:ext cx="178578" cy="234927"/>
            </a:xfrm>
            <a:custGeom>
              <a:rect b="b" l="l" r="r" t="t"/>
              <a:pathLst>
                <a:path extrusionOk="0" h="2539" w="1930">
                  <a:moveTo>
                    <a:pt x="1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193368" y="2051343"/>
              <a:ext cx="206706" cy="234927"/>
            </a:xfrm>
            <a:custGeom>
              <a:rect b="b" l="l" r="r" t="t"/>
              <a:pathLst>
                <a:path extrusionOk="0" h="2539" w="2234">
                  <a:moveTo>
                    <a:pt x="0" y="0"/>
                  </a:moveTo>
                  <a:lnTo>
                    <a:pt x="305" y="2539"/>
                  </a:lnTo>
                  <a:lnTo>
                    <a:pt x="2234" y="2539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350385" y="2051343"/>
              <a:ext cx="229561" cy="234927"/>
            </a:xfrm>
            <a:custGeom>
              <a:rect b="b" l="l" r="r" t="t"/>
              <a:pathLst>
                <a:path extrusionOk="0" h="2539" w="2481">
                  <a:moveTo>
                    <a:pt x="0" y="0"/>
                  </a:moveTo>
                  <a:lnTo>
                    <a:pt x="537" y="2539"/>
                  </a:lnTo>
                  <a:lnTo>
                    <a:pt x="2481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6500649" y="2051343"/>
              <a:ext cx="257782" cy="234927"/>
            </a:xfrm>
            <a:custGeom>
              <a:rect b="b" l="l" r="r" t="t"/>
              <a:pathLst>
                <a:path extrusionOk="0" h="2539" w="2786">
                  <a:moveTo>
                    <a:pt x="1" y="0"/>
                  </a:moveTo>
                  <a:lnTo>
                    <a:pt x="857" y="2539"/>
                  </a:lnTo>
                  <a:lnTo>
                    <a:pt x="2786" y="2539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652300" y="2051343"/>
              <a:ext cx="284615" cy="234927"/>
            </a:xfrm>
            <a:custGeom>
              <a:rect b="b" l="l" r="r" t="t"/>
              <a:pathLst>
                <a:path extrusionOk="0" h="2539" w="3076">
                  <a:moveTo>
                    <a:pt x="1" y="0"/>
                  </a:moveTo>
                  <a:lnTo>
                    <a:pt x="1147" y="2539"/>
                  </a:lnTo>
                  <a:lnTo>
                    <a:pt x="3076" y="2539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14781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32630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506172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68465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86314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043012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22149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39998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579851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758335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276706" y="1978802"/>
              <a:ext cx="1532718" cy="72634"/>
            </a:xfrm>
            <a:custGeom>
              <a:rect b="b" l="l" r="r" t="t"/>
              <a:pathLst>
                <a:path extrusionOk="0" h="785" w="16565">
                  <a:moveTo>
                    <a:pt x="0" y="1"/>
                  </a:moveTo>
                  <a:lnTo>
                    <a:pt x="0" y="784"/>
                  </a:lnTo>
                  <a:lnTo>
                    <a:pt x="16565" y="784"/>
                  </a:lnTo>
                  <a:lnTo>
                    <a:pt x="1656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4896884" y="1336020"/>
              <a:ext cx="720789" cy="614753"/>
            </a:xfrm>
            <a:custGeom>
              <a:rect b="b" l="l" r="r" t="t"/>
              <a:pathLst>
                <a:path extrusionOk="0" h="6644" w="7790">
                  <a:moveTo>
                    <a:pt x="2829" y="0"/>
                  </a:moveTo>
                  <a:cubicBezTo>
                    <a:pt x="1262" y="0"/>
                    <a:pt x="0" y="1262"/>
                    <a:pt x="0" y="2901"/>
                  </a:cubicBezTo>
                  <a:lnTo>
                    <a:pt x="0" y="3017"/>
                  </a:lnTo>
                  <a:cubicBezTo>
                    <a:pt x="0" y="4526"/>
                    <a:pt x="1204" y="5744"/>
                    <a:pt x="2713" y="5744"/>
                  </a:cubicBezTo>
                  <a:cubicBezTo>
                    <a:pt x="3017" y="5744"/>
                    <a:pt x="3264" y="5918"/>
                    <a:pt x="3438" y="6107"/>
                  </a:cubicBezTo>
                  <a:lnTo>
                    <a:pt x="3743" y="6585"/>
                  </a:lnTo>
                  <a:cubicBezTo>
                    <a:pt x="3801" y="6643"/>
                    <a:pt x="3859" y="6643"/>
                    <a:pt x="3859" y="6643"/>
                  </a:cubicBezTo>
                  <a:cubicBezTo>
                    <a:pt x="3917" y="6643"/>
                    <a:pt x="3989" y="6643"/>
                    <a:pt x="3989" y="6585"/>
                  </a:cubicBezTo>
                  <a:lnTo>
                    <a:pt x="4279" y="6107"/>
                  </a:lnTo>
                  <a:cubicBezTo>
                    <a:pt x="4468" y="5918"/>
                    <a:pt x="4772" y="5744"/>
                    <a:pt x="5004" y="5744"/>
                  </a:cubicBezTo>
                  <a:cubicBezTo>
                    <a:pt x="6586" y="5744"/>
                    <a:pt x="7789" y="4526"/>
                    <a:pt x="7789" y="3017"/>
                  </a:cubicBezTo>
                  <a:lnTo>
                    <a:pt x="7789" y="2901"/>
                  </a:lnTo>
                  <a:cubicBezTo>
                    <a:pt x="7789" y="1262"/>
                    <a:pt x="6528" y="0"/>
                    <a:pt x="488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5080734" y="1473422"/>
              <a:ext cx="346330" cy="286465"/>
            </a:xfrm>
            <a:custGeom>
              <a:rect b="b" l="l" r="r" t="t"/>
              <a:pathLst>
                <a:path extrusionOk="0" h="3096" w="3743">
                  <a:moveTo>
                    <a:pt x="1039" y="1"/>
                  </a:moveTo>
                  <a:cubicBezTo>
                    <a:pt x="974" y="1"/>
                    <a:pt x="908" y="8"/>
                    <a:pt x="842" y="24"/>
                  </a:cubicBezTo>
                  <a:cubicBezTo>
                    <a:pt x="421" y="140"/>
                    <a:pt x="58" y="502"/>
                    <a:pt x="58" y="937"/>
                  </a:cubicBezTo>
                  <a:cubicBezTo>
                    <a:pt x="0" y="1895"/>
                    <a:pt x="1204" y="2751"/>
                    <a:pt x="1698" y="3041"/>
                  </a:cubicBezTo>
                  <a:cubicBezTo>
                    <a:pt x="1756" y="3077"/>
                    <a:pt x="1814" y="3095"/>
                    <a:pt x="1873" y="3095"/>
                  </a:cubicBezTo>
                  <a:cubicBezTo>
                    <a:pt x="1933" y="3095"/>
                    <a:pt x="1995" y="3077"/>
                    <a:pt x="2060" y="3041"/>
                  </a:cubicBezTo>
                  <a:cubicBezTo>
                    <a:pt x="2539" y="2751"/>
                    <a:pt x="3685" y="1953"/>
                    <a:pt x="3685" y="1053"/>
                  </a:cubicBezTo>
                  <a:cubicBezTo>
                    <a:pt x="3743" y="502"/>
                    <a:pt x="3264" y="24"/>
                    <a:pt x="2785" y="24"/>
                  </a:cubicBezTo>
                  <a:cubicBezTo>
                    <a:pt x="2539" y="24"/>
                    <a:pt x="2423" y="82"/>
                    <a:pt x="2234" y="140"/>
                  </a:cubicBezTo>
                  <a:cubicBezTo>
                    <a:pt x="2147" y="234"/>
                    <a:pt x="2028" y="281"/>
                    <a:pt x="1899" y="281"/>
                  </a:cubicBezTo>
                  <a:cubicBezTo>
                    <a:pt x="1770" y="281"/>
                    <a:pt x="1632" y="234"/>
                    <a:pt x="1509" y="140"/>
                  </a:cubicBezTo>
                  <a:cubicBezTo>
                    <a:pt x="1382" y="55"/>
                    <a:pt x="1215" y="1"/>
                    <a:pt x="1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421602" y="1297066"/>
              <a:ext cx="353085" cy="222899"/>
            </a:xfrm>
            <a:custGeom>
              <a:rect b="b" l="l" r="r" t="t"/>
              <a:pathLst>
                <a:path extrusionOk="0" h="2409" w="3816">
                  <a:moveTo>
                    <a:pt x="1219" y="0"/>
                  </a:moveTo>
                  <a:cubicBezTo>
                    <a:pt x="552" y="0"/>
                    <a:pt x="1" y="537"/>
                    <a:pt x="1" y="1204"/>
                  </a:cubicBezTo>
                  <a:cubicBezTo>
                    <a:pt x="1" y="1872"/>
                    <a:pt x="552" y="2408"/>
                    <a:pt x="1219" y="2408"/>
                  </a:cubicBezTo>
                  <a:lnTo>
                    <a:pt x="2597" y="2408"/>
                  </a:lnTo>
                  <a:cubicBezTo>
                    <a:pt x="3264" y="2408"/>
                    <a:pt x="3816" y="1872"/>
                    <a:pt x="3816" y="1204"/>
                  </a:cubicBezTo>
                  <a:cubicBezTo>
                    <a:pt x="3816" y="537"/>
                    <a:pt x="3264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790691" y="2482147"/>
              <a:ext cx="408139" cy="224194"/>
            </a:xfrm>
            <a:custGeom>
              <a:rect b="b" l="l" r="r" t="t"/>
              <a:pathLst>
                <a:path extrusionOk="0" h="2423" w="4411">
                  <a:moveTo>
                    <a:pt x="305" y="0"/>
                  </a:moveTo>
                  <a:cubicBezTo>
                    <a:pt x="131" y="0"/>
                    <a:pt x="1" y="189"/>
                    <a:pt x="59" y="363"/>
                  </a:cubicBezTo>
                  <a:lnTo>
                    <a:pt x="668" y="2234"/>
                  </a:lnTo>
                  <a:cubicBezTo>
                    <a:pt x="726" y="2365"/>
                    <a:pt x="856" y="2423"/>
                    <a:pt x="972" y="2423"/>
                  </a:cubicBezTo>
                  <a:lnTo>
                    <a:pt x="3511" y="2423"/>
                  </a:lnTo>
                  <a:cubicBezTo>
                    <a:pt x="3627" y="2423"/>
                    <a:pt x="3757" y="2365"/>
                    <a:pt x="3757" y="2234"/>
                  </a:cubicBezTo>
                  <a:lnTo>
                    <a:pt x="4352" y="363"/>
                  </a:lnTo>
                  <a:cubicBezTo>
                    <a:pt x="4410" y="189"/>
                    <a:pt x="4236" y="0"/>
                    <a:pt x="4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852407" y="2459293"/>
              <a:ext cx="503442" cy="302102"/>
            </a:xfrm>
            <a:custGeom>
              <a:rect b="b" l="l" r="r" t="t"/>
              <a:pathLst>
                <a:path extrusionOk="0" h="3265" w="5441">
                  <a:moveTo>
                    <a:pt x="4599" y="1"/>
                  </a:moveTo>
                  <a:cubicBezTo>
                    <a:pt x="4352" y="1"/>
                    <a:pt x="4106" y="189"/>
                    <a:pt x="4048" y="363"/>
                  </a:cubicBezTo>
                  <a:lnTo>
                    <a:pt x="3323" y="2728"/>
                  </a:lnTo>
                  <a:cubicBezTo>
                    <a:pt x="3323" y="2844"/>
                    <a:pt x="3206" y="2974"/>
                    <a:pt x="3018" y="2974"/>
                  </a:cubicBezTo>
                  <a:lnTo>
                    <a:pt x="189" y="2974"/>
                  </a:lnTo>
                  <a:cubicBezTo>
                    <a:pt x="59" y="2974"/>
                    <a:pt x="1" y="3032"/>
                    <a:pt x="1" y="3090"/>
                  </a:cubicBezTo>
                  <a:cubicBezTo>
                    <a:pt x="1" y="3206"/>
                    <a:pt x="59" y="3264"/>
                    <a:pt x="189" y="3264"/>
                  </a:cubicBezTo>
                  <a:lnTo>
                    <a:pt x="3018" y="3264"/>
                  </a:lnTo>
                  <a:cubicBezTo>
                    <a:pt x="3323" y="3264"/>
                    <a:pt x="3569" y="3090"/>
                    <a:pt x="3627" y="2844"/>
                  </a:cubicBezTo>
                  <a:lnTo>
                    <a:pt x="4352" y="494"/>
                  </a:lnTo>
                  <a:cubicBezTo>
                    <a:pt x="4352" y="363"/>
                    <a:pt x="4468" y="305"/>
                    <a:pt x="4599" y="305"/>
                  </a:cubicBezTo>
                  <a:lnTo>
                    <a:pt x="5266" y="305"/>
                  </a:lnTo>
                  <a:cubicBezTo>
                    <a:pt x="5324" y="305"/>
                    <a:pt x="5440" y="247"/>
                    <a:pt x="5440" y="189"/>
                  </a:cubicBezTo>
                  <a:cubicBezTo>
                    <a:pt x="5440" y="73"/>
                    <a:pt x="5324" y="1"/>
                    <a:pt x="5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908848" y="2784061"/>
              <a:ext cx="61808" cy="56534"/>
            </a:xfrm>
            <a:custGeom>
              <a:rect b="b" l="l" r="r" t="t"/>
              <a:pathLst>
                <a:path extrusionOk="0" h="611" w="668">
                  <a:moveTo>
                    <a:pt x="305" y="1"/>
                  </a:moveTo>
                  <a:cubicBezTo>
                    <a:pt x="116" y="1"/>
                    <a:pt x="0" y="117"/>
                    <a:pt x="0" y="306"/>
                  </a:cubicBezTo>
                  <a:cubicBezTo>
                    <a:pt x="0" y="480"/>
                    <a:pt x="116" y="610"/>
                    <a:pt x="305" y="610"/>
                  </a:cubicBezTo>
                  <a:cubicBezTo>
                    <a:pt x="479" y="610"/>
                    <a:pt x="667" y="480"/>
                    <a:pt x="667" y="306"/>
                  </a:cubicBezTo>
                  <a:cubicBezTo>
                    <a:pt x="667" y="117"/>
                    <a:pt x="479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020158" y="2784061"/>
              <a:ext cx="56534" cy="56534"/>
            </a:xfrm>
            <a:custGeom>
              <a:rect b="b" l="l" r="r" t="t"/>
              <a:pathLst>
                <a:path extrusionOk="0" h="611" w="611">
                  <a:moveTo>
                    <a:pt x="306" y="1"/>
                  </a:moveTo>
                  <a:cubicBezTo>
                    <a:pt x="117" y="1"/>
                    <a:pt x="1" y="117"/>
                    <a:pt x="1" y="306"/>
                  </a:cubicBezTo>
                  <a:cubicBezTo>
                    <a:pt x="1" y="480"/>
                    <a:pt x="117" y="610"/>
                    <a:pt x="306" y="610"/>
                  </a:cubicBezTo>
                  <a:cubicBezTo>
                    <a:pt x="480" y="610"/>
                    <a:pt x="610" y="480"/>
                    <a:pt x="610" y="306"/>
                  </a:cubicBezTo>
                  <a:cubicBezTo>
                    <a:pt x="610" y="117"/>
                    <a:pt x="480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557090" y="2616310"/>
              <a:ext cx="973112" cy="889929"/>
            </a:xfrm>
            <a:custGeom>
              <a:rect b="b" l="l" r="r" t="t"/>
              <a:pathLst>
                <a:path extrusionOk="0" h="9618" w="10517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lnTo>
                    <a:pt x="0" y="9067"/>
                  </a:lnTo>
                  <a:cubicBezTo>
                    <a:pt x="0" y="9371"/>
                    <a:pt x="247" y="9618"/>
                    <a:pt x="551" y="9618"/>
                  </a:cubicBezTo>
                  <a:lnTo>
                    <a:pt x="9979" y="9618"/>
                  </a:lnTo>
                  <a:cubicBezTo>
                    <a:pt x="10270" y="9618"/>
                    <a:pt x="10516" y="9371"/>
                    <a:pt x="10516" y="9067"/>
                  </a:cubicBezTo>
                  <a:lnTo>
                    <a:pt x="10516" y="552"/>
                  </a:lnTo>
                  <a:cubicBezTo>
                    <a:pt x="10516" y="247"/>
                    <a:pt x="10270" y="1"/>
                    <a:pt x="997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557090" y="2616310"/>
              <a:ext cx="973112" cy="106129"/>
            </a:xfrm>
            <a:custGeom>
              <a:rect b="b" l="l" r="r" t="t"/>
              <a:pathLst>
                <a:path extrusionOk="0" h="1147" w="10517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1147"/>
                  </a:lnTo>
                  <a:lnTo>
                    <a:pt x="10516" y="1147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557090" y="2616310"/>
              <a:ext cx="973112" cy="90029"/>
            </a:xfrm>
            <a:custGeom>
              <a:rect b="b" l="l" r="r" t="t"/>
              <a:pathLst>
                <a:path extrusionOk="0" h="973" w="10517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973"/>
                  </a:lnTo>
                  <a:lnTo>
                    <a:pt x="10516" y="973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613439" y="2649897"/>
              <a:ext cx="28221" cy="28313"/>
            </a:xfrm>
            <a:custGeom>
              <a:rect b="b" l="l" r="r" t="t"/>
              <a:pathLst>
                <a:path extrusionOk="0" h="306" w="305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663033" y="2649897"/>
              <a:ext cx="28313" cy="28313"/>
            </a:xfrm>
            <a:custGeom>
              <a:rect b="b" l="l" r="r" t="t"/>
              <a:pathLst>
                <a:path extrusionOk="0" h="306" w="306"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cubicBezTo>
                    <a:pt x="1" y="189"/>
                    <a:pt x="59" y="305"/>
                    <a:pt x="189" y="305"/>
                  </a:cubicBezTo>
                  <a:cubicBezTo>
                    <a:pt x="247" y="305"/>
                    <a:pt x="306" y="189"/>
                    <a:pt x="306" y="117"/>
                  </a:cubicBezTo>
                  <a:cubicBezTo>
                    <a:pt x="306" y="5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714108" y="2649897"/>
              <a:ext cx="28221" cy="28313"/>
            </a:xfrm>
            <a:custGeom>
              <a:rect b="b" l="l" r="r" t="t"/>
              <a:pathLst>
                <a:path extrusionOk="0" h="306" w="305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7060342" y="2789520"/>
              <a:ext cx="402680" cy="84570"/>
            </a:xfrm>
            <a:custGeom>
              <a:rect b="b" l="l" r="r" t="t"/>
              <a:pathLst>
                <a:path extrusionOk="0" h="914" w="4352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7060342" y="2935804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7060342" y="3080701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624172" y="2789520"/>
              <a:ext cx="402680" cy="84570"/>
            </a:xfrm>
            <a:custGeom>
              <a:rect b="b" l="l" r="r" t="t"/>
              <a:pathLst>
                <a:path extrusionOk="0" h="914" w="4352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624172" y="2935804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624172" y="3080701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629538" y="3243085"/>
              <a:ext cx="833488" cy="178578"/>
            </a:xfrm>
            <a:custGeom>
              <a:rect b="b" l="l" r="r" t="t"/>
              <a:pathLst>
                <a:path extrusionOk="0" h="1930" w="9008">
                  <a:moveTo>
                    <a:pt x="609" y="1"/>
                  </a:moveTo>
                  <a:cubicBezTo>
                    <a:pt x="247" y="1"/>
                    <a:pt x="0" y="305"/>
                    <a:pt x="0" y="595"/>
                  </a:cubicBezTo>
                  <a:lnTo>
                    <a:pt x="0" y="1321"/>
                  </a:lnTo>
                  <a:cubicBezTo>
                    <a:pt x="0" y="1683"/>
                    <a:pt x="247" y="1930"/>
                    <a:pt x="609" y="1930"/>
                  </a:cubicBezTo>
                  <a:lnTo>
                    <a:pt x="8341" y="1930"/>
                  </a:lnTo>
                  <a:cubicBezTo>
                    <a:pt x="8703" y="1930"/>
                    <a:pt x="9008" y="1683"/>
                    <a:pt x="9008" y="1321"/>
                  </a:cubicBezTo>
                  <a:lnTo>
                    <a:pt x="9008" y="595"/>
                  </a:lnTo>
                  <a:cubicBezTo>
                    <a:pt x="9008" y="305"/>
                    <a:pt x="8703" y="1"/>
                    <a:pt x="834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7607915" y="2358624"/>
              <a:ext cx="598653" cy="510104"/>
            </a:xfrm>
            <a:custGeom>
              <a:rect b="b" l="l" r="r" t="t"/>
              <a:pathLst>
                <a:path extrusionOk="0" h="5513" w="6470">
                  <a:moveTo>
                    <a:pt x="2365" y="1"/>
                  </a:moveTo>
                  <a:cubicBezTo>
                    <a:pt x="1030" y="1"/>
                    <a:pt x="0" y="1031"/>
                    <a:pt x="0" y="2365"/>
                  </a:cubicBezTo>
                  <a:lnTo>
                    <a:pt x="0" y="2481"/>
                  </a:lnTo>
                  <a:cubicBezTo>
                    <a:pt x="0" y="3758"/>
                    <a:pt x="1030" y="4715"/>
                    <a:pt x="2249" y="4715"/>
                  </a:cubicBezTo>
                  <a:cubicBezTo>
                    <a:pt x="2481" y="4715"/>
                    <a:pt x="2727" y="4846"/>
                    <a:pt x="2843" y="5078"/>
                  </a:cubicBezTo>
                  <a:lnTo>
                    <a:pt x="3148" y="5440"/>
                  </a:lnTo>
                  <a:cubicBezTo>
                    <a:pt x="3148" y="5513"/>
                    <a:pt x="3206" y="5513"/>
                    <a:pt x="3206" y="5513"/>
                  </a:cubicBezTo>
                  <a:cubicBezTo>
                    <a:pt x="3264" y="5513"/>
                    <a:pt x="3264" y="5513"/>
                    <a:pt x="3337" y="5440"/>
                  </a:cubicBezTo>
                  <a:lnTo>
                    <a:pt x="3569" y="5078"/>
                  </a:lnTo>
                  <a:cubicBezTo>
                    <a:pt x="3699" y="4846"/>
                    <a:pt x="3931" y="4715"/>
                    <a:pt x="4178" y="4715"/>
                  </a:cubicBezTo>
                  <a:cubicBezTo>
                    <a:pt x="5440" y="4715"/>
                    <a:pt x="6470" y="3758"/>
                    <a:pt x="6470" y="2481"/>
                  </a:cubicBezTo>
                  <a:lnTo>
                    <a:pt x="6470" y="2365"/>
                  </a:lnTo>
                  <a:cubicBezTo>
                    <a:pt x="6470" y="1031"/>
                    <a:pt x="5382" y="1"/>
                    <a:pt x="406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860236" y="2443193"/>
              <a:ext cx="178578" cy="257782"/>
            </a:xfrm>
            <a:custGeom>
              <a:rect b="b" l="l" r="r" t="t"/>
              <a:pathLst>
                <a:path extrusionOk="0" h="2786" w="1930">
                  <a:moveTo>
                    <a:pt x="972" y="1"/>
                  </a:moveTo>
                  <a:cubicBezTo>
                    <a:pt x="842" y="1"/>
                    <a:pt x="726" y="59"/>
                    <a:pt x="668" y="175"/>
                  </a:cubicBezTo>
                  <a:lnTo>
                    <a:pt x="305" y="842"/>
                  </a:lnTo>
                  <a:cubicBezTo>
                    <a:pt x="305" y="900"/>
                    <a:pt x="247" y="900"/>
                    <a:pt x="174" y="900"/>
                  </a:cubicBezTo>
                  <a:cubicBezTo>
                    <a:pt x="116" y="900"/>
                    <a:pt x="0" y="973"/>
                    <a:pt x="0" y="1089"/>
                  </a:cubicBezTo>
                  <a:lnTo>
                    <a:pt x="0" y="2597"/>
                  </a:lnTo>
                  <a:cubicBezTo>
                    <a:pt x="0" y="2713"/>
                    <a:pt x="116" y="2786"/>
                    <a:pt x="174" y="2786"/>
                  </a:cubicBezTo>
                  <a:lnTo>
                    <a:pt x="1335" y="2786"/>
                  </a:lnTo>
                  <a:cubicBezTo>
                    <a:pt x="1451" y="2786"/>
                    <a:pt x="1567" y="2713"/>
                    <a:pt x="1567" y="2597"/>
                  </a:cubicBezTo>
                  <a:lnTo>
                    <a:pt x="1872" y="1393"/>
                  </a:lnTo>
                  <a:cubicBezTo>
                    <a:pt x="1930" y="1147"/>
                    <a:pt x="1756" y="900"/>
                    <a:pt x="1509" y="900"/>
                  </a:cubicBezTo>
                  <a:lnTo>
                    <a:pt x="1088" y="900"/>
                  </a:lnTo>
                  <a:cubicBezTo>
                    <a:pt x="1030" y="900"/>
                    <a:pt x="972" y="784"/>
                    <a:pt x="972" y="726"/>
                  </a:cubicBezTo>
                  <a:lnTo>
                    <a:pt x="1204" y="305"/>
                  </a:lnTo>
                  <a:cubicBezTo>
                    <a:pt x="1262" y="175"/>
                    <a:pt x="1146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8044086" y="2337158"/>
              <a:ext cx="291369" cy="178578"/>
            </a:xfrm>
            <a:custGeom>
              <a:rect b="b" l="l" r="r" t="t"/>
              <a:pathLst>
                <a:path extrusionOk="0" h="1930" w="3149">
                  <a:moveTo>
                    <a:pt x="972" y="1"/>
                  </a:moveTo>
                  <a:cubicBezTo>
                    <a:pt x="436" y="1"/>
                    <a:pt x="1" y="421"/>
                    <a:pt x="1" y="958"/>
                  </a:cubicBezTo>
                  <a:cubicBezTo>
                    <a:pt x="1" y="1509"/>
                    <a:pt x="436" y="1930"/>
                    <a:pt x="972" y="1930"/>
                  </a:cubicBezTo>
                  <a:lnTo>
                    <a:pt x="2176" y="1930"/>
                  </a:lnTo>
                  <a:cubicBezTo>
                    <a:pt x="2728" y="1930"/>
                    <a:pt x="3148" y="1509"/>
                    <a:pt x="3148" y="958"/>
                  </a:cubicBezTo>
                  <a:cubicBezTo>
                    <a:pt x="3148" y="421"/>
                    <a:pt x="2728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4">
  <p:cSld name="CAPTION_ONLY_1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17"/>
          <p:cNvGrpSpPr/>
          <p:nvPr/>
        </p:nvGrpSpPr>
        <p:grpSpPr>
          <a:xfrm flipH="1">
            <a:off x="-751825" y="-372911"/>
            <a:ext cx="10081684" cy="6291327"/>
            <a:chOff x="-37" y="-343797"/>
            <a:chExt cx="9980877" cy="6228420"/>
          </a:xfrm>
        </p:grpSpPr>
        <p:sp>
          <p:nvSpPr>
            <p:cNvPr id="825" name="Google Shape;825;p17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7"/>
          <p:cNvSpPr txBox="1"/>
          <p:nvPr>
            <p:ph type="ctrTitle"/>
          </p:nvPr>
        </p:nvSpPr>
        <p:spPr>
          <a:xfrm flipH="1">
            <a:off x="5834998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1" name="Google Shape;831;p17"/>
          <p:cNvSpPr txBox="1"/>
          <p:nvPr>
            <p:ph idx="1" type="subTitle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2" name="Google Shape;832;p17"/>
          <p:cNvGrpSpPr/>
          <p:nvPr/>
        </p:nvGrpSpPr>
        <p:grpSpPr>
          <a:xfrm>
            <a:off x="610950" y="523575"/>
            <a:ext cx="4441832" cy="4281397"/>
            <a:chOff x="610950" y="523575"/>
            <a:chExt cx="4441832" cy="4281397"/>
          </a:xfrm>
        </p:grpSpPr>
        <p:sp>
          <p:nvSpPr>
            <p:cNvPr id="833" name="Google Shape;833;p17"/>
            <p:cNvSpPr/>
            <p:nvPr/>
          </p:nvSpPr>
          <p:spPr>
            <a:xfrm>
              <a:off x="610950" y="523575"/>
              <a:ext cx="4441832" cy="3394223"/>
            </a:xfrm>
            <a:custGeom>
              <a:rect b="b" l="l" r="r" t="t"/>
              <a:pathLst>
                <a:path extrusionOk="0" h="41842" w="54758">
                  <a:moveTo>
                    <a:pt x="12010" y="1"/>
                  </a:moveTo>
                  <a:cubicBezTo>
                    <a:pt x="5590" y="1"/>
                    <a:pt x="357" y="4391"/>
                    <a:pt x="117" y="10105"/>
                  </a:cubicBezTo>
                  <a:cubicBezTo>
                    <a:pt x="1" y="13485"/>
                    <a:pt x="1741" y="16574"/>
                    <a:pt x="4526" y="18634"/>
                  </a:cubicBezTo>
                  <a:cubicBezTo>
                    <a:pt x="7253" y="20563"/>
                    <a:pt x="9240" y="23464"/>
                    <a:pt x="10154" y="26786"/>
                  </a:cubicBezTo>
                  <a:cubicBezTo>
                    <a:pt x="12620" y="35735"/>
                    <a:pt x="21990" y="41842"/>
                    <a:pt x="32144" y="41842"/>
                  </a:cubicBezTo>
                  <a:cubicBezTo>
                    <a:pt x="44662" y="41842"/>
                    <a:pt x="54757" y="32950"/>
                    <a:pt x="54757" y="21955"/>
                  </a:cubicBezTo>
                  <a:cubicBezTo>
                    <a:pt x="54757" y="10946"/>
                    <a:pt x="44662" y="2069"/>
                    <a:pt x="32144" y="2069"/>
                  </a:cubicBezTo>
                  <a:cubicBezTo>
                    <a:pt x="30998" y="2069"/>
                    <a:pt x="29852" y="2127"/>
                    <a:pt x="28706" y="2316"/>
                  </a:cubicBezTo>
                  <a:cubicBezTo>
                    <a:pt x="27675" y="2452"/>
                    <a:pt x="26639" y="2519"/>
                    <a:pt x="25605" y="2519"/>
                  </a:cubicBezTo>
                  <a:cubicBezTo>
                    <a:pt x="22581" y="2519"/>
                    <a:pt x="19571" y="1946"/>
                    <a:pt x="16740" y="865"/>
                  </a:cubicBezTo>
                  <a:cubicBezTo>
                    <a:pt x="15405" y="372"/>
                    <a:pt x="13955" y="67"/>
                    <a:pt x="12504" y="9"/>
                  </a:cubicBezTo>
                  <a:cubicBezTo>
                    <a:pt x="12339" y="4"/>
                    <a:pt x="12174" y="1"/>
                    <a:pt x="1201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640396" y="4578953"/>
              <a:ext cx="1147245" cy="74225"/>
            </a:xfrm>
            <a:custGeom>
              <a:rect b="b" l="l" r="r" t="t"/>
              <a:pathLst>
                <a:path extrusionOk="0" h="915" w="14143">
                  <a:moveTo>
                    <a:pt x="7064" y="1"/>
                  </a:moveTo>
                  <a:cubicBezTo>
                    <a:pt x="3133" y="1"/>
                    <a:pt x="0" y="247"/>
                    <a:pt x="0" y="479"/>
                  </a:cubicBezTo>
                  <a:cubicBezTo>
                    <a:pt x="0" y="726"/>
                    <a:pt x="3133" y="915"/>
                    <a:pt x="7064" y="915"/>
                  </a:cubicBezTo>
                  <a:cubicBezTo>
                    <a:pt x="10937" y="915"/>
                    <a:pt x="14143" y="726"/>
                    <a:pt x="14143" y="479"/>
                  </a:cubicBezTo>
                  <a:cubicBezTo>
                    <a:pt x="14143" y="247"/>
                    <a:pt x="10937" y="1"/>
                    <a:pt x="7064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851093" y="4578953"/>
              <a:ext cx="484920" cy="74225"/>
            </a:xfrm>
            <a:custGeom>
              <a:rect b="b" l="l" r="r" t="t"/>
              <a:pathLst>
                <a:path extrusionOk="0" h="915" w="5978">
                  <a:moveTo>
                    <a:pt x="2960" y="1"/>
                  </a:moveTo>
                  <a:cubicBezTo>
                    <a:pt x="1321" y="1"/>
                    <a:pt x="1" y="247"/>
                    <a:pt x="1" y="479"/>
                  </a:cubicBezTo>
                  <a:cubicBezTo>
                    <a:pt x="1" y="726"/>
                    <a:pt x="1321" y="915"/>
                    <a:pt x="2960" y="915"/>
                  </a:cubicBezTo>
                  <a:cubicBezTo>
                    <a:pt x="4657" y="915"/>
                    <a:pt x="5977" y="726"/>
                    <a:pt x="5977" y="479"/>
                  </a:cubicBezTo>
                  <a:cubicBezTo>
                    <a:pt x="5977" y="247"/>
                    <a:pt x="4657" y="1"/>
                    <a:pt x="2960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670068" y="4529551"/>
              <a:ext cx="1783855" cy="113081"/>
            </a:xfrm>
            <a:custGeom>
              <a:rect b="b" l="l" r="r" t="t"/>
              <a:pathLst>
                <a:path extrusionOk="0" h="1394" w="21991">
                  <a:moveTo>
                    <a:pt x="10575" y="1"/>
                  </a:moveTo>
                  <a:cubicBezTo>
                    <a:pt x="4280" y="1"/>
                    <a:pt x="1" y="305"/>
                    <a:pt x="1" y="726"/>
                  </a:cubicBezTo>
                  <a:cubicBezTo>
                    <a:pt x="1" y="1088"/>
                    <a:pt x="4280" y="1393"/>
                    <a:pt x="10575" y="1393"/>
                  </a:cubicBezTo>
                  <a:cubicBezTo>
                    <a:pt x="16855" y="1393"/>
                    <a:pt x="21990" y="1088"/>
                    <a:pt x="21990" y="726"/>
                  </a:cubicBezTo>
                  <a:cubicBezTo>
                    <a:pt x="21990" y="305"/>
                    <a:pt x="16855" y="1"/>
                    <a:pt x="10575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615768" y="1657374"/>
              <a:ext cx="2765133" cy="1842722"/>
            </a:xfrm>
            <a:custGeom>
              <a:rect b="b" l="l" r="r" t="t"/>
              <a:pathLst>
                <a:path extrusionOk="0" h="22716" w="34088">
                  <a:moveTo>
                    <a:pt x="2119" y="1"/>
                  </a:moveTo>
                  <a:cubicBezTo>
                    <a:pt x="958" y="1"/>
                    <a:pt x="1" y="958"/>
                    <a:pt x="1" y="2118"/>
                  </a:cubicBezTo>
                  <a:lnTo>
                    <a:pt x="1" y="20612"/>
                  </a:lnTo>
                  <a:cubicBezTo>
                    <a:pt x="1" y="21816"/>
                    <a:pt x="958" y="22716"/>
                    <a:pt x="2119" y="22716"/>
                  </a:cubicBezTo>
                  <a:lnTo>
                    <a:pt x="31970" y="22716"/>
                  </a:lnTo>
                  <a:cubicBezTo>
                    <a:pt x="33174" y="22716"/>
                    <a:pt x="34088" y="21816"/>
                    <a:pt x="34088" y="20612"/>
                  </a:cubicBezTo>
                  <a:lnTo>
                    <a:pt x="34088" y="2118"/>
                  </a:lnTo>
                  <a:cubicBezTo>
                    <a:pt x="34088" y="958"/>
                    <a:pt x="33174" y="1"/>
                    <a:pt x="31970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758212" y="1804443"/>
              <a:ext cx="2480330" cy="1554421"/>
            </a:xfrm>
            <a:custGeom>
              <a:rect b="b" l="l" r="r" t="t"/>
              <a:pathLst>
                <a:path extrusionOk="0" h="19162" w="30577">
                  <a:moveTo>
                    <a:pt x="0" y="1"/>
                  </a:moveTo>
                  <a:lnTo>
                    <a:pt x="0" y="19162"/>
                  </a:lnTo>
                  <a:lnTo>
                    <a:pt x="30577" y="19162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758212" y="3211693"/>
              <a:ext cx="2480330" cy="147152"/>
            </a:xfrm>
            <a:custGeom>
              <a:rect b="b" l="l" r="r" t="t"/>
              <a:pathLst>
                <a:path extrusionOk="0" h="1814" w="30577">
                  <a:moveTo>
                    <a:pt x="0" y="1"/>
                  </a:moveTo>
                  <a:lnTo>
                    <a:pt x="0" y="1814"/>
                  </a:lnTo>
                  <a:lnTo>
                    <a:pt x="30577" y="1814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758212" y="1804443"/>
              <a:ext cx="2480330" cy="73089"/>
            </a:xfrm>
            <a:custGeom>
              <a:rect b="b" l="l" r="r" t="t"/>
              <a:pathLst>
                <a:path extrusionOk="0" h="901" w="30577">
                  <a:moveTo>
                    <a:pt x="0" y="1"/>
                  </a:moveTo>
                  <a:lnTo>
                    <a:pt x="0" y="900"/>
                  </a:lnTo>
                  <a:lnTo>
                    <a:pt x="30577" y="900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453449" y="3499990"/>
              <a:ext cx="3088711" cy="187144"/>
            </a:xfrm>
            <a:custGeom>
              <a:rect b="b" l="l" r="r" t="t"/>
              <a:pathLst>
                <a:path extrusionOk="0" h="2307" w="38077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453449" y="3499990"/>
              <a:ext cx="3088711" cy="187144"/>
            </a:xfrm>
            <a:custGeom>
              <a:rect b="b" l="l" r="r" t="t"/>
              <a:pathLst>
                <a:path extrusionOk="0" h="2307" w="38077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lnTo>
                    <a:pt x="37902" y="1"/>
                  </a:lnTo>
                  <a:cubicBezTo>
                    <a:pt x="37597" y="914"/>
                    <a:pt x="36756" y="1524"/>
                    <a:pt x="35784" y="1524"/>
                  </a:cubicBezTo>
                  <a:lnTo>
                    <a:pt x="2307" y="1524"/>
                  </a:lnTo>
                  <a:cubicBezTo>
                    <a:pt x="1335" y="1524"/>
                    <a:pt x="493" y="914"/>
                    <a:pt x="1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541706" y="3465839"/>
              <a:ext cx="2912199" cy="34233"/>
            </a:xfrm>
            <a:custGeom>
              <a:rect b="b" l="l" r="r" t="t"/>
              <a:pathLst>
                <a:path extrusionOk="0" h="422" w="35901">
                  <a:moveTo>
                    <a:pt x="0" y="1"/>
                  </a:moveTo>
                  <a:lnTo>
                    <a:pt x="0" y="422"/>
                  </a:lnTo>
                  <a:lnTo>
                    <a:pt x="35900" y="422"/>
                  </a:lnTo>
                  <a:lnTo>
                    <a:pt x="35900" y="1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763030" y="3499990"/>
              <a:ext cx="475430" cy="64815"/>
            </a:xfrm>
            <a:custGeom>
              <a:rect b="b" l="l" r="r" t="t"/>
              <a:pathLst>
                <a:path extrusionOk="0" h="799" w="5861">
                  <a:moveTo>
                    <a:pt x="0" y="1"/>
                  </a:moveTo>
                  <a:cubicBezTo>
                    <a:pt x="0" y="436"/>
                    <a:pt x="305" y="798"/>
                    <a:pt x="726" y="798"/>
                  </a:cubicBezTo>
                  <a:lnTo>
                    <a:pt x="5077" y="798"/>
                  </a:lnTo>
                  <a:cubicBezTo>
                    <a:pt x="5498" y="798"/>
                    <a:pt x="5860" y="436"/>
                    <a:pt x="586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846388" y="3407028"/>
              <a:ext cx="337773" cy="58893"/>
            </a:xfrm>
            <a:custGeom>
              <a:rect b="b" l="l" r="r" t="t"/>
              <a:pathLst>
                <a:path extrusionOk="0" h="726" w="4164">
                  <a:moveTo>
                    <a:pt x="1" y="1"/>
                  </a:moveTo>
                  <a:lnTo>
                    <a:pt x="1" y="726"/>
                  </a:lnTo>
                  <a:lnTo>
                    <a:pt x="4164" y="726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905281" y="1205542"/>
              <a:ext cx="960188" cy="819069"/>
            </a:xfrm>
            <a:custGeom>
              <a:rect b="b" l="l" r="r" t="t"/>
              <a:pathLst>
                <a:path extrusionOk="0" h="10097" w="11837">
                  <a:moveTo>
                    <a:pt x="1625" y="1"/>
                  </a:moveTo>
                  <a:cubicBezTo>
                    <a:pt x="725" y="1"/>
                    <a:pt x="0" y="726"/>
                    <a:pt x="0" y="1640"/>
                  </a:cubicBezTo>
                  <a:lnTo>
                    <a:pt x="0" y="7079"/>
                  </a:lnTo>
                  <a:cubicBezTo>
                    <a:pt x="0" y="7979"/>
                    <a:pt x="725" y="8704"/>
                    <a:pt x="1625" y="8704"/>
                  </a:cubicBezTo>
                  <a:lnTo>
                    <a:pt x="4163" y="8704"/>
                  </a:lnTo>
                  <a:cubicBezTo>
                    <a:pt x="4584" y="8704"/>
                    <a:pt x="5004" y="8950"/>
                    <a:pt x="5251" y="9313"/>
                  </a:cubicBezTo>
                  <a:lnTo>
                    <a:pt x="5730" y="10038"/>
                  </a:lnTo>
                  <a:cubicBezTo>
                    <a:pt x="5802" y="10038"/>
                    <a:pt x="5860" y="10096"/>
                    <a:pt x="5918" y="10096"/>
                  </a:cubicBezTo>
                  <a:cubicBezTo>
                    <a:pt x="5976" y="10096"/>
                    <a:pt x="6034" y="10038"/>
                    <a:pt x="6092" y="10038"/>
                  </a:cubicBezTo>
                  <a:lnTo>
                    <a:pt x="6586" y="9313"/>
                  </a:lnTo>
                  <a:cubicBezTo>
                    <a:pt x="6818" y="8950"/>
                    <a:pt x="7253" y="8704"/>
                    <a:pt x="7673" y="8704"/>
                  </a:cubicBezTo>
                  <a:lnTo>
                    <a:pt x="10212" y="8704"/>
                  </a:lnTo>
                  <a:cubicBezTo>
                    <a:pt x="11111" y="8704"/>
                    <a:pt x="11836" y="7979"/>
                    <a:pt x="11836" y="7079"/>
                  </a:cubicBezTo>
                  <a:lnTo>
                    <a:pt x="11836" y="1640"/>
                  </a:lnTo>
                  <a:cubicBezTo>
                    <a:pt x="11836" y="726"/>
                    <a:pt x="11111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591221" y="2162177"/>
              <a:ext cx="961405" cy="823692"/>
            </a:xfrm>
            <a:custGeom>
              <a:rect b="b" l="l" r="r" t="t"/>
              <a:pathLst>
                <a:path extrusionOk="0" h="10154" w="11852">
                  <a:moveTo>
                    <a:pt x="1625" y="0"/>
                  </a:moveTo>
                  <a:cubicBezTo>
                    <a:pt x="726" y="0"/>
                    <a:pt x="1" y="726"/>
                    <a:pt x="1" y="1625"/>
                  </a:cubicBezTo>
                  <a:lnTo>
                    <a:pt x="1" y="7137"/>
                  </a:lnTo>
                  <a:cubicBezTo>
                    <a:pt x="1" y="8036"/>
                    <a:pt x="726" y="8761"/>
                    <a:pt x="1625" y="8761"/>
                  </a:cubicBezTo>
                  <a:lnTo>
                    <a:pt x="4164" y="8761"/>
                  </a:lnTo>
                  <a:cubicBezTo>
                    <a:pt x="4599" y="8761"/>
                    <a:pt x="5019" y="8950"/>
                    <a:pt x="5252" y="9313"/>
                  </a:cubicBezTo>
                  <a:lnTo>
                    <a:pt x="5745" y="10038"/>
                  </a:lnTo>
                  <a:cubicBezTo>
                    <a:pt x="5745" y="10096"/>
                    <a:pt x="5803" y="10154"/>
                    <a:pt x="5919" y="10154"/>
                  </a:cubicBezTo>
                  <a:cubicBezTo>
                    <a:pt x="5977" y="10154"/>
                    <a:pt x="6049" y="10096"/>
                    <a:pt x="6049" y="10038"/>
                  </a:cubicBezTo>
                  <a:lnTo>
                    <a:pt x="6586" y="9313"/>
                  </a:lnTo>
                  <a:cubicBezTo>
                    <a:pt x="6833" y="8950"/>
                    <a:pt x="7195" y="8761"/>
                    <a:pt x="7674" y="8761"/>
                  </a:cubicBezTo>
                  <a:lnTo>
                    <a:pt x="10212" y="8761"/>
                  </a:lnTo>
                  <a:cubicBezTo>
                    <a:pt x="11126" y="8761"/>
                    <a:pt x="11851" y="8036"/>
                    <a:pt x="11851" y="7137"/>
                  </a:cubicBezTo>
                  <a:lnTo>
                    <a:pt x="11851" y="1625"/>
                  </a:lnTo>
                  <a:cubicBezTo>
                    <a:pt x="11851" y="726"/>
                    <a:pt x="11126" y="0"/>
                    <a:pt x="10212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281753" y="1323245"/>
              <a:ext cx="206038" cy="201259"/>
            </a:xfrm>
            <a:custGeom>
              <a:rect b="b" l="l" r="r" t="t"/>
              <a:pathLst>
                <a:path extrusionOk="0" h="2481" w="2540">
                  <a:moveTo>
                    <a:pt x="1277" y="0"/>
                  </a:moveTo>
                  <a:cubicBezTo>
                    <a:pt x="610" y="0"/>
                    <a:pt x="1" y="551"/>
                    <a:pt x="1" y="1219"/>
                  </a:cubicBezTo>
                  <a:cubicBezTo>
                    <a:pt x="1" y="1944"/>
                    <a:pt x="610" y="2481"/>
                    <a:pt x="1277" y="2481"/>
                  </a:cubicBezTo>
                  <a:cubicBezTo>
                    <a:pt x="2003" y="2481"/>
                    <a:pt x="2539" y="1944"/>
                    <a:pt x="2539" y="1219"/>
                  </a:cubicBezTo>
                  <a:cubicBezTo>
                    <a:pt x="2539" y="551"/>
                    <a:pt x="2003" y="0"/>
                    <a:pt x="1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193496" y="1583231"/>
              <a:ext cx="388391" cy="210750"/>
            </a:xfrm>
            <a:custGeom>
              <a:rect b="b" l="l" r="r" t="t"/>
              <a:pathLst>
                <a:path extrusionOk="0" h="2598" w="4788">
                  <a:moveTo>
                    <a:pt x="2365" y="1"/>
                  </a:moveTo>
                  <a:cubicBezTo>
                    <a:pt x="1219" y="1"/>
                    <a:pt x="248" y="973"/>
                    <a:pt x="73" y="2177"/>
                  </a:cubicBezTo>
                  <a:cubicBezTo>
                    <a:pt x="1" y="2423"/>
                    <a:pt x="190" y="2597"/>
                    <a:pt x="436" y="2597"/>
                  </a:cubicBezTo>
                  <a:lnTo>
                    <a:pt x="4352" y="2597"/>
                  </a:lnTo>
                  <a:cubicBezTo>
                    <a:pt x="4599" y="2597"/>
                    <a:pt x="4788" y="2423"/>
                    <a:pt x="4715" y="2177"/>
                  </a:cubicBezTo>
                  <a:cubicBezTo>
                    <a:pt x="4483" y="973"/>
                    <a:pt x="3511" y="1"/>
                    <a:pt x="2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2998356" y="2299836"/>
              <a:ext cx="283668" cy="421337"/>
            </a:xfrm>
            <a:custGeom>
              <a:rect b="b" l="l" r="r" t="t"/>
              <a:pathLst>
                <a:path extrusionOk="0" h="5194" w="3497">
                  <a:moveTo>
                    <a:pt x="1814" y="0"/>
                  </a:moveTo>
                  <a:cubicBezTo>
                    <a:pt x="1567" y="0"/>
                    <a:pt x="1320" y="116"/>
                    <a:pt x="1204" y="363"/>
                  </a:cubicBezTo>
                  <a:lnTo>
                    <a:pt x="537" y="1567"/>
                  </a:lnTo>
                  <a:cubicBezTo>
                    <a:pt x="479" y="1625"/>
                    <a:pt x="421" y="1683"/>
                    <a:pt x="363" y="1683"/>
                  </a:cubicBezTo>
                  <a:cubicBezTo>
                    <a:pt x="175" y="1683"/>
                    <a:pt x="0" y="1872"/>
                    <a:pt x="0" y="2046"/>
                  </a:cubicBezTo>
                  <a:lnTo>
                    <a:pt x="0" y="4831"/>
                  </a:lnTo>
                  <a:cubicBezTo>
                    <a:pt x="0" y="5005"/>
                    <a:pt x="175" y="5193"/>
                    <a:pt x="363" y="5193"/>
                  </a:cubicBezTo>
                  <a:lnTo>
                    <a:pt x="2408" y="5193"/>
                  </a:lnTo>
                  <a:cubicBezTo>
                    <a:pt x="2655" y="5193"/>
                    <a:pt x="2843" y="5005"/>
                    <a:pt x="2901" y="4773"/>
                  </a:cubicBezTo>
                  <a:lnTo>
                    <a:pt x="3380" y="2539"/>
                  </a:lnTo>
                  <a:cubicBezTo>
                    <a:pt x="3496" y="2104"/>
                    <a:pt x="3206" y="1683"/>
                    <a:pt x="2713" y="1683"/>
                  </a:cubicBezTo>
                  <a:lnTo>
                    <a:pt x="1988" y="1683"/>
                  </a:lnTo>
                  <a:cubicBezTo>
                    <a:pt x="1814" y="1683"/>
                    <a:pt x="1683" y="1509"/>
                    <a:pt x="1756" y="1378"/>
                  </a:cubicBezTo>
                  <a:lnTo>
                    <a:pt x="2176" y="595"/>
                  </a:lnTo>
                  <a:cubicBezTo>
                    <a:pt x="2292" y="291"/>
                    <a:pt x="2118" y="0"/>
                    <a:pt x="1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591221" y="1171472"/>
              <a:ext cx="294213" cy="294222"/>
            </a:xfrm>
            <a:custGeom>
              <a:rect b="b" l="l" r="r" t="t"/>
              <a:pathLst>
                <a:path extrusionOk="0" h="3627" w="3627">
                  <a:moveTo>
                    <a:pt x="1814" y="0"/>
                  </a:moveTo>
                  <a:cubicBezTo>
                    <a:pt x="784" y="0"/>
                    <a:pt x="1" y="783"/>
                    <a:pt x="1" y="1813"/>
                  </a:cubicBezTo>
                  <a:cubicBezTo>
                    <a:pt x="1" y="2843"/>
                    <a:pt x="784" y="3626"/>
                    <a:pt x="1814" y="3626"/>
                  </a:cubicBezTo>
                  <a:cubicBezTo>
                    <a:pt x="2786" y="3626"/>
                    <a:pt x="3627" y="2843"/>
                    <a:pt x="3627" y="1813"/>
                  </a:cubicBezTo>
                  <a:cubicBezTo>
                    <a:pt x="3627" y="783"/>
                    <a:pt x="2786" y="0"/>
                    <a:pt x="181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292492" y="2128026"/>
              <a:ext cx="294213" cy="294222"/>
            </a:xfrm>
            <a:custGeom>
              <a:rect b="b" l="l" r="r" t="t"/>
              <a:pathLst>
                <a:path extrusionOk="0" h="3627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71"/>
                    <a:pt x="842" y="3627"/>
                    <a:pt x="1814" y="3627"/>
                  </a:cubicBezTo>
                  <a:cubicBezTo>
                    <a:pt x="2844" y="3627"/>
                    <a:pt x="3627" y="2771"/>
                    <a:pt x="3627" y="1814"/>
                  </a:cubicBezTo>
                  <a:cubicBezTo>
                    <a:pt x="3627" y="784"/>
                    <a:pt x="2844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781543" y="4303635"/>
              <a:ext cx="275475" cy="324156"/>
            </a:xfrm>
            <a:custGeom>
              <a:rect b="b" l="l" r="r" t="t"/>
              <a:pathLst>
                <a:path extrusionOk="0" h="3996" w="3396">
                  <a:moveTo>
                    <a:pt x="1574" y="0"/>
                  </a:moveTo>
                  <a:cubicBezTo>
                    <a:pt x="1377" y="0"/>
                    <a:pt x="1209" y="115"/>
                    <a:pt x="1161" y="320"/>
                  </a:cubicBezTo>
                  <a:lnTo>
                    <a:pt x="668" y="1886"/>
                  </a:lnTo>
                  <a:cubicBezTo>
                    <a:pt x="668" y="1944"/>
                    <a:pt x="610" y="2002"/>
                    <a:pt x="552" y="2060"/>
                  </a:cubicBezTo>
                  <a:lnTo>
                    <a:pt x="247" y="2553"/>
                  </a:lnTo>
                  <a:cubicBezTo>
                    <a:pt x="1" y="2916"/>
                    <a:pt x="189" y="3337"/>
                    <a:pt x="552" y="3395"/>
                  </a:cubicBezTo>
                  <a:cubicBezTo>
                    <a:pt x="552" y="3395"/>
                    <a:pt x="1161" y="3641"/>
                    <a:pt x="1814" y="3873"/>
                  </a:cubicBezTo>
                  <a:cubicBezTo>
                    <a:pt x="2070" y="3961"/>
                    <a:pt x="2343" y="3995"/>
                    <a:pt x="2588" y="3995"/>
                  </a:cubicBezTo>
                  <a:cubicBezTo>
                    <a:pt x="3037" y="3995"/>
                    <a:pt x="3395" y="3879"/>
                    <a:pt x="3395" y="3757"/>
                  </a:cubicBezTo>
                  <a:cubicBezTo>
                    <a:pt x="3395" y="3337"/>
                    <a:pt x="3032" y="3641"/>
                    <a:pt x="2365" y="3221"/>
                  </a:cubicBezTo>
                  <a:cubicBezTo>
                    <a:pt x="2177" y="3090"/>
                    <a:pt x="2003" y="2916"/>
                    <a:pt x="1814" y="2786"/>
                  </a:cubicBezTo>
                  <a:cubicBezTo>
                    <a:pt x="1277" y="2307"/>
                    <a:pt x="1756" y="1219"/>
                    <a:pt x="2119" y="610"/>
                  </a:cubicBezTo>
                  <a:cubicBezTo>
                    <a:pt x="2249" y="378"/>
                    <a:pt x="2061" y="73"/>
                    <a:pt x="1814" y="73"/>
                  </a:cubicBezTo>
                  <a:lnTo>
                    <a:pt x="1698" y="15"/>
                  </a:lnTo>
                  <a:cubicBezTo>
                    <a:pt x="1656" y="5"/>
                    <a:pt x="1614" y="0"/>
                    <a:pt x="157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713435" y="3058784"/>
              <a:ext cx="167183" cy="246443"/>
            </a:xfrm>
            <a:custGeom>
              <a:rect b="b" l="l" r="r" t="t"/>
              <a:pathLst>
                <a:path extrusionOk="0" h="3038" w="2061">
                  <a:moveTo>
                    <a:pt x="1031" y="2002"/>
                  </a:moveTo>
                  <a:cubicBezTo>
                    <a:pt x="1089" y="2002"/>
                    <a:pt x="1089" y="2118"/>
                    <a:pt x="1089" y="2118"/>
                  </a:cubicBezTo>
                  <a:cubicBezTo>
                    <a:pt x="1213" y="2453"/>
                    <a:pt x="985" y="2558"/>
                    <a:pt x="711" y="2603"/>
                  </a:cubicBezTo>
                  <a:lnTo>
                    <a:pt x="711" y="2603"/>
                  </a:lnTo>
                  <a:cubicBezTo>
                    <a:pt x="753" y="2557"/>
                    <a:pt x="797" y="2495"/>
                    <a:pt x="842" y="2423"/>
                  </a:cubicBezTo>
                  <a:cubicBezTo>
                    <a:pt x="915" y="2307"/>
                    <a:pt x="915" y="2002"/>
                    <a:pt x="1031" y="2002"/>
                  </a:cubicBezTo>
                  <a:close/>
                  <a:moveTo>
                    <a:pt x="1451" y="0"/>
                  </a:moveTo>
                  <a:cubicBezTo>
                    <a:pt x="1205" y="0"/>
                    <a:pt x="1089" y="247"/>
                    <a:pt x="1089" y="493"/>
                  </a:cubicBezTo>
                  <a:lnTo>
                    <a:pt x="1031" y="972"/>
                  </a:lnTo>
                  <a:cubicBezTo>
                    <a:pt x="1031" y="1088"/>
                    <a:pt x="915" y="1277"/>
                    <a:pt x="842" y="1393"/>
                  </a:cubicBezTo>
                  <a:cubicBezTo>
                    <a:pt x="842" y="1393"/>
                    <a:pt x="784" y="1523"/>
                    <a:pt x="726" y="1581"/>
                  </a:cubicBezTo>
                  <a:cubicBezTo>
                    <a:pt x="726" y="1697"/>
                    <a:pt x="668" y="2002"/>
                    <a:pt x="610" y="2307"/>
                  </a:cubicBezTo>
                  <a:cubicBezTo>
                    <a:pt x="571" y="2463"/>
                    <a:pt x="499" y="2573"/>
                    <a:pt x="496" y="2629"/>
                  </a:cubicBezTo>
                  <a:lnTo>
                    <a:pt x="496" y="2629"/>
                  </a:lnTo>
                  <a:cubicBezTo>
                    <a:pt x="293" y="2647"/>
                    <a:pt x="107" y="2658"/>
                    <a:pt x="59" y="2727"/>
                  </a:cubicBezTo>
                  <a:cubicBezTo>
                    <a:pt x="1" y="2901"/>
                    <a:pt x="364" y="2974"/>
                    <a:pt x="668" y="3032"/>
                  </a:cubicBezTo>
                  <a:cubicBezTo>
                    <a:pt x="821" y="3032"/>
                    <a:pt x="988" y="3038"/>
                    <a:pt x="1145" y="3038"/>
                  </a:cubicBezTo>
                  <a:cubicBezTo>
                    <a:pt x="1480" y="3038"/>
                    <a:pt x="1775" y="3011"/>
                    <a:pt x="1814" y="2843"/>
                  </a:cubicBezTo>
                  <a:cubicBezTo>
                    <a:pt x="1930" y="2481"/>
                    <a:pt x="2061" y="1944"/>
                    <a:pt x="1930" y="1523"/>
                  </a:cubicBezTo>
                  <a:cubicBezTo>
                    <a:pt x="1872" y="1335"/>
                    <a:pt x="1756" y="1088"/>
                    <a:pt x="1814" y="914"/>
                  </a:cubicBezTo>
                  <a:lnTo>
                    <a:pt x="1814" y="551"/>
                  </a:lnTo>
                  <a:cubicBezTo>
                    <a:pt x="1814" y="247"/>
                    <a:pt x="1698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456288" y="1861550"/>
              <a:ext cx="478431" cy="1261984"/>
            </a:xfrm>
            <a:custGeom>
              <a:rect b="b" l="l" r="r" t="t"/>
              <a:pathLst>
                <a:path extrusionOk="0" h="15557" w="5898">
                  <a:moveTo>
                    <a:pt x="1231" y="1"/>
                  </a:moveTo>
                  <a:cubicBezTo>
                    <a:pt x="631" y="1"/>
                    <a:pt x="0" y="748"/>
                    <a:pt x="96" y="1589"/>
                  </a:cubicBezTo>
                  <a:cubicBezTo>
                    <a:pt x="154" y="2676"/>
                    <a:pt x="3534" y="7579"/>
                    <a:pt x="3838" y="8667"/>
                  </a:cubicBezTo>
                  <a:cubicBezTo>
                    <a:pt x="4201" y="9682"/>
                    <a:pt x="4201" y="15484"/>
                    <a:pt x="4201" y="15484"/>
                  </a:cubicBezTo>
                  <a:cubicBezTo>
                    <a:pt x="4201" y="15484"/>
                    <a:pt x="4375" y="15557"/>
                    <a:pt x="4621" y="15557"/>
                  </a:cubicBezTo>
                  <a:cubicBezTo>
                    <a:pt x="4810" y="15557"/>
                    <a:pt x="5042" y="15484"/>
                    <a:pt x="5042" y="15484"/>
                  </a:cubicBezTo>
                  <a:cubicBezTo>
                    <a:pt x="5042" y="15484"/>
                    <a:pt x="5898" y="10959"/>
                    <a:pt x="5898" y="8841"/>
                  </a:cubicBezTo>
                  <a:cubicBezTo>
                    <a:pt x="5898" y="5824"/>
                    <a:pt x="1836" y="327"/>
                    <a:pt x="1836" y="327"/>
                  </a:cubicBezTo>
                  <a:cubicBezTo>
                    <a:pt x="1663" y="99"/>
                    <a:pt x="1449" y="1"/>
                    <a:pt x="12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095716" y="2248812"/>
              <a:ext cx="1603855" cy="1115238"/>
            </a:xfrm>
            <a:custGeom>
              <a:rect b="b" l="l" r="r" t="t"/>
              <a:pathLst>
                <a:path extrusionOk="0" h="13748" w="19772">
                  <a:moveTo>
                    <a:pt x="2337" y="1"/>
                  </a:moveTo>
                  <a:cubicBezTo>
                    <a:pt x="1815" y="1"/>
                    <a:pt x="1387" y="392"/>
                    <a:pt x="1335" y="920"/>
                  </a:cubicBezTo>
                  <a:lnTo>
                    <a:pt x="117" y="10478"/>
                  </a:lnTo>
                  <a:cubicBezTo>
                    <a:pt x="1" y="11015"/>
                    <a:pt x="421" y="11566"/>
                    <a:pt x="1031" y="11682"/>
                  </a:cubicBezTo>
                  <a:lnTo>
                    <a:pt x="17291" y="13742"/>
                  </a:lnTo>
                  <a:cubicBezTo>
                    <a:pt x="17328" y="13746"/>
                    <a:pt x="17364" y="13747"/>
                    <a:pt x="17400" y="13747"/>
                  </a:cubicBezTo>
                  <a:cubicBezTo>
                    <a:pt x="17952" y="13747"/>
                    <a:pt x="18440" y="13342"/>
                    <a:pt x="18495" y="12770"/>
                  </a:cubicBezTo>
                  <a:lnTo>
                    <a:pt x="19699" y="3284"/>
                  </a:lnTo>
                  <a:cubicBezTo>
                    <a:pt x="19771" y="2675"/>
                    <a:pt x="19336" y="2138"/>
                    <a:pt x="18799" y="2080"/>
                  </a:cubicBezTo>
                  <a:lnTo>
                    <a:pt x="2539" y="20"/>
                  </a:lnTo>
                  <a:cubicBezTo>
                    <a:pt x="2471" y="7"/>
                    <a:pt x="2403" y="1"/>
                    <a:pt x="233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193383" y="2322225"/>
              <a:ext cx="1407308" cy="967275"/>
            </a:xfrm>
            <a:custGeom>
              <a:rect b="b" l="l" r="r" t="t"/>
              <a:pathLst>
                <a:path extrusionOk="0" h="11924" w="17349">
                  <a:moveTo>
                    <a:pt x="1495" y="1"/>
                  </a:moveTo>
                  <a:cubicBezTo>
                    <a:pt x="1357" y="1"/>
                    <a:pt x="1268" y="116"/>
                    <a:pt x="1219" y="261"/>
                  </a:cubicBezTo>
                  <a:lnTo>
                    <a:pt x="73" y="9631"/>
                  </a:lnTo>
                  <a:cubicBezTo>
                    <a:pt x="1" y="9747"/>
                    <a:pt x="131" y="9936"/>
                    <a:pt x="305" y="9936"/>
                  </a:cubicBezTo>
                  <a:lnTo>
                    <a:pt x="15840" y="11923"/>
                  </a:lnTo>
                  <a:cubicBezTo>
                    <a:pt x="16029" y="11923"/>
                    <a:pt x="16145" y="11807"/>
                    <a:pt x="16203" y="11619"/>
                  </a:cubicBezTo>
                  <a:lnTo>
                    <a:pt x="17349" y="2321"/>
                  </a:lnTo>
                  <a:cubicBezTo>
                    <a:pt x="17349" y="2132"/>
                    <a:pt x="17233" y="1958"/>
                    <a:pt x="17117" y="1958"/>
                  </a:cubicBezTo>
                  <a:lnTo>
                    <a:pt x="1582" y="15"/>
                  </a:lnTo>
                  <a:cubicBezTo>
                    <a:pt x="1551" y="5"/>
                    <a:pt x="1522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1287561" y="2318655"/>
              <a:ext cx="1313130" cy="226000"/>
            </a:xfrm>
            <a:custGeom>
              <a:rect b="b" l="l" r="r" t="t"/>
              <a:pathLst>
                <a:path extrusionOk="0" h="2786" w="16188">
                  <a:moveTo>
                    <a:pt x="363" y="1"/>
                  </a:moveTo>
                  <a:cubicBezTo>
                    <a:pt x="232" y="1"/>
                    <a:pt x="116" y="131"/>
                    <a:pt x="58" y="247"/>
                  </a:cubicBezTo>
                  <a:lnTo>
                    <a:pt x="0" y="726"/>
                  </a:lnTo>
                  <a:lnTo>
                    <a:pt x="16130" y="2786"/>
                  </a:lnTo>
                  <a:lnTo>
                    <a:pt x="16188" y="2307"/>
                  </a:lnTo>
                  <a:cubicBezTo>
                    <a:pt x="16188" y="2118"/>
                    <a:pt x="16130" y="2002"/>
                    <a:pt x="16014" y="2002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1532297" y="2474241"/>
              <a:ext cx="690716" cy="655855"/>
            </a:xfrm>
            <a:custGeom>
              <a:rect b="b" l="l" r="r" t="t"/>
              <a:pathLst>
                <a:path extrusionOk="0" h="8085" w="8515">
                  <a:moveTo>
                    <a:pt x="4310" y="1"/>
                  </a:moveTo>
                  <a:cubicBezTo>
                    <a:pt x="2268" y="1"/>
                    <a:pt x="517" y="1498"/>
                    <a:pt x="247" y="3522"/>
                  </a:cubicBezTo>
                  <a:cubicBezTo>
                    <a:pt x="0" y="5756"/>
                    <a:pt x="1567" y="7757"/>
                    <a:pt x="3742" y="8062"/>
                  </a:cubicBezTo>
                  <a:cubicBezTo>
                    <a:pt x="3890" y="8077"/>
                    <a:pt x="4036" y="8085"/>
                    <a:pt x="4181" y="8085"/>
                  </a:cubicBezTo>
                  <a:cubicBezTo>
                    <a:pt x="6233" y="8085"/>
                    <a:pt x="7998" y="6584"/>
                    <a:pt x="8283" y="4552"/>
                  </a:cubicBezTo>
                  <a:cubicBezTo>
                    <a:pt x="8515" y="2318"/>
                    <a:pt x="6948" y="316"/>
                    <a:pt x="4772" y="26"/>
                  </a:cubicBezTo>
                  <a:cubicBezTo>
                    <a:pt x="4617" y="9"/>
                    <a:pt x="4462" y="1"/>
                    <a:pt x="431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724061" y="2599083"/>
              <a:ext cx="337773" cy="386131"/>
            </a:xfrm>
            <a:custGeom>
              <a:rect b="b" l="l" r="r" t="t"/>
              <a:pathLst>
                <a:path extrusionOk="0" h="4760" w="4164">
                  <a:moveTo>
                    <a:pt x="1060" y="0"/>
                  </a:moveTo>
                  <a:cubicBezTo>
                    <a:pt x="816" y="0"/>
                    <a:pt x="577" y="167"/>
                    <a:pt x="537" y="416"/>
                  </a:cubicBezTo>
                  <a:lnTo>
                    <a:pt x="58" y="4159"/>
                  </a:lnTo>
                  <a:cubicBezTo>
                    <a:pt x="0" y="4497"/>
                    <a:pt x="270" y="4760"/>
                    <a:pt x="566" y="4760"/>
                  </a:cubicBezTo>
                  <a:cubicBezTo>
                    <a:pt x="638" y="4760"/>
                    <a:pt x="712" y="4744"/>
                    <a:pt x="784" y="4710"/>
                  </a:cubicBezTo>
                  <a:lnTo>
                    <a:pt x="3801" y="3129"/>
                  </a:lnTo>
                  <a:cubicBezTo>
                    <a:pt x="4163" y="3013"/>
                    <a:pt x="4163" y="2592"/>
                    <a:pt x="3917" y="2346"/>
                  </a:cubicBezTo>
                  <a:lnTo>
                    <a:pt x="1378" y="112"/>
                  </a:lnTo>
                  <a:cubicBezTo>
                    <a:pt x="1283" y="35"/>
                    <a:pt x="1171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1365192" y="4343627"/>
              <a:ext cx="284804" cy="284812"/>
            </a:xfrm>
            <a:custGeom>
              <a:rect b="b" l="l" r="r" t="t"/>
              <a:pathLst>
                <a:path extrusionOk="0" h="3511" w="3511">
                  <a:moveTo>
                    <a:pt x="668" y="1"/>
                  </a:moveTo>
                  <a:cubicBezTo>
                    <a:pt x="494" y="1"/>
                    <a:pt x="305" y="189"/>
                    <a:pt x="305" y="363"/>
                  </a:cubicBezTo>
                  <a:lnTo>
                    <a:pt x="305" y="1698"/>
                  </a:lnTo>
                  <a:cubicBezTo>
                    <a:pt x="305" y="1930"/>
                    <a:pt x="305" y="2235"/>
                    <a:pt x="247" y="2481"/>
                  </a:cubicBezTo>
                  <a:lnTo>
                    <a:pt x="131" y="2844"/>
                  </a:lnTo>
                  <a:cubicBezTo>
                    <a:pt x="0" y="3206"/>
                    <a:pt x="247" y="3511"/>
                    <a:pt x="610" y="3511"/>
                  </a:cubicBezTo>
                  <a:lnTo>
                    <a:pt x="3395" y="3511"/>
                  </a:lnTo>
                  <a:cubicBezTo>
                    <a:pt x="3453" y="3511"/>
                    <a:pt x="3511" y="3453"/>
                    <a:pt x="3511" y="3380"/>
                  </a:cubicBezTo>
                  <a:cubicBezTo>
                    <a:pt x="3511" y="3018"/>
                    <a:pt x="2423" y="2786"/>
                    <a:pt x="1639" y="2481"/>
                  </a:cubicBezTo>
                  <a:cubicBezTo>
                    <a:pt x="972" y="2235"/>
                    <a:pt x="1030" y="1089"/>
                    <a:pt x="1088" y="421"/>
                  </a:cubicBezTo>
                  <a:cubicBezTo>
                    <a:pt x="1146" y="189"/>
                    <a:pt x="914" y="1"/>
                    <a:pt x="66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2817136" y="2436359"/>
              <a:ext cx="117783" cy="284812"/>
            </a:xfrm>
            <a:custGeom>
              <a:rect b="b" l="l" r="r" t="t"/>
              <a:pathLst>
                <a:path extrusionOk="0" h="3511" w="1452">
                  <a:moveTo>
                    <a:pt x="421" y="0"/>
                  </a:moveTo>
                  <a:cubicBezTo>
                    <a:pt x="233" y="0"/>
                    <a:pt x="1" y="189"/>
                    <a:pt x="1" y="421"/>
                  </a:cubicBezTo>
                  <a:lnTo>
                    <a:pt x="1" y="3090"/>
                  </a:lnTo>
                  <a:cubicBezTo>
                    <a:pt x="1" y="3322"/>
                    <a:pt x="233" y="3510"/>
                    <a:pt x="421" y="3510"/>
                  </a:cubicBezTo>
                  <a:lnTo>
                    <a:pt x="1089" y="3510"/>
                  </a:lnTo>
                  <a:cubicBezTo>
                    <a:pt x="1263" y="3510"/>
                    <a:pt x="1451" y="3322"/>
                    <a:pt x="1451" y="3090"/>
                  </a:cubicBezTo>
                  <a:lnTo>
                    <a:pt x="1451" y="421"/>
                  </a:lnTo>
                  <a:cubicBezTo>
                    <a:pt x="1451" y="189"/>
                    <a:pt x="1263" y="0"/>
                    <a:pt x="1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1046314" y="1327950"/>
              <a:ext cx="529535" cy="340055"/>
            </a:xfrm>
            <a:custGeom>
              <a:rect b="b" l="l" r="r" t="t"/>
              <a:pathLst>
                <a:path extrusionOk="0" h="4192" w="6528">
                  <a:moveTo>
                    <a:pt x="1075" y="1"/>
                  </a:moveTo>
                  <a:cubicBezTo>
                    <a:pt x="607" y="1"/>
                    <a:pt x="217" y="196"/>
                    <a:pt x="131" y="551"/>
                  </a:cubicBezTo>
                  <a:cubicBezTo>
                    <a:pt x="1" y="1030"/>
                    <a:pt x="494" y="1523"/>
                    <a:pt x="1161" y="1697"/>
                  </a:cubicBezTo>
                  <a:cubicBezTo>
                    <a:pt x="1277" y="1697"/>
                    <a:pt x="1393" y="1755"/>
                    <a:pt x="1524" y="1755"/>
                  </a:cubicBezTo>
                  <a:cubicBezTo>
                    <a:pt x="1814" y="1755"/>
                    <a:pt x="2002" y="2002"/>
                    <a:pt x="1944" y="2307"/>
                  </a:cubicBezTo>
                  <a:lnTo>
                    <a:pt x="1944" y="2423"/>
                  </a:lnTo>
                  <a:cubicBezTo>
                    <a:pt x="1944" y="3452"/>
                    <a:pt x="2844" y="4178"/>
                    <a:pt x="4120" y="4178"/>
                  </a:cubicBezTo>
                  <a:cubicBezTo>
                    <a:pt x="4373" y="4178"/>
                    <a:pt x="4623" y="4191"/>
                    <a:pt x="4860" y="4191"/>
                  </a:cubicBezTo>
                  <a:cubicBezTo>
                    <a:pt x="5752" y="4191"/>
                    <a:pt x="6458" y="4001"/>
                    <a:pt x="6412" y="2191"/>
                  </a:cubicBezTo>
                  <a:cubicBezTo>
                    <a:pt x="6412" y="2002"/>
                    <a:pt x="6528" y="1828"/>
                    <a:pt x="6412" y="1581"/>
                  </a:cubicBezTo>
                  <a:cubicBezTo>
                    <a:pt x="6049" y="856"/>
                    <a:pt x="5150" y="131"/>
                    <a:pt x="4120" y="131"/>
                  </a:cubicBezTo>
                  <a:cubicBezTo>
                    <a:pt x="3931" y="131"/>
                    <a:pt x="3699" y="131"/>
                    <a:pt x="3453" y="247"/>
                  </a:cubicBezTo>
                  <a:cubicBezTo>
                    <a:pt x="3242" y="341"/>
                    <a:pt x="3014" y="388"/>
                    <a:pt x="2785" y="388"/>
                  </a:cubicBezTo>
                  <a:cubicBezTo>
                    <a:pt x="2557" y="388"/>
                    <a:pt x="2329" y="341"/>
                    <a:pt x="2118" y="247"/>
                  </a:cubicBezTo>
                  <a:cubicBezTo>
                    <a:pt x="1944" y="131"/>
                    <a:pt x="1756" y="73"/>
                    <a:pt x="1582" y="73"/>
                  </a:cubicBezTo>
                  <a:cubicBezTo>
                    <a:pt x="1410" y="24"/>
                    <a:pt x="1238" y="1"/>
                    <a:pt x="1075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968684" y="1809147"/>
              <a:ext cx="715456" cy="1039066"/>
            </a:xfrm>
            <a:custGeom>
              <a:rect b="b" l="l" r="r" t="t"/>
              <a:pathLst>
                <a:path extrusionOk="0" h="12809" w="8820">
                  <a:moveTo>
                    <a:pt x="2408" y="1"/>
                  </a:moveTo>
                  <a:lnTo>
                    <a:pt x="0" y="12693"/>
                  </a:lnTo>
                  <a:lnTo>
                    <a:pt x="8819" y="12809"/>
                  </a:lnTo>
                  <a:lnTo>
                    <a:pt x="7064" y="668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1262820" y="2823458"/>
              <a:ext cx="460098" cy="1621589"/>
            </a:xfrm>
            <a:custGeom>
              <a:rect b="b" l="l" r="r" t="t"/>
              <a:pathLst>
                <a:path extrusionOk="0" h="19990" w="5672">
                  <a:moveTo>
                    <a:pt x="5135" y="0"/>
                  </a:moveTo>
                  <a:lnTo>
                    <a:pt x="0" y="435"/>
                  </a:lnTo>
                  <a:cubicBezTo>
                    <a:pt x="0" y="435"/>
                    <a:pt x="726" y="5628"/>
                    <a:pt x="1088" y="7615"/>
                  </a:cubicBezTo>
                  <a:cubicBezTo>
                    <a:pt x="1262" y="8587"/>
                    <a:pt x="1262" y="11546"/>
                    <a:pt x="1320" y="14331"/>
                  </a:cubicBezTo>
                  <a:cubicBezTo>
                    <a:pt x="1393" y="17232"/>
                    <a:pt x="1509" y="19945"/>
                    <a:pt x="1509" y="19945"/>
                  </a:cubicBezTo>
                  <a:cubicBezTo>
                    <a:pt x="1626" y="19972"/>
                    <a:pt x="1751" y="19990"/>
                    <a:pt x="1878" y="19990"/>
                  </a:cubicBezTo>
                  <a:cubicBezTo>
                    <a:pt x="2083" y="19990"/>
                    <a:pt x="2293" y="19945"/>
                    <a:pt x="2481" y="19829"/>
                  </a:cubicBezTo>
                  <a:cubicBezTo>
                    <a:pt x="2481" y="19829"/>
                    <a:pt x="3743" y="13722"/>
                    <a:pt x="4352" y="10589"/>
                  </a:cubicBezTo>
                  <a:cubicBezTo>
                    <a:pt x="5672" y="3757"/>
                    <a:pt x="5135" y="0"/>
                    <a:pt x="5135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1262820" y="2858745"/>
              <a:ext cx="264849" cy="709232"/>
            </a:xfrm>
            <a:custGeom>
              <a:rect b="b" l="l" r="r" t="t"/>
              <a:pathLst>
                <a:path extrusionOk="0" h="8743" w="326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6" y="5193"/>
                    <a:pt x="1088" y="7180"/>
                  </a:cubicBezTo>
                  <a:cubicBezTo>
                    <a:pt x="1232" y="7981"/>
                    <a:pt x="1218" y="8742"/>
                    <a:pt x="1379" y="8742"/>
                  </a:cubicBezTo>
                  <a:cubicBezTo>
                    <a:pt x="1413" y="8742"/>
                    <a:pt x="1455" y="8708"/>
                    <a:pt x="1509" y="8631"/>
                  </a:cubicBezTo>
                  <a:cubicBezTo>
                    <a:pt x="2350" y="7311"/>
                    <a:pt x="2176" y="4410"/>
                    <a:pt x="1988" y="2350"/>
                  </a:cubicBezTo>
                  <a:cubicBezTo>
                    <a:pt x="1872" y="1262"/>
                    <a:pt x="2597" y="595"/>
                    <a:pt x="3264" y="3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850980" y="2762214"/>
              <a:ext cx="636610" cy="1670991"/>
            </a:xfrm>
            <a:custGeom>
              <a:rect b="b" l="l" r="r" t="t"/>
              <a:pathLst>
                <a:path extrusionOk="0" h="20599" w="7848">
                  <a:moveTo>
                    <a:pt x="3578" y="0"/>
                  </a:moveTo>
                  <a:cubicBezTo>
                    <a:pt x="2513" y="0"/>
                    <a:pt x="1507" y="383"/>
                    <a:pt x="1451" y="1248"/>
                  </a:cubicBezTo>
                  <a:cubicBezTo>
                    <a:pt x="1263" y="3062"/>
                    <a:pt x="1814" y="6746"/>
                    <a:pt x="2234" y="9589"/>
                  </a:cubicBezTo>
                  <a:cubicBezTo>
                    <a:pt x="2481" y="11039"/>
                    <a:pt x="1625" y="13940"/>
                    <a:pt x="958" y="16348"/>
                  </a:cubicBezTo>
                  <a:cubicBezTo>
                    <a:pt x="421" y="18466"/>
                    <a:pt x="1" y="20337"/>
                    <a:pt x="1" y="20337"/>
                  </a:cubicBezTo>
                  <a:cubicBezTo>
                    <a:pt x="192" y="20492"/>
                    <a:pt x="433" y="20599"/>
                    <a:pt x="682" y="20599"/>
                  </a:cubicBezTo>
                  <a:cubicBezTo>
                    <a:pt x="735" y="20599"/>
                    <a:pt x="788" y="20594"/>
                    <a:pt x="842" y="20584"/>
                  </a:cubicBezTo>
                  <a:cubicBezTo>
                    <a:pt x="842" y="20584"/>
                    <a:pt x="3264" y="16421"/>
                    <a:pt x="5556" y="12432"/>
                  </a:cubicBezTo>
                  <a:cubicBezTo>
                    <a:pt x="7848" y="8370"/>
                    <a:pt x="6644" y="4091"/>
                    <a:pt x="6107" y="1248"/>
                  </a:cubicBezTo>
                  <a:cubicBezTo>
                    <a:pt x="5978" y="460"/>
                    <a:pt x="4743" y="0"/>
                    <a:pt x="357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958057" y="1809147"/>
              <a:ext cx="741333" cy="1097959"/>
            </a:xfrm>
            <a:custGeom>
              <a:rect b="b" l="l" r="r" t="t"/>
              <a:pathLst>
                <a:path extrusionOk="0" h="13535" w="9139">
                  <a:moveTo>
                    <a:pt x="2539" y="1"/>
                  </a:moveTo>
                  <a:lnTo>
                    <a:pt x="1" y="12504"/>
                  </a:lnTo>
                  <a:cubicBezTo>
                    <a:pt x="1" y="12751"/>
                    <a:pt x="131" y="12997"/>
                    <a:pt x="363" y="13055"/>
                  </a:cubicBezTo>
                  <a:cubicBezTo>
                    <a:pt x="1219" y="13171"/>
                    <a:pt x="3337" y="13534"/>
                    <a:pt x="5687" y="13534"/>
                  </a:cubicBezTo>
                  <a:cubicBezTo>
                    <a:pt x="7442" y="13534"/>
                    <a:pt x="8414" y="13171"/>
                    <a:pt x="8892" y="12997"/>
                  </a:cubicBezTo>
                  <a:cubicBezTo>
                    <a:pt x="9066" y="12867"/>
                    <a:pt x="9139" y="12693"/>
                    <a:pt x="9139" y="12504"/>
                  </a:cubicBezTo>
                  <a:lnTo>
                    <a:pt x="7195" y="668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909791" y="1809147"/>
              <a:ext cx="421324" cy="1359409"/>
            </a:xfrm>
            <a:custGeom>
              <a:rect b="b" l="l" r="r" t="t"/>
              <a:pathLst>
                <a:path extrusionOk="0" h="16758" w="5194">
                  <a:moveTo>
                    <a:pt x="3323" y="1"/>
                  </a:moveTo>
                  <a:cubicBezTo>
                    <a:pt x="3323" y="1"/>
                    <a:pt x="1684" y="3743"/>
                    <a:pt x="1089" y="6340"/>
                  </a:cubicBezTo>
                  <a:cubicBezTo>
                    <a:pt x="480" y="8950"/>
                    <a:pt x="1" y="14927"/>
                    <a:pt x="59" y="15405"/>
                  </a:cubicBezTo>
                  <a:cubicBezTo>
                    <a:pt x="104" y="15790"/>
                    <a:pt x="1554" y="16758"/>
                    <a:pt x="2761" y="16758"/>
                  </a:cubicBezTo>
                  <a:cubicBezTo>
                    <a:pt x="3100" y="16758"/>
                    <a:pt x="3421" y="16681"/>
                    <a:pt x="3685" y="16493"/>
                  </a:cubicBezTo>
                  <a:cubicBezTo>
                    <a:pt x="4889" y="15594"/>
                    <a:pt x="5194" y="14390"/>
                    <a:pt x="5078" y="9792"/>
                  </a:cubicBezTo>
                  <a:cubicBezTo>
                    <a:pt x="5020" y="7137"/>
                    <a:pt x="5020" y="4831"/>
                    <a:pt x="4831" y="3076"/>
                  </a:cubicBezTo>
                  <a:cubicBezTo>
                    <a:pt x="4773" y="2235"/>
                    <a:pt x="4585" y="1509"/>
                    <a:pt x="4585" y="668"/>
                  </a:cubicBezTo>
                  <a:cubicBezTo>
                    <a:pt x="4585" y="363"/>
                    <a:pt x="4352" y="117"/>
                    <a:pt x="4048" y="59"/>
                  </a:cubicBezTo>
                  <a:lnTo>
                    <a:pt x="3323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981095" y="1809147"/>
              <a:ext cx="266471" cy="628437"/>
            </a:xfrm>
            <a:custGeom>
              <a:rect b="b" l="l" r="r" t="t"/>
              <a:pathLst>
                <a:path extrusionOk="0" h="7747" w="3285">
                  <a:moveTo>
                    <a:pt x="2444" y="1"/>
                  </a:moveTo>
                  <a:cubicBezTo>
                    <a:pt x="2444" y="1"/>
                    <a:pt x="805" y="3801"/>
                    <a:pt x="210" y="6412"/>
                  </a:cubicBezTo>
                  <a:cubicBezTo>
                    <a:pt x="1" y="7396"/>
                    <a:pt x="36" y="7747"/>
                    <a:pt x="193" y="7747"/>
                  </a:cubicBezTo>
                  <a:cubicBezTo>
                    <a:pt x="450" y="7747"/>
                    <a:pt x="1035" y="6805"/>
                    <a:pt x="1414" y="6165"/>
                  </a:cubicBezTo>
                  <a:cubicBezTo>
                    <a:pt x="2023" y="5252"/>
                    <a:pt x="3285" y="2293"/>
                    <a:pt x="3285" y="1451"/>
                  </a:cubicBezTo>
                  <a:lnTo>
                    <a:pt x="2444" y="1"/>
                  </a:ln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1439335" y="1848003"/>
              <a:ext cx="348319" cy="1277721"/>
            </a:xfrm>
            <a:custGeom>
              <a:rect b="b" l="l" r="r" t="t"/>
              <a:pathLst>
                <a:path extrusionOk="0" h="15751" w="4294">
                  <a:moveTo>
                    <a:pt x="0" y="1"/>
                  </a:moveTo>
                  <a:cubicBezTo>
                    <a:pt x="0" y="1"/>
                    <a:pt x="595" y="2002"/>
                    <a:pt x="667" y="4541"/>
                  </a:cubicBezTo>
                  <a:cubicBezTo>
                    <a:pt x="725" y="7195"/>
                    <a:pt x="958" y="13186"/>
                    <a:pt x="1871" y="15593"/>
                  </a:cubicBezTo>
                  <a:cubicBezTo>
                    <a:pt x="1917" y="15703"/>
                    <a:pt x="2005" y="15751"/>
                    <a:pt x="2119" y="15751"/>
                  </a:cubicBezTo>
                  <a:cubicBezTo>
                    <a:pt x="2767" y="15751"/>
                    <a:pt x="4294" y="14240"/>
                    <a:pt x="4294" y="13722"/>
                  </a:cubicBezTo>
                  <a:cubicBezTo>
                    <a:pt x="4294" y="13113"/>
                    <a:pt x="3685" y="11126"/>
                    <a:pt x="3206" y="9313"/>
                  </a:cubicBezTo>
                  <a:cubicBezTo>
                    <a:pt x="2771" y="7804"/>
                    <a:pt x="2176" y="2843"/>
                    <a:pt x="1987" y="972"/>
                  </a:cubicBezTo>
                  <a:cubicBezTo>
                    <a:pt x="1929" y="552"/>
                    <a:pt x="1871" y="247"/>
                    <a:pt x="1451" y="1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1179268" y="1464879"/>
              <a:ext cx="230698" cy="227217"/>
            </a:xfrm>
            <a:custGeom>
              <a:rect b="b" l="l" r="r" t="t"/>
              <a:pathLst>
                <a:path extrusionOk="0" h="2801" w="2844">
                  <a:moveTo>
                    <a:pt x="521" y="1"/>
                  </a:moveTo>
                  <a:cubicBezTo>
                    <a:pt x="259" y="1"/>
                    <a:pt x="64" y="228"/>
                    <a:pt x="117" y="503"/>
                  </a:cubicBezTo>
                  <a:cubicBezTo>
                    <a:pt x="175" y="677"/>
                    <a:pt x="175" y="923"/>
                    <a:pt x="117" y="1155"/>
                  </a:cubicBezTo>
                  <a:cubicBezTo>
                    <a:pt x="1" y="1706"/>
                    <a:pt x="610" y="1881"/>
                    <a:pt x="842" y="2069"/>
                  </a:cubicBezTo>
                  <a:cubicBezTo>
                    <a:pt x="1088" y="2316"/>
                    <a:pt x="1146" y="2794"/>
                    <a:pt x="1509" y="2794"/>
                  </a:cubicBezTo>
                  <a:cubicBezTo>
                    <a:pt x="1539" y="2798"/>
                    <a:pt x="1572" y="2800"/>
                    <a:pt x="1606" y="2800"/>
                  </a:cubicBezTo>
                  <a:cubicBezTo>
                    <a:pt x="2056" y="2800"/>
                    <a:pt x="2844" y="2464"/>
                    <a:pt x="2844" y="2127"/>
                  </a:cubicBezTo>
                  <a:cubicBezTo>
                    <a:pt x="2844" y="1822"/>
                    <a:pt x="1567" y="256"/>
                    <a:pt x="610" y="9"/>
                  </a:cubicBezTo>
                  <a:cubicBezTo>
                    <a:pt x="580" y="4"/>
                    <a:pt x="550" y="1"/>
                    <a:pt x="521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267525" y="1406798"/>
              <a:ext cx="298918" cy="513490"/>
            </a:xfrm>
            <a:custGeom>
              <a:rect b="b" l="l" r="r" t="t"/>
              <a:pathLst>
                <a:path extrusionOk="0" h="6330" w="3685">
                  <a:moveTo>
                    <a:pt x="1451" y="0"/>
                  </a:moveTo>
                  <a:cubicBezTo>
                    <a:pt x="421" y="0"/>
                    <a:pt x="58" y="783"/>
                    <a:pt x="0" y="2118"/>
                  </a:cubicBezTo>
                  <a:cubicBezTo>
                    <a:pt x="0" y="2669"/>
                    <a:pt x="247" y="3148"/>
                    <a:pt x="421" y="3510"/>
                  </a:cubicBezTo>
                  <a:cubicBezTo>
                    <a:pt x="537" y="3757"/>
                    <a:pt x="610" y="3989"/>
                    <a:pt x="537" y="4294"/>
                  </a:cubicBezTo>
                  <a:lnTo>
                    <a:pt x="305" y="5077"/>
                  </a:lnTo>
                  <a:cubicBezTo>
                    <a:pt x="117" y="5744"/>
                    <a:pt x="479" y="6165"/>
                    <a:pt x="972" y="6295"/>
                  </a:cubicBezTo>
                  <a:cubicBezTo>
                    <a:pt x="1076" y="6316"/>
                    <a:pt x="1174" y="6329"/>
                    <a:pt x="1268" y="6329"/>
                  </a:cubicBezTo>
                  <a:cubicBezTo>
                    <a:pt x="1438" y="6329"/>
                    <a:pt x="1597" y="6286"/>
                    <a:pt x="1756" y="6165"/>
                  </a:cubicBezTo>
                  <a:cubicBezTo>
                    <a:pt x="1988" y="5991"/>
                    <a:pt x="2060" y="5628"/>
                    <a:pt x="1988" y="5323"/>
                  </a:cubicBezTo>
                  <a:lnTo>
                    <a:pt x="1930" y="5135"/>
                  </a:lnTo>
                  <a:cubicBezTo>
                    <a:pt x="1872" y="4845"/>
                    <a:pt x="1988" y="4540"/>
                    <a:pt x="2292" y="4482"/>
                  </a:cubicBezTo>
                  <a:cubicBezTo>
                    <a:pt x="3148" y="4294"/>
                    <a:pt x="3264" y="3452"/>
                    <a:pt x="3438" y="2118"/>
                  </a:cubicBezTo>
                  <a:cubicBezTo>
                    <a:pt x="3685" y="783"/>
                    <a:pt x="2539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1228669" y="1347905"/>
              <a:ext cx="333068" cy="260152"/>
            </a:xfrm>
            <a:custGeom>
              <a:rect b="b" l="l" r="r" t="t"/>
              <a:pathLst>
                <a:path extrusionOk="0" h="3207" w="4106">
                  <a:moveTo>
                    <a:pt x="1930" y="1"/>
                  </a:moveTo>
                  <a:cubicBezTo>
                    <a:pt x="1205" y="1"/>
                    <a:pt x="1" y="422"/>
                    <a:pt x="175" y="1451"/>
                  </a:cubicBezTo>
                  <a:lnTo>
                    <a:pt x="291" y="2119"/>
                  </a:lnTo>
                  <a:cubicBezTo>
                    <a:pt x="363" y="2423"/>
                    <a:pt x="596" y="2670"/>
                    <a:pt x="900" y="2728"/>
                  </a:cubicBezTo>
                  <a:lnTo>
                    <a:pt x="1016" y="2728"/>
                  </a:lnTo>
                  <a:cubicBezTo>
                    <a:pt x="1016" y="2728"/>
                    <a:pt x="1089" y="2786"/>
                    <a:pt x="1089" y="2844"/>
                  </a:cubicBezTo>
                  <a:lnTo>
                    <a:pt x="1205" y="3206"/>
                  </a:lnTo>
                  <a:cubicBezTo>
                    <a:pt x="1321" y="3206"/>
                    <a:pt x="1321" y="2786"/>
                    <a:pt x="1321" y="2670"/>
                  </a:cubicBezTo>
                  <a:cubicBezTo>
                    <a:pt x="1321" y="2307"/>
                    <a:pt x="1567" y="2061"/>
                    <a:pt x="1872" y="1945"/>
                  </a:cubicBezTo>
                  <a:cubicBezTo>
                    <a:pt x="2224" y="1884"/>
                    <a:pt x="2363" y="1671"/>
                    <a:pt x="2645" y="1671"/>
                  </a:cubicBezTo>
                  <a:cubicBezTo>
                    <a:pt x="2700" y="1671"/>
                    <a:pt x="2761" y="1679"/>
                    <a:pt x="2829" y="1698"/>
                  </a:cubicBezTo>
                  <a:lnTo>
                    <a:pt x="3134" y="1814"/>
                  </a:lnTo>
                  <a:cubicBezTo>
                    <a:pt x="3177" y="1820"/>
                    <a:pt x="3220" y="1823"/>
                    <a:pt x="3264" y="1823"/>
                  </a:cubicBezTo>
                  <a:cubicBezTo>
                    <a:pt x="3650" y="1823"/>
                    <a:pt x="4048" y="1597"/>
                    <a:pt x="4048" y="1219"/>
                  </a:cubicBezTo>
                  <a:cubicBezTo>
                    <a:pt x="4048" y="1147"/>
                    <a:pt x="4106" y="1031"/>
                    <a:pt x="4106" y="973"/>
                  </a:cubicBezTo>
                  <a:cubicBezTo>
                    <a:pt x="4106" y="610"/>
                    <a:pt x="3801" y="305"/>
                    <a:pt x="3439" y="247"/>
                  </a:cubicBezTo>
                  <a:cubicBezTo>
                    <a:pt x="3380" y="247"/>
                    <a:pt x="3134" y="247"/>
                    <a:pt x="3018" y="189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1242784" y="1535047"/>
              <a:ext cx="74223" cy="93045"/>
            </a:xfrm>
            <a:custGeom>
              <a:rect b="b" l="l" r="r" t="t"/>
              <a:pathLst>
                <a:path extrusionOk="0" h="1147" w="915">
                  <a:moveTo>
                    <a:pt x="480" y="0"/>
                  </a:moveTo>
                  <a:cubicBezTo>
                    <a:pt x="189" y="0"/>
                    <a:pt x="1" y="58"/>
                    <a:pt x="1" y="421"/>
                  </a:cubicBezTo>
                  <a:cubicBezTo>
                    <a:pt x="1" y="725"/>
                    <a:pt x="189" y="1146"/>
                    <a:pt x="480" y="1146"/>
                  </a:cubicBezTo>
                  <a:cubicBezTo>
                    <a:pt x="784" y="1146"/>
                    <a:pt x="915" y="899"/>
                    <a:pt x="915" y="595"/>
                  </a:cubicBezTo>
                  <a:cubicBezTo>
                    <a:pt x="915" y="232"/>
                    <a:pt x="784" y="0"/>
                    <a:pt x="48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482814" y="1569117"/>
              <a:ext cx="44858" cy="113081"/>
            </a:xfrm>
            <a:custGeom>
              <a:rect b="b" l="l" r="r" t="t"/>
              <a:pathLst>
                <a:path extrusionOk="0" h="1394" w="553">
                  <a:moveTo>
                    <a:pt x="189" y="1"/>
                  </a:moveTo>
                  <a:cubicBezTo>
                    <a:pt x="131" y="1"/>
                    <a:pt x="59" y="59"/>
                    <a:pt x="59" y="59"/>
                  </a:cubicBezTo>
                  <a:cubicBezTo>
                    <a:pt x="59" y="117"/>
                    <a:pt x="1" y="117"/>
                    <a:pt x="1" y="175"/>
                  </a:cubicBezTo>
                  <a:lnTo>
                    <a:pt x="1" y="1205"/>
                  </a:lnTo>
                  <a:cubicBezTo>
                    <a:pt x="1" y="1321"/>
                    <a:pt x="131" y="1393"/>
                    <a:pt x="247" y="1393"/>
                  </a:cubicBezTo>
                  <a:cubicBezTo>
                    <a:pt x="422" y="1393"/>
                    <a:pt x="552" y="1263"/>
                    <a:pt x="494" y="1089"/>
                  </a:cubicBezTo>
                  <a:lnTo>
                    <a:pt x="247" y="117"/>
                  </a:lnTo>
                  <a:cubicBezTo>
                    <a:pt x="247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498146" y="1470314"/>
              <a:ext cx="63596" cy="94180"/>
            </a:xfrm>
            <a:custGeom>
              <a:rect b="b" l="l" r="r" t="t"/>
              <a:pathLst>
                <a:path extrusionOk="0" h="1161" w="784">
                  <a:moveTo>
                    <a:pt x="479" y="0"/>
                  </a:moveTo>
                  <a:lnTo>
                    <a:pt x="0" y="131"/>
                  </a:lnTo>
                  <a:cubicBezTo>
                    <a:pt x="363" y="247"/>
                    <a:pt x="595" y="914"/>
                    <a:pt x="668" y="1161"/>
                  </a:cubicBezTo>
                  <a:cubicBezTo>
                    <a:pt x="726" y="1161"/>
                    <a:pt x="784" y="1088"/>
                    <a:pt x="784" y="1030"/>
                  </a:cubicBezTo>
                  <a:lnTo>
                    <a:pt x="784" y="610"/>
                  </a:lnTo>
                  <a:cubicBezTo>
                    <a:pt x="784" y="494"/>
                    <a:pt x="537" y="0"/>
                    <a:pt x="479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831025" y="3010519"/>
              <a:ext cx="127598" cy="282947"/>
            </a:xfrm>
            <a:custGeom>
              <a:rect b="b" l="l" r="r" t="t"/>
              <a:pathLst>
                <a:path extrusionOk="0" h="3488" w="1573">
                  <a:moveTo>
                    <a:pt x="609" y="1"/>
                  </a:moveTo>
                  <a:cubicBezTo>
                    <a:pt x="305" y="1"/>
                    <a:pt x="189" y="233"/>
                    <a:pt x="247" y="479"/>
                  </a:cubicBezTo>
                  <a:lnTo>
                    <a:pt x="247" y="842"/>
                  </a:lnTo>
                  <a:cubicBezTo>
                    <a:pt x="247" y="1088"/>
                    <a:pt x="189" y="1262"/>
                    <a:pt x="116" y="1509"/>
                  </a:cubicBezTo>
                  <a:cubicBezTo>
                    <a:pt x="0" y="1930"/>
                    <a:pt x="116" y="2408"/>
                    <a:pt x="247" y="2843"/>
                  </a:cubicBezTo>
                  <a:cubicBezTo>
                    <a:pt x="305" y="3076"/>
                    <a:pt x="609" y="3206"/>
                    <a:pt x="1030" y="3380"/>
                  </a:cubicBezTo>
                  <a:cubicBezTo>
                    <a:pt x="1156" y="3439"/>
                    <a:pt x="1312" y="3487"/>
                    <a:pt x="1417" y="3487"/>
                  </a:cubicBezTo>
                  <a:cubicBezTo>
                    <a:pt x="1518" y="3487"/>
                    <a:pt x="1573" y="3443"/>
                    <a:pt x="1509" y="3322"/>
                  </a:cubicBezTo>
                  <a:cubicBezTo>
                    <a:pt x="1393" y="3076"/>
                    <a:pt x="725" y="2771"/>
                    <a:pt x="914" y="2118"/>
                  </a:cubicBezTo>
                  <a:cubicBezTo>
                    <a:pt x="914" y="2046"/>
                    <a:pt x="972" y="1988"/>
                    <a:pt x="1030" y="1988"/>
                  </a:cubicBezTo>
                  <a:cubicBezTo>
                    <a:pt x="1146" y="1988"/>
                    <a:pt x="1146" y="2234"/>
                    <a:pt x="1204" y="2408"/>
                  </a:cubicBezTo>
                  <a:cubicBezTo>
                    <a:pt x="1277" y="2597"/>
                    <a:pt x="1451" y="2655"/>
                    <a:pt x="1509" y="2655"/>
                  </a:cubicBezTo>
                  <a:cubicBezTo>
                    <a:pt x="1567" y="2597"/>
                    <a:pt x="1509" y="2481"/>
                    <a:pt x="1451" y="2292"/>
                  </a:cubicBezTo>
                  <a:cubicBezTo>
                    <a:pt x="1393" y="1988"/>
                    <a:pt x="1335" y="1625"/>
                    <a:pt x="1277" y="1509"/>
                  </a:cubicBezTo>
                  <a:cubicBezTo>
                    <a:pt x="1277" y="1509"/>
                    <a:pt x="1204" y="1393"/>
                    <a:pt x="1146" y="1320"/>
                  </a:cubicBezTo>
                  <a:cubicBezTo>
                    <a:pt x="1088" y="1204"/>
                    <a:pt x="972" y="1088"/>
                    <a:pt x="972" y="958"/>
                  </a:cubicBezTo>
                  <a:lnTo>
                    <a:pt x="972" y="421"/>
                  </a:lnTo>
                  <a:cubicBezTo>
                    <a:pt x="972" y="175"/>
                    <a:pt x="841" y="1"/>
                    <a:pt x="60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776838" y="1809229"/>
              <a:ext cx="481838" cy="1260199"/>
            </a:xfrm>
            <a:custGeom>
              <a:rect b="b" l="l" r="r" t="t"/>
              <a:pathLst>
                <a:path extrusionOk="0" h="15535" w="5940">
                  <a:moveTo>
                    <a:pt x="4831" y="1"/>
                  </a:moveTo>
                  <a:cubicBezTo>
                    <a:pt x="4587" y="1"/>
                    <a:pt x="4317" y="109"/>
                    <a:pt x="4048" y="362"/>
                  </a:cubicBezTo>
                  <a:cubicBezTo>
                    <a:pt x="4048" y="362"/>
                    <a:pt x="1" y="5802"/>
                    <a:pt x="1" y="8877"/>
                  </a:cubicBezTo>
                  <a:cubicBezTo>
                    <a:pt x="1" y="10937"/>
                    <a:pt x="857" y="15477"/>
                    <a:pt x="857" y="15477"/>
                  </a:cubicBezTo>
                  <a:cubicBezTo>
                    <a:pt x="857" y="15477"/>
                    <a:pt x="1089" y="15535"/>
                    <a:pt x="1277" y="15535"/>
                  </a:cubicBezTo>
                  <a:cubicBezTo>
                    <a:pt x="1451" y="15535"/>
                    <a:pt x="1698" y="15477"/>
                    <a:pt x="1698" y="15477"/>
                  </a:cubicBezTo>
                  <a:cubicBezTo>
                    <a:pt x="1698" y="15477"/>
                    <a:pt x="1698" y="9675"/>
                    <a:pt x="2003" y="8645"/>
                  </a:cubicBezTo>
                  <a:cubicBezTo>
                    <a:pt x="2365" y="7615"/>
                    <a:pt x="5629" y="2654"/>
                    <a:pt x="5803" y="1566"/>
                  </a:cubicBezTo>
                  <a:cubicBezTo>
                    <a:pt x="5939" y="738"/>
                    <a:pt x="5469" y="1"/>
                    <a:pt x="48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664228" y="4023856"/>
              <a:ext cx="1676699" cy="487288"/>
            </a:xfrm>
            <a:custGeom>
              <a:rect b="b" l="l" r="r" t="t"/>
              <a:pathLst>
                <a:path extrusionOk="0" h="6007" w="20670">
                  <a:moveTo>
                    <a:pt x="10168" y="1"/>
                  </a:moveTo>
                  <a:cubicBezTo>
                    <a:pt x="9392" y="1"/>
                    <a:pt x="8623" y="48"/>
                    <a:pt x="8413" y="142"/>
                  </a:cubicBezTo>
                  <a:cubicBezTo>
                    <a:pt x="8413" y="142"/>
                    <a:pt x="1886" y="2739"/>
                    <a:pt x="551" y="3885"/>
                  </a:cubicBezTo>
                  <a:cubicBezTo>
                    <a:pt x="247" y="4131"/>
                    <a:pt x="0" y="4784"/>
                    <a:pt x="131" y="5147"/>
                  </a:cubicBezTo>
                  <a:cubicBezTo>
                    <a:pt x="323" y="5591"/>
                    <a:pt x="1601" y="5781"/>
                    <a:pt x="3193" y="5781"/>
                  </a:cubicBezTo>
                  <a:cubicBezTo>
                    <a:pt x="5082" y="5781"/>
                    <a:pt x="7412" y="5514"/>
                    <a:pt x="8892" y="5089"/>
                  </a:cubicBezTo>
                  <a:cubicBezTo>
                    <a:pt x="9283" y="4973"/>
                    <a:pt x="9689" y="4915"/>
                    <a:pt x="10097" y="4915"/>
                  </a:cubicBezTo>
                  <a:cubicBezTo>
                    <a:pt x="10505" y="4915"/>
                    <a:pt x="10915" y="4973"/>
                    <a:pt x="11314" y="5089"/>
                  </a:cubicBezTo>
                  <a:cubicBezTo>
                    <a:pt x="13009" y="5636"/>
                    <a:pt x="15818" y="6007"/>
                    <a:pt x="17888" y="6007"/>
                  </a:cubicBezTo>
                  <a:cubicBezTo>
                    <a:pt x="19273" y="6007"/>
                    <a:pt x="20327" y="5841"/>
                    <a:pt x="20496" y="5451"/>
                  </a:cubicBezTo>
                  <a:cubicBezTo>
                    <a:pt x="20670" y="5031"/>
                    <a:pt x="20612" y="4668"/>
                    <a:pt x="19654" y="3885"/>
                  </a:cubicBezTo>
                  <a:cubicBezTo>
                    <a:pt x="18262" y="2681"/>
                    <a:pt x="11967" y="142"/>
                    <a:pt x="11967" y="142"/>
                  </a:cubicBezTo>
                  <a:cubicBezTo>
                    <a:pt x="11727" y="48"/>
                    <a:pt x="10944" y="1"/>
                    <a:pt x="10168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951956" y="4307204"/>
              <a:ext cx="1384270" cy="281243"/>
            </a:xfrm>
            <a:custGeom>
              <a:rect b="b" l="l" r="r" t="t"/>
              <a:pathLst>
                <a:path extrusionOk="0" h="3467" w="17065">
                  <a:moveTo>
                    <a:pt x="14883" y="1"/>
                  </a:moveTo>
                  <a:cubicBezTo>
                    <a:pt x="13510" y="1"/>
                    <a:pt x="10479" y="1233"/>
                    <a:pt x="10479" y="1233"/>
                  </a:cubicBezTo>
                  <a:lnTo>
                    <a:pt x="6374" y="1958"/>
                  </a:lnTo>
                  <a:cubicBezTo>
                    <a:pt x="6245" y="1958"/>
                    <a:pt x="6119" y="1960"/>
                    <a:pt x="5995" y="1960"/>
                  </a:cubicBezTo>
                  <a:cubicBezTo>
                    <a:pt x="5298" y="1960"/>
                    <a:pt x="4675" y="1918"/>
                    <a:pt x="4010" y="1364"/>
                  </a:cubicBezTo>
                  <a:cubicBezTo>
                    <a:pt x="3751" y="1105"/>
                    <a:pt x="3463" y="1031"/>
                    <a:pt x="3229" y="1031"/>
                  </a:cubicBezTo>
                  <a:cubicBezTo>
                    <a:pt x="3135" y="1031"/>
                    <a:pt x="3051" y="1042"/>
                    <a:pt x="2980" y="1059"/>
                  </a:cubicBezTo>
                  <a:cubicBezTo>
                    <a:pt x="2711" y="1167"/>
                    <a:pt x="2380" y="1486"/>
                    <a:pt x="1941" y="1486"/>
                  </a:cubicBezTo>
                  <a:cubicBezTo>
                    <a:pt x="1906" y="1486"/>
                    <a:pt x="1870" y="1484"/>
                    <a:pt x="1834" y="1480"/>
                  </a:cubicBezTo>
                  <a:cubicBezTo>
                    <a:pt x="1494" y="1406"/>
                    <a:pt x="831" y="1326"/>
                    <a:pt x="408" y="1326"/>
                  </a:cubicBezTo>
                  <a:cubicBezTo>
                    <a:pt x="165" y="1326"/>
                    <a:pt x="0" y="1353"/>
                    <a:pt x="21" y="1422"/>
                  </a:cubicBezTo>
                  <a:cubicBezTo>
                    <a:pt x="21" y="1596"/>
                    <a:pt x="4315" y="2684"/>
                    <a:pt x="4315" y="2684"/>
                  </a:cubicBezTo>
                  <a:cubicBezTo>
                    <a:pt x="5345" y="2930"/>
                    <a:pt x="9029" y="3409"/>
                    <a:pt x="12177" y="3467"/>
                  </a:cubicBezTo>
                  <a:cubicBezTo>
                    <a:pt x="14831" y="3467"/>
                    <a:pt x="17065" y="2321"/>
                    <a:pt x="17065" y="1726"/>
                  </a:cubicBezTo>
                  <a:cubicBezTo>
                    <a:pt x="17065" y="1059"/>
                    <a:pt x="16528" y="334"/>
                    <a:pt x="15194" y="29"/>
                  </a:cubicBezTo>
                  <a:cubicBezTo>
                    <a:pt x="15104" y="10"/>
                    <a:pt x="14999" y="1"/>
                    <a:pt x="1488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3174870" y="3322907"/>
              <a:ext cx="613086" cy="820285"/>
            </a:xfrm>
            <a:custGeom>
              <a:rect b="b" l="l" r="r" t="t"/>
              <a:pathLst>
                <a:path extrusionOk="0" h="10112" w="7558">
                  <a:moveTo>
                    <a:pt x="4163" y="0"/>
                  </a:moveTo>
                  <a:cubicBezTo>
                    <a:pt x="2543" y="0"/>
                    <a:pt x="900" y="312"/>
                    <a:pt x="900" y="312"/>
                  </a:cubicBezTo>
                  <a:cubicBezTo>
                    <a:pt x="421" y="559"/>
                    <a:pt x="0" y="1038"/>
                    <a:pt x="58" y="1589"/>
                  </a:cubicBezTo>
                  <a:lnTo>
                    <a:pt x="1451" y="8957"/>
                  </a:lnTo>
                  <a:cubicBezTo>
                    <a:pt x="1556" y="9839"/>
                    <a:pt x="2257" y="10112"/>
                    <a:pt x="3155" y="10112"/>
                  </a:cubicBezTo>
                  <a:cubicBezTo>
                    <a:pt x="3247" y="10112"/>
                    <a:pt x="3342" y="10109"/>
                    <a:pt x="3438" y="10103"/>
                  </a:cubicBezTo>
                  <a:lnTo>
                    <a:pt x="4946" y="10045"/>
                  </a:lnTo>
                  <a:cubicBezTo>
                    <a:pt x="5918" y="10045"/>
                    <a:pt x="6702" y="9799"/>
                    <a:pt x="6760" y="8841"/>
                  </a:cubicBezTo>
                  <a:lnTo>
                    <a:pt x="7557" y="1705"/>
                  </a:lnTo>
                  <a:cubicBezTo>
                    <a:pt x="7557" y="1226"/>
                    <a:pt x="7195" y="733"/>
                    <a:pt x="6760" y="501"/>
                  </a:cubicBezTo>
                  <a:lnTo>
                    <a:pt x="6644" y="443"/>
                  </a:lnTo>
                  <a:cubicBezTo>
                    <a:pt x="6045" y="106"/>
                    <a:pt x="5108" y="0"/>
                    <a:pt x="416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3243091" y="3397618"/>
              <a:ext cx="544866" cy="745574"/>
            </a:xfrm>
            <a:custGeom>
              <a:rect b="b" l="l" r="r" t="t"/>
              <a:pathLst>
                <a:path extrusionOk="0" h="9191" w="6717">
                  <a:moveTo>
                    <a:pt x="6412" y="1"/>
                  </a:moveTo>
                  <a:cubicBezTo>
                    <a:pt x="6412" y="117"/>
                    <a:pt x="6281" y="247"/>
                    <a:pt x="6223" y="305"/>
                  </a:cubicBezTo>
                  <a:cubicBezTo>
                    <a:pt x="5745" y="1031"/>
                    <a:pt x="5440" y="1872"/>
                    <a:pt x="5440" y="2786"/>
                  </a:cubicBezTo>
                  <a:cubicBezTo>
                    <a:pt x="5440" y="3569"/>
                    <a:pt x="5498" y="4352"/>
                    <a:pt x="5266" y="4889"/>
                  </a:cubicBezTo>
                  <a:cubicBezTo>
                    <a:pt x="5099" y="5222"/>
                    <a:pt x="4717" y="5373"/>
                    <a:pt x="4314" y="5373"/>
                  </a:cubicBezTo>
                  <a:cubicBezTo>
                    <a:pt x="3979" y="5373"/>
                    <a:pt x="3630" y="5268"/>
                    <a:pt x="3380" y="5077"/>
                  </a:cubicBezTo>
                  <a:lnTo>
                    <a:pt x="3380" y="5019"/>
                  </a:lnTo>
                  <a:cubicBezTo>
                    <a:pt x="3218" y="4882"/>
                    <a:pt x="3011" y="4803"/>
                    <a:pt x="2809" y="4803"/>
                  </a:cubicBezTo>
                  <a:cubicBezTo>
                    <a:pt x="2650" y="4803"/>
                    <a:pt x="2493" y="4852"/>
                    <a:pt x="2365" y="4961"/>
                  </a:cubicBezTo>
                  <a:cubicBezTo>
                    <a:pt x="2060" y="5193"/>
                    <a:pt x="1698" y="5382"/>
                    <a:pt x="1277" y="5382"/>
                  </a:cubicBezTo>
                  <a:cubicBezTo>
                    <a:pt x="668" y="5382"/>
                    <a:pt x="305" y="5135"/>
                    <a:pt x="1" y="4831"/>
                  </a:cubicBezTo>
                  <a:lnTo>
                    <a:pt x="1" y="4831"/>
                  </a:lnTo>
                  <a:lnTo>
                    <a:pt x="610" y="8036"/>
                  </a:lnTo>
                  <a:cubicBezTo>
                    <a:pt x="715" y="8918"/>
                    <a:pt x="1416" y="9191"/>
                    <a:pt x="2314" y="9191"/>
                  </a:cubicBezTo>
                  <a:cubicBezTo>
                    <a:pt x="2406" y="9191"/>
                    <a:pt x="2501" y="9188"/>
                    <a:pt x="2597" y="9182"/>
                  </a:cubicBezTo>
                  <a:lnTo>
                    <a:pt x="4105" y="9124"/>
                  </a:lnTo>
                  <a:cubicBezTo>
                    <a:pt x="5077" y="9124"/>
                    <a:pt x="5861" y="8878"/>
                    <a:pt x="5919" y="7920"/>
                  </a:cubicBezTo>
                  <a:lnTo>
                    <a:pt x="6716" y="784"/>
                  </a:lnTo>
                  <a:cubicBezTo>
                    <a:pt x="6716" y="537"/>
                    <a:pt x="6586" y="247"/>
                    <a:pt x="641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998356" y="3345053"/>
              <a:ext cx="382469" cy="685221"/>
            </a:xfrm>
            <a:custGeom>
              <a:rect b="b" l="l" r="r" t="t"/>
              <a:pathLst>
                <a:path extrusionOk="0" h="8447" w="4715">
                  <a:moveTo>
                    <a:pt x="3328" y="1"/>
                  </a:moveTo>
                  <a:cubicBezTo>
                    <a:pt x="2697" y="1"/>
                    <a:pt x="2129" y="790"/>
                    <a:pt x="1756" y="1911"/>
                  </a:cubicBezTo>
                  <a:cubicBezTo>
                    <a:pt x="1320" y="3245"/>
                    <a:pt x="0" y="8206"/>
                    <a:pt x="726" y="8438"/>
                  </a:cubicBezTo>
                  <a:cubicBezTo>
                    <a:pt x="744" y="8444"/>
                    <a:pt x="764" y="8447"/>
                    <a:pt x="785" y="8447"/>
                  </a:cubicBezTo>
                  <a:cubicBezTo>
                    <a:pt x="1620" y="8447"/>
                    <a:pt x="3869" y="3636"/>
                    <a:pt x="4294" y="2404"/>
                  </a:cubicBezTo>
                  <a:cubicBezTo>
                    <a:pt x="4715" y="1069"/>
                    <a:pt x="4352" y="286"/>
                    <a:pt x="3569" y="39"/>
                  </a:cubicBezTo>
                  <a:cubicBezTo>
                    <a:pt x="3488" y="13"/>
                    <a:pt x="3407" y="1"/>
                    <a:pt x="3328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3032507" y="3861618"/>
              <a:ext cx="671896" cy="202881"/>
            </a:xfrm>
            <a:custGeom>
              <a:rect b="b" l="l" r="r" t="t"/>
              <a:pathLst>
                <a:path extrusionOk="0" h="2501" w="8283">
                  <a:moveTo>
                    <a:pt x="7661" y="1"/>
                  </a:moveTo>
                  <a:cubicBezTo>
                    <a:pt x="7396" y="1"/>
                    <a:pt x="6998" y="101"/>
                    <a:pt x="6701" y="141"/>
                  </a:cubicBezTo>
                  <a:cubicBezTo>
                    <a:pt x="6527" y="199"/>
                    <a:pt x="6339" y="257"/>
                    <a:pt x="6165" y="257"/>
                  </a:cubicBezTo>
                  <a:cubicBezTo>
                    <a:pt x="5622" y="213"/>
                    <a:pt x="4892" y="194"/>
                    <a:pt x="4157" y="194"/>
                  </a:cubicBezTo>
                  <a:cubicBezTo>
                    <a:pt x="2927" y="194"/>
                    <a:pt x="1680" y="248"/>
                    <a:pt x="1262" y="329"/>
                  </a:cubicBezTo>
                  <a:cubicBezTo>
                    <a:pt x="421" y="503"/>
                    <a:pt x="0" y="1171"/>
                    <a:pt x="58" y="1649"/>
                  </a:cubicBezTo>
                  <a:cubicBezTo>
                    <a:pt x="203" y="2249"/>
                    <a:pt x="517" y="2500"/>
                    <a:pt x="1034" y="2500"/>
                  </a:cubicBezTo>
                  <a:cubicBezTo>
                    <a:pt x="1193" y="2500"/>
                    <a:pt x="1370" y="2477"/>
                    <a:pt x="1567" y="2433"/>
                  </a:cubicBezTo>
                  <a:cubicBezTo>
                    <a:pt x="2176" y="2316"/>
                    <a:pt x="4772" y="1533"/>
                    <a:pt x="6165" y="866"/>
                  </a:cubicBezTo>
                  <a:cubicBezTo>
                    <a:pt x="6433" y="737"/>
                    <a:pt x="6701" y="664"/>
                    <a:pt x="6993" y="664"/>
                  </a:cubicBezTo>
                  <a:cubicBezTo>
                    <a:pt x="7096" y="664"/>
                    <a:pt x="7201" y="673"/>
                    <a:pt x="7311" y="692"/>
                  </a:cubicBezTo>
                  <a:lnTo>
                    <a:pt x="8282" y="808"/>
                  </a:lnTo>
                  <a:cubicBezTo>
                    <a:pt x="8282" y="808"/>
                    <a:pt x="8152" y="329"/>
                    <a:pt x="7920" y="83"/>
                  </a:cubicBezTo>
                  <a:cubicBezTo>
                    <a:pt x="7878" y="23"/>
                    <a:pt x="7784" y="1"/>
                    <a:pt x="766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654737" y="4293982"/>
              <a:ext cx="1260241" cy="340380"/>
            </a:xfrm>
            <a:custGeom>
              <a:rect b="b" l="l" r="r" t="t"/>
              <a:pathLst>
                <a:path extrusionOk="0" h="4196" w="15536">
                  <a:moveTo>
                    <a:pt x="2212" y="0"/>
                  </a:moveTo>
                  <a:cubicBezTo>
                    <a:pt x="1035" y="0"/>
                    <a:pt x="415" y="640"/>
                    <a:pt x="248" y="1280"/>
                  </a:cubicBezTo>
                  <a:cubicBezTo>
                    <a:pt x="1" y="2063"/>
                    <a:pt x="610" y="2614"/>
                    <a:pt x="1451" y="2905"/>
                  </a:cubicBezTo>
                  <a:cubicBezTo>
                    <a:pt x="4236" y="3876"/>
                    <a:pt x="8762" y="4181"/>
                    <a:pt x="10764" y="4181"/>
                  </a:cubicBezTo>
                  <a:cubicBezTo>
                    <a:pt x="10764" y="4181"/>
                    <a:pt x="11918" y="4071"/>
                    <a:pt x="13100" y="4071"/>
                  </a:cubicBezTo>
                  <a:cubicBezTo>
                    <a:pt x="13691" y="4071"/>
                    <a:pt x="14288" y="4099"/>
                    <a:pt x="14753" y="4181"/>
                  </a:cubicBezTo>
                  <a:cubicBezTo>
                    <a:pt x="14837" y="4191"/>
                    <a:pt x="14912" y="4196"/>
                    <a:pt x="14979" y="4196"/>
                  </a:cubicBezTo>
                  <a:cubicBezTo>
                    <a:pt x="15294" y="4196"/>
                    <a:pt x="15430" y="4090"/>
                    <a:pt x="15478" y="3934"/>
                  </a:cubicBezTo>
                  <a:cubicBezTo>
                    <a:pt x="15536" y="3760"/>
                    <a:pt x="15420" y="3630"/>
                    <a:pt x="15115" y="3572"/>
                  </a:cubicBezTo>
                  <a:cubicBezTo>
                    <a:pt x="14811" y="3456"/>
                    <a:pt x="13969" y="3514"/>
                    <a:pt x="13476" y="3456"/>
                  </a:cubicBezTo>
                  <a:cubicBezTo>
                    <a:pt x="12939" y="3456"/>
                    <a:pt x="12693" y="3035"/>
                    <a:pt x="12388" y="2847"/>
                  </a:cubicBezTo>
                  <a:cubicBezTo>
                    <a:pt x="12261" y="2815"/>
                    <a:pt x="12095" y="2766"/>
                    <a:pt x="11890" y="2766"/>
                  </a:cubicBezTo>
                  <a:cubicBezTo>
                    <a:pt x="11721" y="2766"/>
                    <a:pt x="11524" y="2799"/>
                    <a:pt x="11300" y="2905"/>
                  </a:cubicBezTo>
                  <a:cubicBezTo>
                    <a:pt x="10870" y="3141"/>
                    <a:pt x="10493" y="3220"/>
                    <a:pt x="10124" y="3220"/>
                  </a:cubicBezTo>
                  <a:cubicBezTo>
                    <a:pt x="9722" y="3220"/>
                    <a:pt x="9331" y="3126"/>
                    <a:pt x="8893" y="3035"/>
                  </a:cubicBezTo>
                  <a:cubicBezTo>
                    <a:pt x="8893" y="3035"/>
                    <a:pt x="3932" y="134"/>
                    <a:pt x="2365" y="4"/>
                  </a:cubicBezTo>
                  <a:cubicBezTo>
                    <a:pt x="2313" y="1"/>
                    <a:pt x="2262" y="0"/>
                    <a:pt x="22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3105432" y="3863565"/>
              <a:ext cx="741333" cy="514301"/>
            </a:xfrm>
            <a:custGeom>
              <a:rect b="b" l="l" r="r" t="t"/>
              <a:pathLst>
                <a:path extrusionOk="0" h="6340" w="9139">
                  <a:moveTo>
                    <a:pt x="798" y="1"/>
                  </a:moveTo>
                  <a:cubicBezTo>
                    <a:pt x="363" y="1"/>
                    <a:pt x="0" y="363"/>
                    <a:pt x="0" y="784"/>
                  </a:cubicBezTo>
                  <a:lnTo>
                    <a:pt x="0" y="5556"/>
                  </a:lnTo>
                  <a:cubicBezTo>
                    <a:pt x="0" y="5977"/>
                    <a:pt x="363" y="6339"/>
                    <a:pt x="798" y="6339"/>
                  </a:cubicBezTo>
                  <a:lnTo>
                    <a:pt x="8283" y="6339"/>
                  </a:lnTo>
                  <a:cubicBezTo>
                    <a:pt x="8776" y="6339"/>
                    <a:pt x="9139" y="5977"/>
                    <a:pt x="9139" y="5556"/>
                  </a:cubicBezTo>
                  <a:lnTo>
                    <a:pt x="9139" y="784"/>
                  </a:lnTo>
                  <a:cubicBezTo>
                    <a:pt x="9139" y="363"/>
                    <a:pt x="8776" y="1"/>
                    <a:pt x="828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3105432" y="3863565"/>
              <a:ext cx="741333" cy="68303"/>
            </a:xfrm>
            <a:custGeom>
              <a:rect b="b" l="l" r="r" t="t"/>
              <a:pathLst>
                <a:path extrusionOk="0" h="842" w="9139">
                  <a:moveTo>
                    <a:pt x="668" y="1"/>
                  </a:moveTo>
                  <a:cubicBezTo>
                    <a:pt x="305" y="1"/>
                    <a:pt x="0" y="305"/>
                    <a:pt x="0" y="668"/>
                  </a:cubicBezTo>
                  <a:lnTo>
                    <a:pt x="0" y="842"/>
                  </a:lnTo>
                  <a:cubicBezTo>
                    <a:pt x="0" y="479"/>
                    <a:pt x="305" y="175"/>
                    <a:pt x="668" y="175"/>
                  </a:cubicBezTo>
                  <a:lnTo>
                    <a:pt x="8471" y="175"/>
                  </a:lnTo>
                  <a:cubicBezTo>
                    <a:pt x="8834" y="175"/>
                    <a:pt x="9139" y="479"/>
                    <a:pt x="9139" y="842"/>
                  </a:cubicBezTo>
                  <a:lnTo>
                    <a:pt x="9139" y="668"/>
                  </a:lnTo>
                  <a:cubicBezTo>
                    <a:pt x="9139" y="305"/>
                    <a:pt x="8834" y="1"/>
                    <a:pt x="847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306494" y="3201148"/>
              <a:ext cx="2515697" cy="1603824"/>
            </a:xfrm>
            <a:custGeom>
              <a:rect b="b" l="l" r="r" t="t"/>
              <a:pathLst>
                <a:path extrusionOk="0" h="19771" w="31013">
                  <a:moveTo>
                    <a:pt x="25573" y="0"/>
                  </a:moveTo>
                  <a:lnTo>
                    <a:pt x="25573" y="247"/>
                  </a:lnTo>
                  <a:lnTo>
                    <a:pt x="27197" y="247"/>
                  </a:lnTo>
                  <a:cubicBezTo>
                    <a:pt x="29199" y="247"/>
                    <a:pt x="30766" y="1813"/>
                    <a:pt x="30766" y="3815"/>
                  </a:cubicBezTo>
                  <a:lnTo>
                    <a:pt x="30766" y="15956"/>
                  </a:lnTo>
                  <a:cubicBezTo>
                    <a:pt x="30766" y="17900"/>
                    <a:pt x="29199" y="19524"/>
                    <a:pt x="27197" y="19524"/>
                  </a:cubicBezTo>
                  <a:lnTo>
                    <a:pt x="3815" y="19524"/>
                  </a:lnTo>
                  <a:cubicBezTo>
                    <a:pt x="1872" y="19524"/>
                    <a:pt x="247" y="17900"/>
                    <a:pt x="247" y="15956"/>
                  </a:cubicBezTo>
                  <a:cubicBezTo>
                    <a:pt x="247" y="13969"/>
                    <a:pt x="1872" y="12330"/>
                    <a:pt x="3815" y="12330"/>
                  </a:cubicBezTo>
                  <a:lnTo>
                    <a:pt x="9849" y="12330"/>
                  </a:lnTo>
                  <a:lnTo>
                    <a:pt x="9849" y="12098"/>
                  </a:lnTo>
                  <a:lnTo>
                    <a:pt x="3815" y="12098"/>
                  </a:lnTo>
                  <a:cubicBezTo>
                    <a:pt x="1698" y="12098"/>
                    <a:pt x="0" y="13838"/>
                    <a:pt x="0" y="15956"/>
                  </a:cubicBezTo>
                  <a:cubicBezTo>
                    <a:pt x="0" y="18016"/>
                    <a:pt x="1698" y="19771"/>
                    <a:pt x="3815" y="19771"/>
                  </a:cubicBezTo>
                  <a:lnTo>
                    <a:pt x="27197" y="19771"/>
                  </a:lnTo>
                  <a:cubicBezTo>
                    <a:pt x="29315" y="19771"/>
                    <a:pt x="31012" y="18016"/>
                    <a:pt x="31012" y="15956"/>
                  </a:cubicBezTo>
                  <a:lnTo>
                    <a:pt x="31012" y="3815"/>
                  </a:lnTo>
                  <a:cubicBezTo>
                    <a:pt x="31012" y="1697"/>
                    <a:pt x="29315" y="0"/>
                    <a:pt x="27197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3321326" y="2892173"/>
              <a:ext cx="430218" cy="472322"/>
            </a:xfrm>
            <a:custGeom>
              <a:rect b="b" l="l" r="r" t="t"/>
              <a:pathLst>
                <a:path extrusionOk="0" h="5766" w="5252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3301175" y="2896925"/>
              <a:ext cx="376727" cy="331592"/>
            </a:xfrm>
            <a:custGeom>
              <a:rect b="b" l="l" r="r" t="t"/>
              <a:pathLst>
                <a:path extrusionOk="0" h="4048" w="4599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3385547" y="3179694"/>
              <a:ext cx="173496" cy="273432"/>
            </a:xfrm>
            <a:custGeom>
              <a:rect b="b" l="l" r="r" t="t"/>
              <a:pathLst>
                <a:path extrusionOk="0" h="3338" w="2118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3399800" y="3179694"/>
              <a:ext cx="159243" cy="155147"/>
            </a:xfrm>
            <a:custGeom>
              <a:rect b="b" l="l" r="r" t="t"/>
              <a:pathLst>
                <a:path extrusionOk="0" h="1894" w="1944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3310677" y="3030118"/>
              <a:ext cx="70119" cy="99772"/>
            </a:xfrm>
            <a:custGeom>
              <a:rect b="b" l="l" r="r" t="t"/>
              <a:pathLst>
                <a:path extrusionOk="0" h="1218" w="856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593446" y="3030118"/>
              <a:ext cx="68972" cy="99772"/>
            </a:xfrm>
            <a:custGeom>
              <a:rect b="b" l="l" r="r" t="t"/>
              <a:pathLst>
                <a:path extrusionOk="0" h="1218" w="842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3346310" y="2896925"/>
              <a:ext cx="281706" cy="402530"/>
            </a:xfrm>
            <a:custGeom>
              <a:rect b="b" l="l" r="r" t="t"/>
              <a:pathLst>
                <a:path extrusionOk="0" h="4914" w="3439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3465086" y="3045436"/>
              <a:ext cx="44070" cy="134341"/>
            </a:xfrm>
            <a:custGeom>
              <a:rect b="b" l="l" r="r" t="t"/>
              <a:pathLst>
                <a:path extrusionOk="0" h="1640" w="538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3301175" y="2830738"/>
              <a:ext cx="386229" cy="283672"/>
            </a:xfrm>
            <a:custGeom>
              <a:rect b="b" l="l" r="r" t="t"/>
              <a:pathLst>
                <a:path extrusionOk="0" h="3463" w="4715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+ SUBTITLE">
  <p:cSld name="CUSTOM_2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8"/>
          <p:cNvSpPr/>
          <p:nvPr/>
        </p:nvSpPr>
        <p:spPr>
          <a:xfrm>
            <a:off x="60699" y="161824"/>
            <a:ext cx="6913267" cy="4956967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18"/>
          <p:cNvGrpSpPr/>
          <p:nvPr/>
        </p:nvGrpSpPr>
        <p:grpSpPr>
          <a:xfrm>
            <a:off x="431295" y="2234397"/>
            <a:ext cx="1174333" cy="2994797"/>
            <a:chOff x="-2413068" y="2234397"/>
            <a:chExt cx="1174333" cy="2994797"/>
          </a:xfrm>
        </p:grpSpPr>
        <p:sp>
          <p:nvSpPr>
            <p:cNvPr id="902" name="Google Shape;902;p18"/>
            <p:cNvSpPr/>
            <p:nvPr/>
          </p:nvSpPr>
          <p:spPr>
            <a:xfrm>
              <a:off x="-2226996" y="2690096"/>
              <a:ext cx="690377" cy="999039"/>
            </a:xfrm>
            <a:custGeom>
              <a:rect b="b" l="l" r="r" t="t"/>
              <a:pathLst>
                <a:path extrusionOk="0" h="10749" w="7428">
                  <a:moveTo>
                    <a:pt x="2046" y="0"/>
                  </a:moveTo>
                  <a:lnTo>
                    <a:pt x="1" y="10691"/>
                  </a:lnTo>
                  <a:lnTo>
                    <a:pt x="7427" y="10749"/>
                  </a:lnTo>
                  <a:lnTo>
                    <a:pt x="5977" y="537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-1941195" y="3667481"/>
              <a:ext cx="443615" cy="1561713"/>
            </a:xfrm>
            <a:custGeom>
              <a:rect b="b" l="l" r="r" t="t"/>
              <a:pathLst>
                <a:path extrusionOk="0" h="16803" w="4773">
                  <a:moveTo>
                    <a:pt x="4352" y="0"/>
                  </a:moveTo>
                  <a:lnTo>
                    <a:pt x="1" y="363"/>
                  </a:lnTo>
                  <a:cubicBezTo>
                    <a:pt x="1" y="363"/>
                    <a:pt x="610" y="4715"/>
                    <a:pt x="914" y="6397"/>
                  </a:cubicBezTo>
                  <a:cubicBezTo>
                    <a:pt x="1088" y="7181"/>
                    <a:pt x="1088" y="9719"/>
                    <a:pt x="1146" y="12083"/>
                  </a:cubicBezTo>
                  <a:cubicBezTo>
                    <a:pt x="1205" y="14506"/>
                    <a:pt x="1277" y="16739"/>
                    <a:pt x="1277" y="16739"/>
                  </a:cubicBezTo>
                  <a:cubicBezTo>
                    <a:pt x="1388" y="16784"/>
                    <a:pt x="1492" y="16803"/>
                    <a:pt x="1596" y="16803"/>
                  </a:cubicBezTo>
                  <a:cubicBezTo>
                    <a:pt x="1764" y="16803"/>
                    <a:pt x="1930" y="16753"/>
                    <a:pt x="2118" y="16681"/>
                  </a:cubicBezTo>
                  <a:cubicBezTo>
                    <a:pt x="2118" y="16681"/>
                    <a:pt x="3148" y="11532"/>
                    <a:pt x="3685" y="8878"/>
                  </a:cubicBezTo>
                  <a:cubicBezTo>
                    <a:pt x="4773" y="3134"/>
                    <a:pt x="4352" y="1"/>
                    <a:pt x="435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-1941195" y="3701220"/>
              <a:ext cx="308848" cy="860462"/>
            </a:xfrm>
            <a:custGeom>
              <a:rect b="b" l="l" r="r" t="t"/>
              <a:pathLst>
                <a:path extrusionOk="0" h="9258" w="332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0" y="4352"/>
                    <a:pt x="914" y="6034"/>
                  </a:cubicBezTo>
                  <a:cubicBezTo>
                    <a:pt x="1030" y="6527"/>
                    <a:pt x="1088" y="7731"/>
                    <a:pt x="1088" y="9066"/>
                  </a:cubicBezTo>
                  <a:cubicBezTo>
                    <a:pt x="1088" y="9199"/>
                    <a:pt x="1108" y="9258"/>
                    <a:pt x="1142" y="9258"/>
                  </a:cubicBezTo>
                  <a:cubicBezTo>
                    <a:pt x="1325" y="9258"/>
                    <a:pt x="1929" y="7579"/>
                    <a:pt x="2234" y="6455"/>
                  </a:cubicBezTo>
                  <a:cubicBezTo>
                    <a:pt x="3322" y="2292"/>
                    <a:pt x="1872" y="116"/>
                    <a:pt x="1872" y="1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-2340200" y="3603444"/>
              <a:ext cx="618811" cy="1614504"/>
            </a:xfrm>
            <a:custGeom>
              <a:rect b="b" l="l" r="r" t="t"/>
              <a:pathLst>
                <a:path extrusionOk="0" h="17371" w="6658">
                  <a:moveTo>
                    <a:pt x="3062" y="0"/>
                  </a:moveTo>
                  <a:cubicBezTo>
                    <a:pt x="2161" y="0"/>
                    <a:pt x="1302" y="324"/>
                    <a:pt x="1219" y="1052"/>
                  </a:cubicBezTo>
                  <a:cubicBezTo>
                    <a:pt x="1088" y="2561"/>
                    <a:pt x="1509" y="5694"/>
                    <a:pt x="1944" y="8058"/>
                  </a:cubicBezTo>
                  <a:cubicBezTo>
                    <a:pt x="2118" y="9320"/>
                    <a:pt x="1393" y="11742"/>
                    <a:pt x="856" y="13802"/>
                  </a:cubicBezTo>
                  <a:cubicBezTo>
                    <a:pt x="363" y="15615"/>
                    <a:pt x="0" y="17124"/>
                    <a:pt x="0" y="17124"/>
                  </a:cubicBezTo>
                  <a:cubicBezTo>
                    <a:pt x="247" y="17298"/>
                    <a:pt x="493" y="17370"/>
                    <a:pt x="725" y="17370"/>
                  </a:cubicBezTo>
                  <a:cubicBezTo>
                    <a:pt x="725" y="17370"/>
                    <a:pt x="2785" y="13860"/>
                    <a:pt x="4714" y="10480"/>
                  </a:cubicBezTo>
                  <a:cubicBezTo>
                    <a:pt x="6658" y="7086"/>
                    <a:pt x="5628" y="3460"/>
                    <a:pt x="5207" y="1052"/>
                  </a:cubicBezTo>
                  <a:cubicBezTo>
                    <a:pt x="5079" y="386"/>
                    <a:pt x="4045" y="0"/>
                    <a:pt x="306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-2233780" y="2690096"/>
              <a:ext cx="714635" cy="1055641"/>
            </a:xfrm>
            <a:custGeom>
              <a:rect b="b" l="l" r="r" t="t"/>
              <a:pathLst>
                <a:path extrusionOk="0" h="11358" w="7689">
                  <a:moveTo>
                    <a:pt x="2119" y="0"/>
                  </a:moveTo>
                  <a:lnTo>
                    <a:pt x="1" y="10516"/>
                  </a:lnTo>
                  <a:cubicBezTo>
                    <a:pt x="1" y="10691"/>
                    <a:pt x="132" y="10879"/>
                    <a:pt x="306" y="10937"/>
                  </a:cubicBezTo>
                  <a:cubicBezTo>
                    <a:pt x="1031" y="11053"/>
                    <a:pt x="2786" y="11358"/>
                    <a:pt x="4788" y="11358"/>
                  </a:cubicBezTo>
                  <a:cubicBezTo>
                    <a:pt x="6238" y="11358"/>
                    <a:pt x="7079" y="11053"/>
                    <a:pt x="7442" y="10879"/>
                  </a:cubicBezTo>
                  <a:cubicBezTo>
                    <a:pt x="7616" y="10807"/>
                    <a:pt x="7689" y="10633"/>
                    <a:pt x="7689" y="10516"/>
                  </a:cubicBezTo>
                  <a:lnTo>
                    <a:pt x="6050" y="53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-2356372" y="3846768"/>
              <a:ext cx="122684" cy="269719"/>
            </a:xfrm>
            <a:custGeom>
              <a:rect b="b" l="l" r="r" t="t"/>
              <a:pathLst>
                <a:path extrusionOk="0" h="2902" w="1320">
                  <a:moveTo>
                    <a:pt x="479" y="1"/>
                  </a:moveTo>
                  <a:cubicBezTo>
                    <a:pt x="305" y="1"/>
                    <a:pt x="174" y="175"/>
                    <a:pt x="174" y="421"/>
                  </a:cubicBezTo>
                  <a:lnTo>
                    <a:pt x="174" y="726"/>
                  </a:lnTo>
                  <a:cubicBezTo>
                    <a:pt x="232" y="900"/>
                    <a:pt x="174" y="1089"/>
                    <a:pt x="116" y="1205"/>
                  </a:cubicBezTo>
                  <a:cubicBezTo>
                    <a:pt x="0" y="1567"/>
                    <a:pt x="58" y="1988"/>
                    <a:pt x="174" y="2350"/>
                  </a:cubicBezTo>
                  <a:cubicBezTo>
                    <a:pt x="232" y="2539"/>
                    <a:pt x="537" y="2655"/>
                    <a:pt x="899" y="2844"/>
                  </a:cubicBezTo>
                  <a:cubicBezTo>
                    <a:pt x="994" y="2873"/>
                    <a:pt x="1099" y="2902"/>
                    <a:pt x="1173" y="2902"/>
                  </a:cubicBezTo>
                  <a:cubicBezTo>
                    <a:pt x="1247" y="2902"/>
                    <a:pt x="1291" y="2873"/>
                    <a:pt x="1262" y="2786"/>
                  </a:cubicBezTo>
                  <a:cubicBezTo>
                    <a:pt x="1146" y="2597"/>
                    <a:pt x="595" y="2292"/>
                    <a:pt x="783" y="1756"/>
                  </a:cubicBezTo>
                  <a:cubicBezTo>
                    <a:pt x="783" y="1698"/>
                    <a:pt x="783" y="1625"/>
                    <a:pt x="841" y="1625"/>
                  </a:cubicBezTo>
                  <a:cubicBezTo>
                    <a:pt x="957" y="1625"/>
                    <a:pt x="957" y="1872"/>
                    <a:pt x="1030" y="1988"/>
                  </a:cubicBezTo>
                  <a:cubicBezTo>
                    <a:pt x="1074" y="2130"/>
                    <a:pt x="1150" y="2198"/>
                    <a:pt x="1210" y="2198"/>
                  </a:cubicBezTo>
                  <a:cubicBezTo>
                    <a:pt x="1230" y="2198"/>
                    <a:pt x="1248" y="2191"/>
                    <a:pt x="1262" y="2176"/>
                  </a:cubicBezTo>
                  <a:cubicBezTo>
                    <a:pt x="1320" y="2176"/>
                    <a:pt x="1262" y="2060"/>
                    <a:pt x="1204" y="1872"/>
                  </a:cubicBezTo>
                  <a:cubicBezTo>
                    <a:pt x="1146" y="1625"/>
                    <a:pt x="1146" y="1393"/>
                    <a:pt x="1088" y="1263"/>
                  </a:cubicBezTo>
                  <a:cubicBezTo>
                    <a:pt x="1088" y="1205"/>
                    <a:pt x="1030" y="1147"/>
                    <a:pt x="957" y="1089"/>
                  </a:cubicBezTo>
                  <a:cubicBezTo>
                    <a:pt x="899" y="1031"/>
                    <a:pt x="841" y="900"/>
                    <a:pt x="841" y="784"/>
                  </a:cubicBezTo>
                  <a:lnTo>
                    <a:pt x="841" y="363"/>
                  </a:lnTo>
                  <a:cubicBezTo>
                    <a:pt x="841" y="117"/>
                    <a:pt x="725" y="1"/>
                    <a:pt x="47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-2283598" y="2695486"/>
              <a:ext cx="387013" cy="1307329"/>
            </a:xfrm>
            <a:custGeom>
              <a:rect b="b" l="l" r="r" t="t"/>
              <a:pathLst>
                <a:path extrusionOk="0" h="14066" w="4164">
                  <a:moveTo>
                    <a:pt x="2843" y="0"/>
                  </a:moveTo>
                  <a:cubicBezTo>
                    <a:pt x="2843" y="0"/>
                    <a:pt x="1451" y="3133"/>
                    <a:pt x="972" y="5309"/>
                  </a:cubicBezTo>
                  <a:cubicBezTo>
                    <a:pt x="479" y="7485"/>
                    <a:pt x="0" y="12504"/>
                    <a:pt x="58" y="12924"/>
                  </a:cubicBezTo>
                  <a:cubicBezTo>
                    <a:pt x="103" y="13263"/>
                    <a:pt x="1323" y="14065"/>
                    <a:pt x="2348" y="14065"/>
                  </a:cubicBezTo>
                  <a:cubicBezTo>
                    <a:pt x="2641" y="14065"/>
                    <a:pt x="2919" y="14000"/>
                    <a:pt x="3148" y="13838"/>
                  </a:cubicBezTo>
                  <a:cubicBezTo>
                    <a:pt x="4163" y="13113"/>
                    <a:pt x="3380" y="11836"/>
                    <a:pt x="2713" y="8645"/>
                  </a:cubicBezTo>
                  <a:cubicBezTo>
                    <a:pt x="2292" y="6470"/>
                    <a:pt x="3017" y="3989"/>
                    <a:pt x="3511" y="2655"/>
                  </a:cubicBezTo>
                  <a:cubicBezTo>
                    <a:pt x="3743" y="1988"/>
                    <a:pt x="3873" y="1262"/>
                    <a:pt x="3873" y="537"/>
                  </a:cubicBezTo>
                  <a:cubicBezTo>
                    <a:pt x="3873" y="305"/>
                    <a:pt x="3685" y="58"/>
                    <a:pt x="3438" y="58"/>
                  </a:cubicBezTo>
                  <a:lnTo>
                    <a:pt x="2843" y="0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-2217887" y="2690096"/>
              <a:ext cx="243045" cy="651527"/>
            </a:xfrm>
            <a:custGeom>
              <a:rect b="b" l="l" r="r" t="t"/>
              <a:pathLst>
                <a:path extrusionOk="0" h="7010" w="2615">
                  <a:moveTo>
                    <a:pt x="2078" y="0"/>
                  </a:moveTo>
                  <a:cubicBezTo>
                    <a:pt x="2078" y="0"/>
                    <a:pt x="744" y="3191"/>
                    <a:pt x="265" y="5367"/>
                  </a:cubicBezTo>
                  <a:cubicBezTo>
                    <a:pt x="0" y="6535"/>
                    <a:pt x="158" y="7009"/>
                    <a:pt x="435" y="7009"/>
                  </a:cubicBezTo>
                  <a:cubicBezTo>
                    <a:pt x="673" y="7009"/>
                    <a:pt x="1001" y="6657"/>
                    <a:pt x="1222" y="6092"/>
                  </a:cubicBezTo>
                  <a:cubicBezTo>
                    <a:pt x="1585" y="5135"/>
                    <a:pt x="2006" y="3917"/>
                    <a:pt x="2310" y="3017"/>
                  </a:cubicBezTo>
                  <a:cubicBezTo>
                    <a:pt x="2557" y="2350"/>
                    <a:pt x="2615" y="1741"/>
                    <a:pt x="2615" y="1088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-2413068" y="2686378"/>
              <a:ext cx="465177" cy="1217082"/>
            </a:xfrm>
            <a:custGeom>
              <a:rect b="b" l="l" r="r" t="t"/>
              <a:pathLst>
                <a:path extrusionOk="0" h="13095" w="5005">
                  <a:moveTo>
                    <a:pt x="4081" y="0"/>
                  </a:moveTo>
                  <a:cubicBezTo>
                    <a:pt x="3888" y="0"/>
                    <a:pt x="3674" y="82"/>
                    <a:pt x="3453" y="272"/>
                  </a:cubicBezTo>
                  <a:cubicBezTo>
                    <a:pt x="3453" y="272"/>
                    <a:pt x="1" y="4871"/>
                    <a:pt x="1" y="7467"/>
                  </a:cubicBezTo>
                  <a:cubicBezTo>
                    <a:pt x="1" y="9033"/>
                    <a:pt x="610" y="12181"/>
                    <a:pt x="726" y="12906"/>
                  </a:cubicBezTo>
                  <a:cubicBezTo>
                    <a:pt x="726" y="12964"/>
                    <a:pt x="842" y="13095"/>
                    <a:pt x="915" y="13095"/>
                  </a:cubicBezTo>
                  <a:lnTo>
                    <a:pt x="1335" y="13095"/>
                  </a:lnTo>
                  <a:cubicBezTo>
                    <a:pt x="1451" y="13022"/>
                    <a:pt x="1567" y="12906"/>
                    <a:pt x="1567" y="12790"/>
                  </a:cubicBezTo>
                  <a:cubicBezTo>
                    <a:pt x="1567" y="11818"/>
                    <a:pt x="1509" y="8018"/>
                    <a:pt x="1756" y="7293"/>
                  </a:cubicBezTo>
                  <a:cubicBezTo>
                    <a:pt x="2061" y="6379"/>
                    <a:pt x="4904" y="2274"/>
                    <a:pt x="4962" y="1302"/>
                  </a:cubicBezTo>
                  <a:cubicBezTo>
                    <a:pt x="5004" y="639"/>
                    <a:pt x="4622" y="0"/>
                    <a:pt x="408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-1800944" y="2723741"/>
              <a:ext cx="365357" cy="1223030"/>
            </a:xfrm>
            <a:custGeom>
              <a:rect b="b" l="l" r="r" t="t"/>
              <a:pathLst>
                <a:path extrusionOk="0" h="13159" w="3931">
                  <a:moveTo>
                    <a:pt x="305" y="1"/>
                  </a:moveTo>
                  <a:lnTo>
                    <a:pt x="305" y="1"/>
                  </a:lnTo>
                  <a:cubicBezTo>
                    <a:pt x="305" y="1"/>
                    <a:pt x="1030" y="1510"/>
                    <a:pt x="783" y="3627"/>
                  </a:cubicBezTo>
                  <a:cubicBezTo>
                    <a:pt x="551" y="5730"/>
                    <a:pt x="0" y="12142"/>
                    <a:pt x="1944" y="13114"/>
                  </a:cubicBezTo>
                  <a:cubicBezTo>
                    <a:pt x="2003" y="13144"/>
                    <a:pt x="2071" y="13158"/>
                    <a:pt x="2145" y="13158"/>
                  </a:cubicBezTo>
                  <a:cubicBezTo>
                    <a:pt x="2804" y="13158"/>
                    <a:pt x="3931" y="12028"/>
                    <a:pt x="3931" y="11532"/>
                  </a:cubicBezTo>
                  <a:cubicBezTo>
                    <a:pt x="3931" y="11054"/>
                    <a:pt x="3452" y="9357"/>
                    <a:pt x="3032" y="7848"/>
                  </a:cubicBezTo>
                  <a:cubicBezTo>
                    <a:pt x="2539" y="6282"/>
                    <a:pt x="1509" y="175"/>
                    <a:pt x="1509" y="175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-1749733" y="3323686"/>
              <a:ext cx="241372" cy="191554"/>
            </a:xfrm>
            <a:custGeom>
              <a:rect b="b" l="l" r="r" t="t"/>
              <a:pathLst>
                <a:path extrusionOk="0" h="2061" w="2597">
                  <a:moveTo>
                    <a:pt x="2118" y="1"/>
                  </a:moveTo>
                  <a:cubicBezTo>
                    <a:pt x="1451" y="363"/>
                    <a:pt x="726" y="668"/>
                    <a:pt x="58" y="1031"/>
                  </a:cubicBezTo>
                  <a:cubicBezTo>
                    <a:pt x="0" y="1161"/>
                    <a:pt x="0" y="1524"/>
                    <a:pt x="0" y="2060"/>
                  </a:cubicBezTo>
                  <a:cubicBezTo>
                    <a:pt x="842" y="2002"/>
                    <a:pt x="1755" y="2002"/>
                    <a:pt x="2597" y="1886"/>
                  </a:cubicBezTo>
                  <a:cubicBezTo>
                    <a:pt x="2539" y="1698"/>
                    <a:pt x="2539" y="1524"/>
                    <a:pt x="2481" y="1393"/>
                  </a:cubicBezTo>
                  <a:cubicBezTo>
                    <a:pt x="2350" y="1089"/>
                    <a:pt x="2234" y="610"/>
                    <a:pt x="2118" y="1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-1856245" y="3261415"/>
              <a:ext cx="589255" cy="331991"/>
            </a:xfrm>
            <a:custGeom>
              <a:rect b="b" l="l" r="r" t="t"/>
              <a:pathLst>
                <a:path extrusionOk="0" h="3572" w="6340">
                  <a:moveTo>
                    <a:pt x="5792" y="0"/>
                  </a:moveTo>
                  <a:cubicBezTo>
                    <a:pt x="5502" y="0"/>
                    <a:pt x="5095" y="118"/>
                    <a:pt x="4642" y="250"/>
                  </a:cubicBezTo>
                  <a:cubicBezTo>
                    <a:pt x="4163" y="381"/>
                    <a:pt x="1814" y="1338"/>
                    <a:pt x="1016" y="1585"/>
                  </a:cubicBezTo>
                  <a:cubicBezTo>
                    <a:pt x="900" y="1643"/>
                    <a:pt x="900" y="1643"/>
                    <a:pt x="784" y="1643"/>
                  </a:cubicBezTo>
                  <a:cubicBezTo>
                    <a:pt x="595" y="1701"/>
                    <a:pt x="0" y="1831"/>
                    <a:pt x="58" y="2672"/>
                  </a:cubicBezTo>
                  <a:cubicBezTo>
                    <a:pt x="116" y="2919"/>
                    <a:pt x="174" y="2919"/>
                    <a:pt x="291" y="3093"/>
                  </a:cubicBezTo>
                  <a:cubicBezTo>
                    <a:pt x="363" y="3282"/>
                    <a:pt x="537" y="3340"/>
                    <a:pt x="595" y="3398"/>
                  </a:cubicBezTo>
                  <a:cubicBezTo>
                    <a:pt x="784" y="3398"/>
                    <a:pt x="842" y="3572"/>
                    <a:pt x="900" y="3572"/>
                  </a:cubicBezTo>
                  <a:cubicBezTo>
                    <a:pt x="1088" y="3514"/>
                    <a:pt x="1088" y="3035"/>
                    <a:pt x="1088" y="2846"/>
                  </a:cubicBezTo>
                  <a:cubicBezTo>
                    <a:pt x="1016" y="2788"/>
                    <a:pt x="958" y="2368"/>
                    <a:pt x="958" y="2368"/>
                  </a:cubicBezTo>
                  <a:cubicBezTo>
                    <a:pt x="1016" y="2252"/>
                    <a:pt x="1088" y="2194"/>
                    <a:pt x="1146" y="2194"/>
                  </a:cubicBezTo>
                  <a:cubicBezTo>
                    <a:pt x="1814" y="2063"/>
                    <a:pt x="4642" y="1585"/>
                    <a:pt x="5077" y="1468"/>
                  </a:cubicBezTo>
                  <a:cubicBezTo>
                    <a:pt x="5860" y="1222"/>
                    <a:pt x="6339" y="671"/>
                    <a:pt x="6223" y="250"/>
                  </a:cubicBezTo>
                  <a:cubicBezTo>
                    <a:pt x="6167" y="68"/>
                    <a:pt x="6013" y="0"/>
                    <a:pt x="579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-2058490" y="2328734"/>
              <a:ext cx="235516" cy="301134"/>
            </a:xfrm>
            <a:custGeom>
              <a:rect b="b" l="l" r="r" t="t"/>
              <a:pathLst>
                <a:path extrusionOk="0" h="3240" w="2534">
                  <a:moveTo>
                    <a:pt x="787" y="0"/>
                  </a:moveTo>
                  <a:cubicBezTo>
                    <a:pt x="743" y="0"/>
                    <a:pt x="698" y="5"/>
                    <a:pt x="653" y="15"/>
                  </a:cubicBezTo>
                  <a:cubicBezTo>
                    <a:pt x="653" y="15"/>
                    <a:pt x="726" y="625"/>
                    <a:pt x="363" y="1045"/>
                  </a:cubicBezTo>
                  <a:cubicBezTo>
                    <a:pt x="1" y="1466"/>
                    <a:pt x="537" y="1829"/>
                    <a:pt x="653" y="2133"/>
                  </a:cubicBezTo>
                  <a:cubicBezTo>
                    <a:pt x="784" y="2438"/>
                    <a:pt x="595" y="2858"/>
                    <a:pt x="958" y="3091"/>
                  </a:cubicBezTo>
                  <a:cubicBezTo>
                    <a:pt x="1102" y="3180"/>
                    <a:pt x="1396" y="3240"/>
                    <a:pt x="1684" y="3240"/>
                  </a:cubicBezTo>
                  <a:cubicBezTo>
                    <a:pt x="2004" y="3240"/>
                    <a:pt x="2317" y="3166"/>
                    <a:pt x="2408" y="2975"/>
                  </a:cubicBezTo>
                  <a:cubicBezTo>
                    <a:pt x="2534" y="2627"/>
                    <a:pt x="1806" y="0"/>
                    <a:pt x="78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-1997798" y="2234397"/>
              <a:ext cx="365450" cy="381622"/>
            </a:xfrm>
            <a:custGeom>
              <a:rect b="b" l="l" r="r" t="t"/>
              <a:pathLst>
                <a:path extrusionOk="0" h="4106" w="3932">
                  <a:moveTo>
                    <a:pt x="1886" y="1"/>
                  </a:moveTo>
                  <a:cubicBezTo>
                    <a:pt x="798" y="1"/>
                    <a:pt x="0" y="117"/>
                    <a:pt x="0" y="972"/>
                  </a:cubicBezTo>
                  <a:cubicBezTo>
                    <a:pt x="0" y="1756"/>
                    <a:pt x="0" y="4106"/>
                    <a:pt x="1088" y="4106"/>
                  </a:cubicBezTo>
                  <a:cubicBezTo>
                    <a:pt x="2118" y="4106"/>
                    <a:pt x="3931" y="3743"/>
                    <a:pt x="3873" y="1814"/>
                  </a:cubicBezTo>
                  <a:cubicBezTo>
                    <a:pt x="3873" y="1640"/>
                    <a:pt x="3873" y="1393"/>
                    <a:pt x="3757" y="1205"/>
                  </a:cubicBezTo>
                  <a:cubicBezTo>
                    <a:pt x="3453" y="610"/>
                    <a:pt x="2669" y="1"/>
                    <a:pt x="188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-1935805" y="2301781"/>
              <a:ext cx="287285" cy="492967"/>
            </a:xfrm>
            <a:custGeom>
              <a:rect b="b" l="l" r="r" t="t"/>
              <a:pathLst>
                <a:path extrusionOk="0" h="5304" w="3091">
                  <a:moveTo>
                    <a:pt x="1219" y="1"/>
                  </a:moveTo>
                  <a:cubicBezTo>
                    <a:pt x="363" y="1"/>
                    <a:pt x="1" y="610"/>
                    <a:pt x="1" y="1756"/>
                  </a:cubicBezTo>
                  <a:cubicBezTo>
                    <a:pt x="1" y="2177"/>
                    <a:pt x="189" y="2655"/>
                    <a:pt x="363" y="2902"/>
                  </a:cubicBezTo>
                  <a:cubicBezTo>
                    <a:pt x="494" y="3090"/>
                    <a:pt x="494" y="3323"/>
                    <a:pt x="421" y="3569"/>
                  </a:cubicBezTo>
                  <a:lnTo>
                    <a:pt x="247" y="4236"/>
                  </a:lnTo>
                  <a:cubicBezTo>
                    <a:pt x="131" y="4831"/>
                    <a:pt x="421" y="5136"/>
                    <a:pt x="856" y="5266"/>
                  </a:cubicBezTo>
                  <a:cubicBezTo>
                    <a:pt x="926" y="5289"/>
                    <a:pt x="1007" y="5303"/>
                    <a:pt x="1091" y="5303"/>
                  </a:cubicBezTo>
                  <a:cubicBezTo>
                    <a:pt x="1216" y="5303"/>
                    <a:pt x="1347" y="5272"/>
                    <a:pt x="1451" y="5194"/>
                  </a:cubicBezTo>
                  <a:cubicBezTo>
                    <a:pt x="1698" y="5020"/>
                    <a:pt x="1698" y="4715"/>
                    <a:pt x="1698" y="4468"/>
                  </a:cubicBezTo>
                  <a:lnTo>
                    <a:pt x="1640" y="4294"/>
                  </a:lnTo>
                  <a:cubicBezTo>
                    <a:pt x="1582" y="4048"/>
                    <a:pt x="1698" y="3743"/>
                    <a:pt x="1944" y="3685"/>
                  </a:cubicBezTo>
                  <a:cubicBezTo>
                    <a:pt x="2597" y="3569"/>
                    <a:pt x="2728" y="2844"/>
                    <a:pt x="2902" y="1756"/>
                  </a:cubicBezTo>
                  <a:cubicBezTo>
                    <a:pt x="3090" y="610"/>
                    <a:pt x="2118" y="1"/>
                    <a:pt x="121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-1974934" y="2239788"/>
              <a:ext cx="388407" cy="230590"/>
            </a:xfrm>
            <a:custGeom>
              <a:rect b="b" l="l" r="r" t="t"/>
              <a:pathLst>
                <a:path extrusionOk="0" h="2481" w="4179">
                  <a:moveTo>
                    <a:pt x="1640" y="1"/>
                  </a:moveTo>
                  <a:cubicBezTo>
                    <a:pt x="1031" y="1"/>
                    <a:pt x="1" y="363"/>
                    <a:pt x="117" y="1219"/>
                  </a:cubicBezTo>
                  <a:lnTo>
                    <a:pt x="248" y="1872"/>
                  </a:lnTo>
                  <a:cubicBezTo>
                    <a:pt x="306" y="2118"/>
                    <a:pt x="480" y="2307"/>
                    <a:pt x="726" y="2307"/>
                  </a:cubicBezTo>
                  <a:cubicBezTo>
                    <a:pt x="784" y="2423"/>
                    <a:pt x="842" y="2481"/>
                    <a:pt x="973" y="2481"/>
                  </a:cubicBezTo>
                  <a:cubicBezTo>
                    <a:pt x="1031" y="2481"/>
                    <a:pt x="1147" y="2365"/>
                    <a:pt x="1147" y="2234"/>
                  </a:cubicBezTo>
                  <a:cubicBezTo>
                    <a:pt x="1147" y="2002"/>
                    <a:pt x="1335" y="1756"/>
                    <a:pt x="1640" y="1698"/>
                  </a:cubicBezTo>
                  <a:cubicBezTo>
                    <a:pt x="1808" y="1664"/>
                    <a:pt x="1999" y="1631"/>
                    <a:pt x="2201" y="1631"/>
                  </a:cubicBezTo>
                  <a:cubicBezTo>
                    <a:pt x="2349" y="1631"/>
                    <a:pt x="2502" y="1649"/>
                    <a:pt x="2655" y="1698"/>
                  </a:cubicBezTo>
                  <a:cubicBezTo>
                    <a:pt x="2766" y="1724"/>
                    <a:pt x="2876" y="1737"/>
                    <a:pt x="2984" y="1737"/>
                  </a:cubicBezTo>
                  <a:cubicBezTo>
                    <a:pt x="3586" y="1737"/>
                    <a:pt x="4117" y="1341"/>
                    <a:pt x="4178" y="726"/>
                  </a:cubicBezTo>
                  <a:lnTo>
                    <a:pt x="4178" y="610"/>
                  </a:lnTo>
                  <a:cubicBezTo>
                    <a:pt x="4178" y="363"/>
                    <a:pt x="4016" y="153"/>
                    <a:pt x="3823" y="153"/>
                  </a:cubicBezTo>
                  <a:cubicBezTo>
                    <a:pt x="3778" y="153"/>
                    <a:pt x="3732" y="165"/>
                    <a:pt x="3685" y="189"/>
                  </a:cubicBezTo>
                  <a:lnTo>
                    <a:pt x="3207" y="305"/>
                  </a:lnTo>
                  <a:cubicBezTo>
                    <a:pt x="3112" y="334"/>
                    <a:pt x="3007" y="349"/>
                    <a:pt x="2902" y="349"/>
                  </a:cubicBezTo>
                  <a:cubicBezTo>
                    <a:pt x="2797" y="349"/>
                    <a:pt x="2692" y="334"/>
                    <a:pt x="2597" y="305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-1964059" y="2425859"/>
              <a:ext cx="74168" cy="89039"/>
            </a:xfrm>
            <a:custGeom>
              <a:rect b="b" l="l" r="r" t="t"/>
              <a:pathLst>
                <a:path extrusionOk="0" h="958" w="798">
                  <a:moveTo>
                    <a:pt x="435" y="0"/>
                  </a:moveTo>
                  <a:cubicBezTo>
                    <a:pt x="189" y="0"/>
                    <a:pt x="0" y="58"/>
                    <a:pt x="0" y="305"/>
                  </a:cubicBezTo>
                  <a:cubicBezTo>
                    <a:pt x="0" y="595"/>
                    <a:pt x="189" y="958"/>
                    <a:pt x="435" y="958"/>
                  </a:cubicBezTo>
                  <a:cubicBezTo>
                    <a:pt x="725" y="958"/>
                    <a:pt x="798" y="726"/>
                    <a:pt x="798" y="479"/>
                  </a:cubicBezTo>
                  <a:cubicBezTo>
                    <a:pt x="798" y="174"/>
                    <a:pt x="725" y="0"/>
                    <a:pt x="435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-1728170" y="2459505"/>
              <a:ext cx="40523" cy="106605"/>
            </a:xfrm>
            <a:custGeom>
              <a:rect b="b" l="l" r="r" t="t"/>
              <a:pathLst>
                <a:path extrusionOk="0" h="1147" w="436">
                  <a:moveTo>
                    <a:pt x="73" y="1"/>
                  </a:moveTo>
                  <a:cubicBezTo>
                    <a:pt x="0" y="59"/>
                    <a:pt x="0" y="59"/>
                    <a:pt x="0" y="117"/>
                  </a:cubicBezTo>
                  <a:lnTo>
                    <a:pt x="0" y="958"/>
                  </a:lnTo>
                  <a:cubicBezTo>
                    <a:pt x="0" y="1089"/>
                    <a:pt x="131" y="1147"/>
                    <a:pt x="189" y="1147"/>
                  </a:cubicBezTo>
                  <a:cubicBezTo>
                    <a:pt x="363" y="1147"/>
                    <a:pt x="436" y="1031"/>
                    <a:pt x="436" y="900"/>
                  </a:cubicBezTo>
                  <a:lnTo>
                    <a:pt x="247" y="59"/>
                  </a:lnTo>
                  <a:cubicBezTo>
                    <a:pt x="189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-1772689" y="2739169"/>
              <a:ext cx="533955" cy="736941"/>
            </a:xfrm>
            <a:custGeom>
              <a:rect b="b" l="l" r="r" t="t"/>
              <a:pathLst>
                <a:path extrusionOk="0" h="7929" w="5745">
                  <a:moveTo>
                    <a:pt x="1134" y="1"/>
                  </a:moveTo>
                  <a:cubicBezTo>
                    <a:pt x="943" y="1"/>
                    <a:pt x="842" y="67"/>
                    <a:pt x="842" y="67"/>
                  </a:cubicBezTo>
                  <a:cubicBezTo>
                    <a:pt x="247" y="560"/>
                    <a:pt x="363" y="1343"/>
                    <a:pt x="726" y="2011"/>
                  </a:cubicBezTo>
                  <a:cubicBezTo>
                    <a:pt x="973" y="2373"/>
                    <a:pt x="3569" y="5028"/>
                    <a:pt x="3453" y="5448"/>
                  </a:cubicBezTo>
                  <a:cubicBezTo>
                    <a:pt x="3380" y="5869"/>
                    <a:pt x="1" y="7146"/>
                    <a:pt x="1" y="7146"/>
                  </a:cubicBezTo>
                  <a:cubicBezTo>
                    <a:pt x="59" y="7508"/>
                    <a:pt x="117" y="7740"/>
                    <a:pt x="305" y="7929"/>
                  </a:cubicBezTo>
                  <a:cubicBezTo>
                    <a:pt x="305" y="7929"/>
                    <a:pt x="5745" y="7204"/>
                    <a:pt x="5556" y="6116"/>
                  </a:cubicBezTo>
                  <a:cubicBezTo>
                    <a:pt x="5382" y="5086"/>
                    <a:pt x="3322" y="1576"/>
                    <a:pt x="2365" y="676"/>
                  </a:cubicBezTo>
                  <a:cubicBezTo>
                    <a:pt x="1809" y="120"/>
                    <a:pt x="1390" y="1"/>
                    <a:pt x="113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-1889984" y="3436983"/>
              <a:ext cx="72960" cy="74261"/>
            </a:xfrm>
            <a:custGeom>
              <a:rect b="b" l="l" r="r" t="t"/>
              <a:pathLst>
                <a:path extrusionOk="0" h="799" w="785">
                  <a:moveTo>
                    <a:pt x="726" y="0"/>
                  </a:moveTo>
                  <a:cubicBezTo>
                    <a:pt x="726" y="0"/>
                    <a:pt x="59" y="537"/>
                    <a:pt x="1" y="595"/>
                  </a:cubicBezTo>
                  <a:cubicBezTo>
                    <a:pt x="1" y="702"/>
                    <a:pt x="78" y="799"/>
                    <a:pt x="138" y="799"/>
                  </a:cubicBezTo>
                  <a:cubicBezTo>
                    <a:pt x="152" y="799"/>
                    <a:pt x="164" y="794"/>
                    <a:pt x="175" y="783"/>
                  </a:cubicBezTo>
                  <a:cubicBezTo>
                    <a:pt x="249" y="662"/>
                    <a:pt x="425" y="571"/>
                    <a:pt x="576" y="571"/>
                  </a:cubicBezTo>
                  <a:cubicBezTo>
                    <a:pt x="661" y="571"/>
                    <a:pt x="737" y="600"/>
                    <a:pt x="784" y="667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18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3" name="Google Shape;923;p18"/>
          <p:cNvSpPr txBox="1"/>
          <p:nvPr>
            <p:ph idx="1" type="subTitle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4" name="Google Shape;924;p18"/>
          <p:cNvSpPr/>
          <p:nvPr/>
        </p:nvSpPr>
        <p:spPr>
          <a:xfrm>
            <a:off x="8525075" y="566513"/>
            <a:ext cx="399741" cy="393348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8"/>
          <p:cNvSpPr/>
          <p:nvPr/>
        </p:nvSpPr>
        <p:spPr>
          <a:xfrm>
            <a:off x="8122375" y="2235161"/>
            <a:ext cx="673068" cy="673178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8"/>
          <p:cNvSpPr/>
          <p:nvPr/>
        </p:nvSpPr>
        <p:spPr>
          <a:xfrm>
            <a:off x="446973" y="640015"/>
            <a:ext cx="239933" cy="24632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8"/>
          <p:cNvSpPr/>
          <p:nvPr/>
        </p:nvSpPr>
        <p:spPr>
          <a:xfrm>
            <a:off x="7028050" y="4309649"/>
            <a:ext cx="162653" cy="160052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USTOM_3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9"/>
          <p:cNvGrpSpPr/>
          <p:nvPr/>
        </p:nvGrpSpPr>
        <p:grpSpPr>
          <a:xfrm rot="0">
            <a:off x="-100874" y="-5242"/>
            <a:ext cx="7342811" cy="5249466"/>
            <a:chOff x="-36" y="-8625"/>
            <a:chExt cx="7269390" cy="5196977"/>
          </a:xfrm>
        </p:grpSpPr>
        <p:sp>
          <p:nvSpPr>
            <p:cNvPr id="931" name="Google Shape;931;p19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35" name="Google Shape;935;p19"/>
          <p:cNvSpPr txBox="1">
            <a:spLocks noGrp="1"/>
          </p:cNvSpPr>
          <p:nvPr>
            <p:ph type="ctrTitle" idx="0"/>
          </p:nvPr>
        </p:nvSpPr>
        <p:spPr>
          <a:xfrm>
            <a:off x="725713" y="284100"/>
            <a:ext cx="7666500" cy="946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USTOM_3_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/>
          <p:nvPr/>
        </p:nvSpPr>
        <p:spPr>
          <a:xfrm>
            <a:off x="3716986" y="1931468"/>
            <a:ext cx="93845" cy="88028"/>
          </a:xfrm>
          <a:custGeom>
            <a:avLst/>
            <a:gdLst/>
            <a:rect l="l" t="t" r="r" b="b"/>
            <a:pathLst>
              <a:path w="2293" h="2151" extrusionOk="0">
                <a:moveTo>
                  <a:pt x="1118" y="0"/>
                </a:moveTo>
                <a:cubicBezTo>
                  <a:pt x="846" y="0"/>
                  <a:pt x="574" y="106"/>
                  <a:pt x="363" y="316"/>
                </a:cubicBezTo>
                <a:cubicBezTo>
                  <a:pt x="1" y="737"/>
                  <a:pt x="1" y="1404"/>
                  <a:pt x="363" y="1824"/>
                </a:cubicBezTo>
                <a:cubicBezTo>
                  <a:pt x="574" y="2042"/>
                  <a:pt x="846" y="2151"/>
                  <a:pt x="1118" y="2151"/>
                </a:cubicBezTo>
                <a:cubicBezTo>
                  <a:pt x="1390" y="2151"/>
                  <a:pt x="1662" y="2042"/>
                  <a:pt x="1872" y="1824"/>
                </a:cubicBezTo>
                <a:cubicBezTo>
                  <a:pt x="2293" y="1404"/>
                  <a:pt x="2293" y="737"/>
                  <a:pt x="1872" y="316"/>
                </a:cubicBezTo>
                <a:cubicBezTo>
                  <a:pt x="1662" y="106"/>
                  <a:pt x="1390" y="0"/>
                  <a:pt x="1118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331595" y="273374"/>
            <a:ext cx="6291706" cy="4524177"/>
          </a:xfrm>
          <a:custGeom>
            <a:avLst/>
            <a:gdLst/>
            <a:rect l="l" t="t" r="r" b="b"/>
            <a:pathLst>
              <a:path w="53612" h="38441" extrusionOk="0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821609" y="1411126"/>
            <a:ext cx="553892" cy="553983"/>
          </a:xfrm>
          <a:custGeom>
            <a:avLst/>
            <a:gdLst/>
            <a:rect l="l" t="t" r="r" b="b"/>
            <a:pathLst>
              <a:path w="6107" h="6108" extrusionOk="0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5740743" y="2098"/>
            <a:ext cx="328961" cy="323702"/>
          </a:xfrm>
          <a:custGeom>
            <a:avLst/>
            <a:gdLst/>
            <a:rect l="l" t="t" r="r" b="b"/>
            <a:pathLst>
              <a:path w="3627" h="3569" extrusionOk="0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2292521" y="978305"/>
            <a:ext cx="197449" cy="202708"/>
          </a:xfrm>
          <a:custGeom>
            <a:avLst/>
            <a:gdLst/>
            <a:rect l="l" t="t" r="r" b="b"/>
            <a:pathLst>
              <a:path w="2177" h="2235" extrusionOk="0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 rot="0">
            <a:off x="5436109" y="3939921"/>
            <a:ext cx="3707891" cy="1058824"/>
            <a:chOff x="3221365" y="4293829"/>
            <a:chExt cx="1886975" cy="595121"/>
          </a:xfrm>
        </p:grpSpPr>
        <p:sp>
          <p:nvSpPr>
            <p:cNvPr id="105" name="Google Shape;105;p3"/>
            <p:cNvSpPr/>
            <p:nvPr/>
          </p:nvSpPr>
          <p:spPr>
            <a:xfrm>
              <a:off x="4700751" y="4769601"/>
              <a:ext cx="115974" cy="46914"/>
            </a:xfrm>
            <a:custGeom>
              <a:avLst/>
              <a:gdLst/>
              <a:rect l="l" t="t" r="r" b="b"/>
              <a:pathLst>
                <a:path w="2786" h="1127" extrusionOk="0">
                  <a:moveTo>
                    <a:pt x="2020" y="0"/>
                  </a:moveTo>
                  <a:cubicBezTo>
                    <a:pt x="1938" y="0"/>
                    <a:pt x="1865" y="11"/>
                    <a:pt x="1814" y="38"/>
                  </a:cubicBezTo>
                  <a:cubicBezTo>
                    <a:pt x="1581" y="96"/>
                    <a:pt x="1277" y="213"/>
                    <a:pt x="1030" y="401"/>
                  </a:cubicBezTo>
                  <a:cubicBezTo>
                    <a:pt x="914" y="517"/>
                    <a:pt x="798" y="517"/>
                    <a:pt x="668" y="517"/>
                  </a:cubicBezTo>
                  <a:lnTo>
                    <a:pt x="305" y="517"/>
                  </a:lnTo>
                  <a:cubicBezTo>
                    <a:pt x="131" y="517"/>
                    <a:pt x="0" y="633"/>
                    <a:pt x="0" y="822"/>
                  </a:cubicBezTo>
                  <a:cubicBezTo>
                    <a:pt x="0" y="996"/>
                    <a:pt x="189" y="1126"/>
                    <a:pt x="363" y="1126"/>
                  </a:cubicBezTo>
                  <a:cubicBezTo>
                    <a:pt x="552" y="1054"/>
                    <a:pt x="668" y="996"/>
                    <a:pt x="798" y="938"/>
                  </a:cubicBezTo>
                  <a:lnTo>
                    <a:pt x="1030" y="938"/>
                  </a:lnTo>
                  <a:cubicBezTo>
                    <a:pt x="1103" y="961"/>
                    <a:pt x="1173" y="970"/>
                    <a:pt x="1239" y="970"/>
                  </a:cubicBezTo>
                  <a:cubicBezTo>
                    <a:pt x="1505" y="970"/>
                    <a:pt x="1709" y="822"/>
                    <a:pt x="1756" y="822"/>
                  </a:cubicBezTo>
                  <a:cubicBezTo>
                    <a:pt x="1756" y="822"/>
                    <a:pt x="2002" y="764"/>
                    <a:pt x="2118" y="633"/>
                  </a:cubicBezTo>
                  <a:cubicBezTo>
                    <a:pt x="2249" y="633"/>
                    <a:pt x="2307" y="633"/>
                    <a:pt x="2307" y="575"/>
                  </a:cubicBezTo>
                  <a:cubicBezTo>
                    <a:pt x="2307" y="517"/>
                    <a:pt x="2249" y="459"/>
                    <a:pt x="2118" y="459"/>
                  </a:cubicBezTo>
                  <a:cubicBezTo>
                    <a:pt x="1979" y="459"/>
                    <a:pt x="1793" y="533"/>
                    <a:pt x="1695" y="533"/>
                  </a:cubicBezTo>
                  <a:cubicBezTo>
                    <a:pt x="1670" y="533"/>
                    <a:pt x="1651" y="529"/>
                    <a:pt x="1639" y="517"/>
                  </a:cubicBezTo>
                  <a:cubicBezTo>
                    <a:pt x="1581" y="401"/>
                    <a:pt x="1814" y="329"/>
                    <a:pt x="2060" y="213"/>
                  </a:cubicBezTo>
                  <a:cubicBezTo>
                    <a:pt x="2088" y="206"/>
                    <a:pt x="2116" y="203"/>
                    <a:pt x="2145" y="203"/>
                  </a:cubicBezTo>
                  <a:cubicBezTo>
                    <a:pt x="2284" y="203"/>
                    <a:pt x="2433" y="266"/>
                    <a:pt x="2564" y="266"/>
                  </a:cubicBezTo>
                  <a:cubicBezTo>
                    <a:pt x="2648" y="266"/>
                    <a:pt x="2725" y="240"/>
                    <a:pt x="2785" y="155"/>
                  </a:cubicBezTo>
                  <a:cubicBezTo>
                    <a:pt x="2785" y="155"/>
                    <a:pt x="2332" y="0"/>
                    <a:pt x="202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13932" y="4423710"/>
              <a:ext cx="286855" cy="402496"/>
            </a:xfrm>
            <a:custGeom>
              <a:avLst/>
              <a:gdLst/>
              <a:rect l="l" t="t" r="r" b="b"/>
              <a:pathLst>
                <a:path w="6891" h="9669" extrusionOk="0">
                  <a:moveTo>
                    <a:pt x="2326" y="0"/>
                  </a:moveTo>
                  <a:cubicBezTo>
                    <a:pt x="1823" y="0"/>
                    <a:pt x="961" y="501"/>
                    <a:pt x="798" y="1574"/>
                  </a:cubicBezTo>
                  <a:cubicBezTo>
                    <a:pt x="798" y="1994"/>
                    <a:pt x="610" y="2357"/>
                    <a:pt x="436" y="2661"/>
                  </a:cubicBezTo>
                  <a:cubicBezTo>
                    <a:pt x="247" y="2908"/>
                    <a:pt x="189" y="3140"/>
                    <a:pt x="131" y="3445"/>
                  </a:cubicBezTo>
                  <a:cubicBezTo>
                    <a:pt x="1" y="4170"/>
                    <a:pt x="363" y="4953"/>
                    <a:pt x="1088" y="5316"/>
                  </a:cubicBezTo>
                  <a:cubicBezTo>
                    <a:pt x="1088" y="5374"/>
                    <a:pt x="1161" y="5374"/>
                    <a:pt x="1161" y="5374"/>
                  </a:cubicBezTo>
                  <a:cubicBezTo>
                    <a:pt x="2002" y="5809"/>
                    <a:pt x="2423" y="6766"/>
                    <a:pt x="2118" y="7680"/>
                  </a:cubicBezTo>
                  <a:cubicBezTo>
                    <a:pt x="2002" y="8101"/>
                    <a:pt x="2002" y="8522"/>
                    <a:pt x="2176" y="8826"/>
                  </a:cubicBezTo>
                  <a:cubicBezTo>
                    <a:pt x="2541" y="9362"/>
                    <a:pt x="3128" y="9669"/>
                    <a:pt x="3726" y="9669"/>
                  </a:cubicBezTo>
                  <a:cubicBezTo>
                    <a:pt x="3936" y="9669"/>
                    <a:pt x="4148" y="9631"/>
                    <a:pt x="4352" y="9551"/>
                  </a:cubicBezTo>
                  <a:cubicBezTo>
                    <a:pt x="5019" y="9305"/>
                    <a:pt x="5440" y="8826"/>
                    <a:pt x="5570" y="8217"/>
                  </a:cubicBezTo>
                  <a:cubicBezTo>
                    <a:pt x="5628" y="7912"/>
                    <a:pt x="5803" y="7622"/>
                    <a:pt x="6049" y="7434"/>
                  </a:cubicBezTo>
                  <a:cubicBezTo>
                    <a:pt x="6296" y="7187"/>
                    <a:pt x="6528" y="6897"/>
                    <a:pt x="6658" y="6592"/>
                  </a:cubicBezTo>
                  <a:cubicBezTo>
                    <a:pt x="6890" y="5925"/>
                    <a:pt x="6774" y="5200"/>
                    <a:pt x="6296" y="4649"/>
                  </a:cubicBezTo>
                  <a:cubicBezTo>
                    <a:pt x="5933" y="4228"/>
                    <a:pt x="5687" y="3691"/>
                    <a:pt x="5687" y="3140"/>
                  </a:cubicBezTo>
                  <a:cubicBezTo>
                    <a:pt x="5687" y="2241"/>
                    <a:pt x="5077" y="1385"/>
                    <a:pt x="4178" y="1095"/>
                  </a:cubicBezTo>
                  <a:cubicBezTo>
                    <a:pt x="3757" y="906"/>
                    <a:pt x="2423" y="486"/>
                    <a:pt x="2423" y="486"/>
                  </a:cubicBezTo>
                  <a:cubicBezTo>
                    <a:pt x="2423" y="486"/>
                    <a:pt x="3090" y="7"/>
                    <a:pt x="2423" y="7"/>
                  </a:cubicBezTo>
                  <a:cubicBezTo>
                    <a:pt x="2392" y="2"/>
                    <a:pt x="2360" y="0"/>
                    <a:pt x="2326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464635" y="4594761"/>
              <a:ext cx="259090" cy="244728"/>
            </a:xfrm>
            <a:custGeom>
              <a:avLst/>
              <a:gdLst/>
              <a:rect l="l" t="t" r="r" b="b"/>
              <a:pathLst>
                <a:path w="6224" h="5879" extrusionOk="0">
                  <a:moveTo>
                    <a:pt x="811" y="0"/>
                  </a:moveTo>
                  <a:cubicBezTo>
                    <a:pt x="802" y="0"/>
                    <a:pt x="793" y="1"/>
                    <a:pt x="784" y="3"/>
                  </a:cubicBezTo>
                  <a:cubicBezTo>
                    <a:pt x="538" y="3"/>
                    <a:pt x="364" y="308"/>
                    <a:pt x="233" y="612"/>
                  </a:cubicBezTo>
                  <a:cubicBezTo>
                    <a:pt x="59" y="1033"/>
                    <a:pt x="1" y="1512"/>
                    <a:pt x="117" y="1990"/>
                  </a:cubicBezTo>
                  <a:cubicBezTo>
                    <a:pt x="364" y="3571"/>
                    <a:pt x="1509" y="5022"/>
                    <a:pt x="2119" y="5616"/>
                  </a:cubicBezTo>
                  <a:cubicBezTo>
                    <a:pt x="2262" y="5772"/>
                    <a:pt x="2455" y="5878"/>
                    <a:pt x="2689" y="5878"/>
                  </a:cubicBezTo>
                  <a:cubicBezTo>
                    <a:pt x="2739" y="5878"/>
                    <a:pt x="2790" y="5873"/>
                    <a:pt x="2844" y="5863"/>
                  </a:cubicBezTo>
                  <a:lnTo>
                    <a:pt x="6166" y="5326"/>
                  </a:lnTo>
                  <a:cubicBezTo>
                    <a:pt x="6224" y="5138"/>
                    <a:pt x="6224" y="4891"/>
                    <a:pt x="6108" y="4659"/>
                  </a:cubicBezTo>
                  <a:lnTo>
                    <a:pt x="3207" y="4355"/>
                  </a:lnTo>
                  <a:cubicBezTo>
                    <a:pt x="3076" y="4355"/>
                    <a:pt x="3018" y="4296"/>
                    <a:pt x="2960" y="4166"/>
                  </a:cubicBezTo>
                  <a:cubicBezTo>
                    <a:pt x="2717" y="3395"/>
                    <a:pt x="1366" y="0"/>
                    <a:pt x="811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21365" y="4869010"/>
              <a:ext cx="1886975" cy="19940"/>
            </a:xfrm>
            <a:custGeom>
              <a:avLst/>
              <a:gdLst/>
              <a:rect l="l" t="t" r="r" b="b"/>
              <a:pathLst>
                <a:path w="45330" h="479" extrusionOk="0">
                  <a:moveTo>
                    <a:pt x="248" y="0"/>
                  </a:moveTo>
                  <a:cubicBezTo>
                    <a:pt x="132" y="0"/>
                    <a:pt x="1" y="116"/>
                    <a:pt x="1" y="247"/>
                  </a:cubicBezTo>
                  <a:cubicBezTo>
                    <a:pt x="1" y="363"/>
                    <a:pt x="132" y="479"/>
                    <a:pt x="248" y="479"/>
                  </a:cubicBezTo>
                  <a:lnTo>
                    <a:pt x="45097" y="479"/>
                  </a:lnTo>
                  <a:cubicBezTo>
                    <a:pt x="45213" y="479"/>
                    <a:pt x="45329" y="363"/>
                    <a:pt x="45329" y="247"/>
                  </a:cubicBezTo>
                  <a:cubicBezTo>
                    <a:pt x="45329" y="116"/>
                    <a:pt x="45213" y="0"/>
                    <a:pt x="45097" y="0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234061" y="4807608"/>
              <a:ext cx="226454" cy="61442"/>
            </a:xfrm>
            <a:custGeom>
              <a:avLst/>
              <a:gdLst/>
              <a:rect l="l" t="t" r="r" b="b"/>
              <a:pathLst>
                <a:path w="5440" h="1476" extrusionOk="0">
                  <a:moveTo>
                    <a:pt x="3014" y="1"/>
                  </a:moveTo>
                  <a:cubicBezTo>
                    <a:pt x="2773" y="1"/>
                    <a:pt x="2595" y="157"/>
                    <a:pt x="2307" y="445"/>
                  </a:cubicBezTo>
                  <a:cubicBezTo>
                    <a:pt x="1814" y="939"/>
                    <a:pt x="1088" y="997"/>
                    <a:pt x="610" y="1055"/>
                  </a:cubicBezTo>
                  <a:cubicBezTo>
                    <a:pt x="189" y="1113"/>
                    <a:pt x="1" y="1475"/>
                    <a:pt x="726" y="1475"/>
                  </a:cubicBezTo>
                  <a:cubicBezTo>
                    <a:pt x="1180" y="1475"/>
                    <a:pt x="2508" y="1273"/>
                    <a:pt x="3779" y="1273"/>
                  </a:cubicBezTo>
                  <a:cubicBezTo>
                    <a:pt x="4211" y="1273"/>
                    <a:pt x="4637" y="1297"/>
                    <a:pt x="5019" y="1359"/>
                  </a:cubicBezTo>
                  <a:cubicBezTo>
                    <a:pt x="5266" y="1359"/>
                    <a:pt x="5440" y="1171"/>
                    <a:pt x="5440" y="939"/>
                  </a:cubicBezTo>
                  <a:cubicBezTo>
                    <a:pt x="5440" y="750"/>
                    <a:pt x="5266" y="634"/>
                    <a:pt x="5077" y="576"/>
                  </a:cubicBezTo>
                  <a:cubicBezTo>
                    <a:pt x="4715" y="576"/>
                    <a:pt x="4048" y="445"/>
                    <a:pt x="3627" y="213"/>
                  </a:cubicBezTo>
                  <a:cubicBezTo>
                    <a:pt x="3361" y="69"/>
                    <a:pt x="3174" y="1"/>
                    <a:pt x="301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534909" y="4293829"/>
              <a:ext cx="144822" cy="170048"/>
            </a:xfrm>
            <a:custGeom>
              <a:avLst/>
              <a:gdLst/>
              <a:rect l="l" t="t" r="r" b="b"/>
              <a:pathLst>
                <a:path w="3479" h="4085" extrusionOk="0">
                  <a:moveTo>
                    <a:pt x="171" y="0"/>
                  </a:moveTo>
                  <a:cubicBezTo>
                    <a:pt x="40" y="0"/>
                    <a:pt x="0" y="164"/>
                    <a:pt x="215" y="516"/>
                  </a:cubicBezTo>
                  <a:cubicBezTo>
                    <a:pt x="577" y="1009"/>
                    <a:pt x="2028" y="2518"/>
                    <a:pt x="2811" y="3910"/>
                  </a:cubicBezTo>
                  <a:cubicBezTo>
                    <a:pt x="2869" y="4026"/>
                    <a:pt x="2974" y="4084"/>
                    <a:pt x="3079" y="4084"/>
                  </a:cubicBezTo>
                  <a:cubicBezTo>
                    <a:pt x="3185" y="4084"/>
                    <a:pt x="3290" y="4026"/>
                    <a:pt x="3348" y="3910"/>
                  </a:cubicBezTo>
                  <a:cubicBezTo>
                    <a:pt x="3478" y="3780"/>
                    <a:pt x="3478" y="3664"/>
                    <a:pt x="3420" y="3548"/>
                  </a:cubicBezTo>
                  <a:cubicBezTo>
                    <a:pt x="3232" y="3243"/>
                    <a:pt x="2869" y="2634"/>
                    <a:pt x="2811" y="2039"/>
                  </a:cubicBezTo>
                  <a:cubicBezTo>
                    <a:pt x="2753" y="1314"/>
                    <a:pt x="2565" y="1183"/>
                    <a:pt x="1839" y="1067"/>
                  </a:cubicBezTo>
                  <a:cubicBezTo>
                    <a:pt x="1172" y="951"/>
                    <a:pt x="809" y="516"/>
                    <a:pt x="519" y="226"/>
                  </a:cubicBezTo>
                  <a:cubicBezTo>
                    <a:pt x="395" y="78"/>
                    <a:pt x="261" y="0"/>
                    <a:pt x="17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436869" y="4423418"/>
              <a:ext cx="155812" cy="126506"/>
            </a:xfrm>
            <a:custGeom>
              <a:avLst/>
              <a:gdLst/>
              <a:rect l="l" t="t" r="r" b="b"/>
              <a:pathLst>
                <a:path w="3743" h="3039" extrusionOk="0">
                  <a:moveTo>
                    <a:pt x="1901" y="1"/>
                  </a:moveTo>
                  <a:cubicBezTo>
                    <a:pt x="1352" y="1"/>
                    <a:pt x="902" y="263"/>
                    <a:pt x="726" y="739"/>
                  </a:cubicBezTo>
                  <a:cubicBezTo>
                    <a:pt x="479" y="1334"/>
                    <a:pt x="1" y="2552"/>
                    <a:pt x="784" y="2843"/>
                  </a:cubicBezTo>
                  <a:cubicBezTo>
                    <a:pt x="1085" y="2952"/>
                    <a:pt x="1456" y="3038"/>
                    <a:pt x="1832" y="3038"/>
                  </a:cubicBezTo>
                  <a:cubicBezTo>
                    <a:pt x="2506" y="3038"/>
                    <a:pt x="3194" y="2759"/>
                    <a:pt x="3511" y="1827"/>
                  </a:cubicBezTo>
                  <a:cubicBezTo>
                    <a:pt x="3743" y="1160"/>
                    <a:pt x="3438" y="377"/>
                    <a:pt x="2597" y="130"/>
                  </a:cubicBezTo>
                  <a:cubicBezTo>
                    <a:pt x="2356" y="43"/>
                    <a:pt x="2121" y="1"/>
                    <a:pt x="1901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639229" y="4426416"/>
              <a:ext cx="530792" cy="412487"/>
            </a:xfrm>
            <a:custGeom>
              <a:avLst/>
              <a:gdLst/>
              <a:rect l="l" t="t" r="r" b="b"/>
              <a:pathLst>
                <a:path w="12751" h="9909" extrusionOk="0">
                  <a:moveTo>
                    <a:pt x="784" y="0"/>
                  </a:moveTo>
                  <a:cubicBezTo>
                    <a:pt x="421" y="0"/>
                    <a:pt x="189" y="116"/>
                    <a:pt x="0" y="421"/>
                  </a:cubicBezTo>
                  <a:cubicBezTo>
                    <a:pt x="0" y="421"/>
                    <a:pt x="1640" y="6107"/>
                    <a:pt x="3511" y="8094"/>
                  </a:cubicBezTo>
                  <a:cubicBezTo>
                    <a:pt x="5181" y="9816"/>
                    <a:pt x="11231" y="9908"/>
                    <a:pt x="12511" y="9908"/>
                  </a:cubicBezTo>
                  <a:cubicBezTo>
                    <a:pt x="12665" y="9908"/>
                    <a:pt x="12750" y="9907"/>
                    <a:pt x="12750" y="9907"/>
                  </a:cubicBezTo>
                  <a:lnTo>
                    <a:pt x="12634" y="6107"/>
                  </a:lnTo>
                  <a:cubicBezTo>
                    <a:pt x="12634" y="6107"/>
                    <a:pt x="10750" y="6205"/>
                    <a:pt x="8841" y="6205"/>
                  </a:cubicBezTo>
                  <a:cubicBezTo>
                    <a:pt x="7085" y="6205"/>
                    <a:pt x="5309" y="6122"/>
                    <a:pt x="4961" y="5802"/>
                  </a:cubicBezTo>
                  <a:cubicBezTo>
                    <a:pt x="4236" y="5135"/>
                    <a:pt x="784" y="0"/>
                    <a:pt x="784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742468" y="4680599"/>
              <a:ext cx="427556" cy="158309"/>
            </a:xfrm>
            <a:custGeom>
              <a:avLst/>
              <a:gdLst/>
              <a:rect l="l" t="t" r="r" b="b"/>
              <a:pathLst>
                <a:path w="10271" h="3803" extrusionOk="0">
                  <a:moveTo>
                    <a:pt x="10154" y="1"/>
                  </a:moveTo>
                  <a:cubicBezTo>
                    <a:pt x="10154" y="1"/>
                    <a:pt x="8588" y="117"/>
                    <a:pt x="6833" y="117"/>
                  </a:cubicBezTo>
                  <a:cubicBezTo>
                    <a:pt x="6702" y="175"/>
                    <a:pt x="4106" y="1451"/>
                    <a:pt x="2713" y="1509"/>
                  </a:cubicBezTo>
                  <a:cubicBezTo>
                    <a:pt x="2659" y="1511"/>
                    <a:pt x="2605" y="1511"/>
                    <a:pt x="2552" y="1511"/>
                  </a:cubicBezTo>
                  <a:cubicBezTo>
                    <a:pt x="579" y="1511"/>
                    <a:pt x="1" y="480"/>
                    <a:pt x="1" y="479"/>
                  </a:cubicBezTo>
                  <a:lnTo>
                    <a:pt x="1" y="479"/>
                  </a:lnTo>
                  <a:cubicBezTo>
                    <a:pt x="305" y="1089"/>
                    <a:pt x="668" y="1567"/>
                    <a:pt x="1031" y="1988"/>
                  </a:cubicBezTo>
                  <a:cubicBezTo>
                    <a:pt x="2701" y="3710"/>
                    <a:pt x="8751" y="3802"/>
                    <a:pt x="10031" y="3802"/>
                  </a:cubicBezTo>
                  <a:cubicBezTo>
                    <a:pt x="10185" y="3802"/>
                    <a:pt x="10270" y="3801"/>
                    <a:pt x="10270" y="3801"/>
                  </a:cubicBezTo>
                  <a:lnTo>
                    <a:pt x="10154" y="1"/>
                  </a:ln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430297" y="4717461"/>
              <a:ext cx="858068" cy="154000"/>
            </a:xfrm>
            <a:custGeom>
              <a:avLst/>
              <a:gdLst/>
              <a:rect l="l" t="t" r="r" b="b"/>
              <a:pathLst>
                <a:path w="20613" h="4896" extrusionOk="0">
                  <a:moveTo>
                    <a:pt x="17781" y="1"/>
                  </a:moveTo>
                  <a:cubicBezTo>
                    <a:pt x="17254" y="1"/>
                    <a:pt x="16629" y="86"/>
                    <a:pt x="15898" y="312"/>
                  </a:cubicBezTo>
                  <a:cubicBezTo>
                    <a:pt x="12881" y="1153"/>
                    <a:pt x="11010" y="2241"/>
                    <a:pt x="9560" y="2415"/>
                  </a:cubicBezTo>
                  <a:cubicBezTo>
                    <a:pt x="8037" y="2545"/>
                    <a:pt x="131" y="3865"/>
                    <a:pt x="131" y="3865"/>
                  </a:cubicBezTo>
                  <a:cubicBezTo>
                    <a:pt x="1" y="4170"/>
                    <a:pt x="1" y="4475"/>
                    <a:pt x="131" y="4779"/>
                  </a:cubicBezTo>
                  <a:lnTo>
                    <a:pt x="16087" y="4895"/>
                  </a:lnTo>
                  <a:cubicBezTo>
                    <a:pt x="16087" y="4895"/>
                    <a:pt x="19104" y="4895"/>
                    <a:pt x="20612" y="4359"/>
                  </a:cubicBezTo>
                  <a:lnTo>
                    <a:pt x="20076" y="790"/>
                  </a:lnTo>
                  <a:cubicBezTo>
                    <a:pt x="20076" y="790"/>
                    <a:pt x="19385" y="1"/>
                    <a:pt x="17781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112002" y="4575737"/>
              <a:ext cx="407616" cy="293307"/>
            </a:xfrm>
            <a:custGeom>
              <a:avLst/>
              <a:gdLst/>
              <a:rect l="l" t="t" r="r" b="b"/>
              <a:pathLst>
                <a:path w="9792" h="7046" extrusionOk="0">
                  <a:moveTo>
                    <a:pt x="7962" y="0"/>
                  </a:moveTo>
                  <a:cubicBezTo>
                    <a:pt x="7412" y="0"/>
                    <a:pt x="6862" y="168"/>
                    <a:pt x="6412" y="518"/>
                  </a:cubicBezTo>
                  <a:lnTo>
                    <a:pt x="6296" y="634"/>
                  </a:lnTo>
                  <a:lnTo>
                    <a:pt x="5150" y="1664"/>
                  </a:lnTo>
                  <a:cubicBezTo>
                    <a:pt x="4962" y="1852"/>
                    <a:pt x="4715" y="1969"/>
                    <a:pt x="4483" y="1969"/>
                  </a:cubicBezTo>
                  <a:cubicBezTo>
                    <a:pt x="4294" y="2027"/>
                    <a:pt x="4178" y="2085"/>
                    <a:pt x="3990" y="2215"/>
                  </a:cubicBezTo>
                  <a:cubicBezTo>
                    <a:pt x="3891" y="2263"/>
                    <a:pt x="3802" y="2281"/>
                    <a:pt x="3721" y="2281"/>
                  </a:cubicBezTo>
                  <a:cubicBezTo>
                    <a:pt x="3495" y="2281"/>
                    <a:pt x="3331" y="2142"/>
                    <a:pt x="3187" y="2142"/>
                  </a:cubicBezTo>
                  <a:cubicBezTo>
                    <a:pt x="3134" y="2142"/>
                    <a:pt x="3083" y="2162"/>
                    <a:pt x="3033" y="2215"/>
                  </a:cubicBezTo>
                  <a:cubicBezTo>
                    <a:pt x="2979" y="2265"/>
                    <a:pt x="2872" y="2285"/>
                    <a:pt x="2738" y="2285"/>
                  </a:cubicBezTo>
                  <a:cubicBezTo>
                    <a:pt x="2249" y="2285"/>
                    <a:pt x="1393" y="2027"/>
                    <a:pt x="1393" y="2027"/>
                  </a:cubicBezTo>
                  <a:cubicBezTo>
                    <a:pt x="1393" y="2027"/>
                    <a:pt x="1" y="2027"/>
                    <a:pt x="726" y="3970"/>
                  </a:cubicBezTo>
                  <a:cubicBezTo>
                    <a:pt x="1393" y="5899"/>
                    <a:pt x="2728" y="7045"/>
                    <a:pt x="3627" y="7045"/>
                  </a:cubicBezTo>
                  <a:cubicBezTo>
                    <a:pt x="4178" y="7045"/>
                    <a:pt x="5020" y="6625"/>
                    <a:pt x="5745" y="6262"/>
                  </a:cubicBezTo>
                  <a:cubicBezTo>
                    <a:pt x="5803" y="6204"/>
                    <a:pt x="5876" y="6204"/>
                    <a:pt x="5934" y="6146"/>
                  </a:cubicBezTo>
                  <a:cubicBezTo>
                    <a:pt x="6166" y="5957"/>
                    <a:pt x="6412" y="5841"/>
                    <a:pt x="6717" y="5711"/>
                  </a:cubicBezTo>
                  <a:lnTo>
                    <a:pt x="6891" y="5653"/>
                  </a:lnTo>
                  <a:cubicBezTo>
                    <a:pt x="7072" y="5595"/>
                    <a:pt x="7272" y="5566"/>
                    <a:pt x="7471" y="5566"/>
                  </a:cubicBezTo>
                  <a:cubicBezTo>
                    <a:pt x="7671" y="5566"/>
                    <a:pt x="7870" y="5595"/>
                    <a:pt x="8051" y="5653"/>
                  </a:cubicBezTo>
                  <a:cubicBezTo>
                    <a:pt x="8212" y="5716"/>
                    <a:pt x="8400" y="5765"/>
                    <a:pt x="8588" y="5765"/>
                  </a:cubicBezTo>
                  <a:cubicBezTo>
                    <a:pt x="8962" y="5765"/>
                    <a:pt x="9338" y="5574"/>
                    <a:pt x="9502" y="4928"/>
                  </a:cubicBezTo>
                  <a:lnTo>
                    <a:pt x="9792" y="1359"/>
                  </a:lnTo>
                  <a:cubicBezTo>
                    <a:pt x="9792" y="1069"/>
                    <a:pt x="9502" y="402"/>
                    <a:pt x="9197" y="271"/>
                  </a:cubicBezTo>
                  <a:lnTo>
                    <a:pt x="9139" y="271"/>
                  </a:lnTo>
                  <a:cubicBezTo>
                    <a:pt x="8775" y="92"/>
                    <a:pt x="8369" y="0"/>
                    <a:pt x="796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208038" y="4591847"/>
              <a:ext cx="311582" cy="277198"/>
            </a:xfrm>
            <a:custGeom>
              <a:avLst/>
              <a:gdLst/>
              <a:rect l="l" t="t" r="r" b="b"/>
              <a:pathLst>
                <a:path w="7485" h="6659" extrusionOk="0">
                  <a:moveTo>
                    <a:pt x="6598" y="0"/>
                  </a:moveTo>
                  <a:cubicBezTo>
                    <a:pt x="6419" y="0"/>
                    <a:pt x="6223" y="44"/>
                    <a:pt x="5976" y="131"/>
                  </a:cubicBezTo>
                  <a:cubicBezTo>
                    <a:pt x="5744" y="247"/>
                    <a:pt x="5309" y="682"/>
                    <a:pt x="5019" y="1103"/>
                  </a:cubicBezTo>
                  <a:cubicBezTo>
                    <a:pt x="4772" y="1465"/>
                    <a:pt x="4584" y="1886"/>
                    <a:pt x="4410" y="2249"/>
                  </a:cubicBezTo>
                  <a:cubicBezTo>
                    <a:pt x="3859" y="3583"/>
                    <a:pt x="2959" y="4787"/>
                    <a:pt x="1683" y="5512"/>
                  </a:cubicBezTo>
                  <a:cubicBezTo>
                    <a:pt x="1088" y="5875"/>
                    <a:pt x="537" y="5991"/>
                    <a:pt x="0" y="5991"/>
                  </a:cubicBezTo>
                  <a:cubicBezTo>
                    <a:pt x="479" y="6412"/>
                    <a:pt x="958" y="6658"/>
                    <a:pt x="1320" y="6658"/>
                  </a:cubicBezTo>
                  <a:cubicBezTo>
                    <a:pt x="1871" y="6658"/>
                    <a:pt x="2713" y="6238"/>
                    <a:pt x="3438" y="5875"/>
                  </a:cubicBezTo>
                  <a:cubicBezTo>
                    <a:pt x="3496" y="5817"/>
                    <a:pt x="3569" y="5817"/>
                    <a:pt x="3627" y="5759"/>
                  </a:cubicBezTo>
                  <a:cubicBezTo>
                    <a:pt x="3859" y="5570"/>
                    <a:pt x="4105" y="5454"/>
                    <a:pt x="4410" y="5324"/>
                  </a:cubicBezTo>
                  <a:lnTo>
                    <a:pt x="4584" y="5266"/>
                  </a:lnTo>
                  <a:cubicBezTo>
                    <a:pt x="4765" y="5208"/>
                    <a:pt x="4965" y="5179"/>
                    <a:pt x="5164" y="5179"/>
                  </a:cubicBezTo>
                  <a:cubicBezTo>
                    <a:pt x="5364" y="5179"/>
                    <a:pt x="5563" y="5208"/>
                    <a:pt x="5744" y="5266"/>
                  </a:cubicBezTo>
                  <a:cubicBezTo>
                    <a:pt x="5905" y="5329"/>
                    <a:pt x="6093" y="5378"/>
                    <a:pt x="6281" y="5378"/>
                  </a:cubicBezTo>
                  <a:cubicBezTo>
                    <a:pt x="6655" y="5378"/>
                    <a:pt x="7031" y="5187"/>
                    <a:pt x="7195" y="4541"/>
                  </a:cubicBezTo>
                  <a:lnTo>
                    <a:pt x="7485" y="972"/>
                  </a:lnTo>
                  <a:cubicBezTo>
                    <a:pt x="7485" y="740"/>
                    <a:pt x="7369" y="378"/>
                    <a:pt x="7122" y="131"/>
                  </a:cubicBezTo>
                  <a:cubicBezTo>
                    <a:pt x="6941" y="44"/>
                    <a:pt x="6778" y="0"/>
                    <a:pt x="6598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869" y="4442276"/>
              <a:ext cx="155812" cy="198855"/>
            </a:xfrm>
            <a:custGeom>
              <a:avLst/>
              <a:gdLst/>
              <a:rect l="l" t="t" r="r" b="b"/>
              <a:pathLst>
                <a:path w="3743" h="4777" extrusionOk="0">
                  <a:moveTo>
                    <a:pt x="2134" y="1"/>
                  </a:moveTo>
                  <a:cubicBezTo>
                    <a:pt x="1611" y="1"/>
                    <a:pt x="1242" y="434"/>
                    <a:pt x="900" y="1244"/>
                  </a:cubicBezTo>
                  <a:cubicBezTo>
                    <a:pt x="784" y="1606"/>
                    <a:pt x="784" y="2099"/>
                    <a:pt x="842" y="2390"/>
                  </a:cubicBezTo>
                  <a:cubicBezTo>
                    <a:pt x="900" y="2578"/>
                    <a:pt x="842" y="2825"/>
                    <a:pt x="668" y="2999"/>
                  </a:cubicBezTo>
                  <a:lnTo>
                    <a:pt x="305" y="3477"/>
                  </a:lnTo>
                  <a:cubicBezTo>
                    <a:pt x="1" y="3971"/>
                    <a:pt x="117" y="4391"/>
                    <a:pt x="479" y="4638"/>
                  </a:cubicBezTo>
                  <a:cubicBezTo>
                    <a:pt x="575" y="4723"/>
                    <a:pt x="725" y="4777"/>
                    <a:pt x="895" y="4777"/>
                  </a:cubicBezTo>
                  <a:cubicBezTo>
                    <a:pt x="957" y="4777"/>
                    <a:pt x="1023" y="4769"/>
                    <a:pt x="1089" y="4754"/>
                  </a:cubicBezTo>
                  <a:cubicBezTo>
                    <a:pt x="1335" y="4696"/>
                    <a:pt x="1451" y="4449"/>
                    <a:pt x="1451" y="4203"/>
                  </a:cubicBezTo>
                  <a:lnTo>
                    <a:pt x="1509" y="4029"/>
                  </a:lnTo>
                  <a:cubicBezTo>
                    <a:pt x="1509" y="3782"/>
                    <a:pt x="1756" y="3608"/>
                    <a:pt x="1988" y="3608"/>
                  </a:cubicBezTo>
                  <a:cubicBezTo>
                    <a:pt x="2176" y="3666"/>
                    <a:pt x="2351" y="3724"/>
                    <a:pt x="2481" y="3724"/>
                  </a:cubicBezTo>
                  <a:cubicBezTo>
                    <a:pt x="2655" y="3666"/>
                    <a:pt x="3322" y="2883"/>
                    <a:pt x="3511" y="1795"/>
                  </a:cubicBezTo>
                  <a:cubicBezTo>
                    <a:pt x="3743" y="765"/>
                    <a:pt x="3380" y="402"/>
                    <a:pt x="2597" y="98"/>
                  </a:cubicBezTo>
                  <a:cubicBezTo>
                    <a:pt x="2430" y="33"/>
                    <a:pt x="2276" y="1"/>
                    <a:pt x="213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537734" y="4521787"/>
              <a:ext cx="24768" cy="43875"/>
            </a:xfrm>
            <a:custGeom>
              <a:avLst/>
              <a:gdLst/>
              <a:rect l="l" t="t" r="r" b="b"/>
              <a:pathLst>
                <a:path w="595" h="1054" extrusionOk="0">
                  <a:moveTo>
                    <a:pt x="421" y="1"/>
                  </a:moveTo>
                  <a:lnTo>
                    <a:pt x="363" y="59"/>
                  </a:lnTo>
                  <a:lnTo>
                    <a:pt x="58" y="784"/>
                  </a:lnTo>
                  <a:cubicBezTo>
                    <a:pt x="0" y="915"/>
                    <a:pt x="58" y="1031"/>
                    <a:pt x="174" y="1031"/>
                  </a:cubicBezTo>
                  <a:cubicBezTo>
                    <a:pt x="190" y="1046"/>
                    <a:pt x="210" y="1054"/>
                    <a:pt x="234" y="1054"/>
                  </a:cubicBezTo>
                  <a:cubicBezTo>
                    <a:pt x="297" y="1054"/>
                    <a:pt x="378" y="1000"/>
                    <a:pt x="421" y="915"/>
                  </a:cubicBezTo>
                  <a:lnTo>
                    <a:pt x="595" y="117"/>
                  </a:lnTo>
                  <a:cubicBezTo>
                    <a:pt x="595" y="59"/>
                    <a:pt x="537" y="1"/>
                    <a:pt x="537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71878" y="4440902"/>
              <a:ext cx="163679" cy="75720"/>
            </a:xfrm>
            <a:custGeom>
              <a:avLst/>
              <a:gdLst/>
              <a:rect l="l" t="t" r="r" b="b"/>
              <a:pathLst>
                <a:path w="3932" h="1819" extrusionOk="0">
                  <a:moveTo>
                    <a:pt x="1094" y="0"/>
                  </a:moveTo>
                  <a:cubicBezTo>
                    <a:pt x="868" y="0"/>
                    <a:pt x="639" y="44"/>
                    <a:pt x="422" y="131"/>
                  </a:cubicBezTo>
                  <a:cubicBezTo>
                    <a:pt x="132" y="247"/>
                    <a:pt x="1" y="609"/>
                    <a:pt x="132" y="914"/>
                  </a:cubicBezTo>
                  <a:lnTo>
                    <a:pt x="422" y="1465"/>
                  </a:lnTo>
                  <a:cubicBezTo>
                    <a:pt x="422" y="1523"/>
                    <a:pt x="454" y="1552"/>
                    <a:pt x="494" y="1552"/>
                  </a:cubicBezTo>
                  <a:cubicBezTo>
                    <a:pt x="534" y="1552"/>
                    <a:pt x="581" y="1523"/>
                    <a:pt x="610" y="1465"/>
                  </a:cubicBezTo>
                  <a:lnTo>
                    <a:pt x="668" y="1219"/>
                  </a:lnTo>
                  <a:cubicBezTo>
                    <a:pt x="726" y="1103"/>
                    <a:pt x="857" y="1045"/>
                    <a:pt x="973" y="1045"/>
                  </a:cubicBezTo>
                  <a:lnTo>
                    <a:pt x="1089" y="1103"/>
                  </a:lnTo>
                  <a:lnTo>
                    <a:pt x="1510" y="1103"/>
                  </a:lnTo>
                  <a:cubicBezTo>
                    <a:pt x="1612" y="1079"/>
                    <a:pt x="1704" y="1064"/>
                    <a:pt x="1789" y="1064"/>
                  </a:cubicBezTo>
                  <a:cubicBezTo>
                    <a:pt x="1910" y="1064"/>
                    <a:pt x="2017" y="1093"/>
                    <a:pt x="2119" y="1161"/>
                  </a:cubicBezTo>
                  <a:cubicBezTo>
                    <a:pt x="2307" y="1219"/>
                    <a:pt x="2423" y="1335"/>
                    <a:pt x="2481" y="1465"/>
                  </a:cubicBezTo>
                  <a:cubicBezTo>
                    <a:pt x="2539" y="1581"/>
                    <a:pt x="2670" y="1697"/>
                    <a:pt x="2844" y="1770"/>
                  </a:cubicBezTo>
                  <a:cubicBezTo>
                    <a:pt x="2936" y="1803"/>
                    <a:pt x="3028" y="1819"/>
                    <a:pt x="3117" y="1819"/>
                  </a:cubicBezTo>
                  <a:cubicBezTo>
                    <a:pt x="3495" y="1819"/>
                    <a:pt x="3827" y="1537"/>
                    <a:pt x="3874" y="1103"/>
                  </a:cubicBezTo>
                  <a:cubicBezTo>
                    <a:pt x="3932" y="856"/>
                    <a:pt x="3816" y="551"/>
                    <a:pt x="3569" y="377"/>
                  </a:cubicBezTo>
                  <a:cubicBezTo>
                    <a:pt x="3395" y="247"/>
                    <a:pt x="3207" y="247"/>
                    <a:pt x="3033" y="247"/>
                  </a:cubicBezTo>
                  <a:cubicBezTo>
                    <a:pt x="2912" y="267"/>
                    <a:pt x="2797" y="276"/>
                    <a:pt x="2685" y="276"/>
                  </a:cubicBezTo>
                  <a:cubicBezTo>
                    <a:pt x="2392" y="276"/>
                    <a:pt x="2118" y="215"/>
                    <a:pt x="1814" y="131"/>
                  </a:cubicBezTo>
                  <a:lnTo>
                    <a:pt x="1756" y="131"/>
                  </a:lnTo>
                  <a:cubicBezTo>
                    <a:pt x="1546" y="44"/>
                    <a:pt x="1321" y="0"/>
                    <a:pt x="1094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59223" y="4482614"/>
              <a:ext cx="33260" cy="44500"/>
            </a:xfrm>
            <a:custGeom>
              <a:avLst/>
              <a:gdLst/>
              <a:rect l="l" t="t" r="r" b="b"/>
              <a:pathLst>
                <a:path w="799" h="1069" extrusionOk="0">
                  <a:moveTo>
                    <a:pt x="362" y="1"/>
                  </a:moveTo>
                  <a:cubicBezTo>
                    <a:pt x="255" y="1"/>
                    <a:pt x="169" y="57"/>
                    <a:pt x="131" y="217"/>
                  </a:cubicBezTo>
                  <a:cubicBezTo>
                    <a:pt x="0" y="463"/>
                    <a:pt x="73" y="942"/>
                    <a:pt x="247" y="1058"/>
                  </a:cubicBezTo>
                  <a:cubicBezTo>
                    <a:pt x="272" y="1065"/>
                    <a:pt x="296" y="1069"/>
                    <a:pt x="319" y="1069"/>
                  </a:cubicBezTo>
                  <a:cubicBezTo>
                    <a:pt x="517" y="1069"/>
                    <a:pt x="616" y="801"/>
                    <a:pt x="668" y="579"/>
                  </a:cubicBezTo>
                  <a:cubicBezTo>
                    <a:pt x="798" y="333"/>
                    <a:pt x="798" y="159"/>
                    <a:pt x="552" y="43"/>
                  </a:cubicBezTo>
                  <a:cubicBezTo>
                    <a:pt x="485" y="17"/>
                    <a:pt x="421" y="1"/>
                    <a:pt x="362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811857" y="4657662"/>
              <a:ext cx="271744" cy="211384"/>
            </a:xfrm>
            <a:custGeom>
              <a:avLst/>
              <a:gdLst/>
              <a:rect l="l" t="t" r="r" b="b"/>
              <a:pathLst>
                <a:path w="6528" h="5078" extrusionOk="0">
                  <a:moveTo>
                    <a:pt x="6223" y="1"/>
                  </a:moveTo>
                  <a:cubicBezTo>
                    <a:pt x="6034" y="1"/>
                    <a:pt x="5918" y="59"/>
                    <a:pt x="5860" y="247"/>
                  </a:cubicBezTo>
                  <a:lnTo>
                    <a:pt x="4352" y="4541"/>
                  </a:lnTo>
                  <a:cubicBezTo>
                    <a:pt x="4352" y="4599"/>
                    <a:pt x="4294" y="4599"/>
                    <a:pt x="4221" y="4599"/>
                  </a:cubicBezTo>
                  <a:lnTo>
                    <a:pt x="421" y="4599"/>
                  </a:lnTo>
                  <a:cubicBezTo>
                    <a:pt x="174" y="4599"/>
                    <a:pt x="0" y="4831"/>
                    <a:pt x="0" y="5077"/>
                  </a:cubicBezTo>
                  <a:lnTo>
                    <a:pt x="4656" y="5077"/>
                  </a:lnTo>
                  <a:cubicBezTo>
                    <a:pt x="4773" y="5077"/>
                    <a:pt x="4889" y="5019"/>
                    <a:pt x="4947" y="4903"/>
                  </a:cubicBezTo>
                  <a:lnTo>
                    <a:pt x="6470" y="421"/>
                  </a:lnTo>
                  <a:cubicBezTo>
                    <a:pt x="6528" y="247"/>
                    <a:pt x="6397" y="59"/>
                    <a:pt x="6223" y="1"/>
                  </a:cubicBezTo>
                  <a:close/>
                </a:path>
              </a:pathLst>
            </a:custGeom>
            <a:solidFill>
              <a:srgbClr val="56728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932620" y="4853899"/>
              <a:ext cx="7285" cy="10324"/>
            </a:xfrm>
            <a:custGeom>
              <a:avLst/>
              <a:gdLst/>
              <a:rect l="l" t="t" r="r" b="b"/>
              <a:pathLst>
                <a:path w="175" h="248" extrusionOk="0">
                  <a:moveTo>
                    <a:pt x="116" y="1"/>
                  </a:moveTo>
                  <a:cubicBezTo>
                    <a:pt x="58" y="1"/>
                    <a:pt x="0" y="59"/>
                    <a:pt x="0" y="117"/>
                  </a:cubicBezTo>
                  <a:cubicBezTo>
                    <a:pt x="0" y="189"/>
                    <a:pt x="58" y="247"/>
                    <a:pt x="116" y="247"/>
                  </a:cubicBezTo>
                  <a:cubicBezTo>
                    <a:pt x="174" y="247"/>
                    <a:pt x="174" y="189"/>
                    <a:pt x="174" y="117"/>
                  </a:cubicBezTo>
                  <a:cubicBezTo>
                    <a:pt x="174" y="59"/>
                    <a:pt x="174" y="1"/>
                    <a:pt x="116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917509" y="4853899"/>
              <a:ext cx="9699" cy="10324"/>
            </a:xfrm>
            <a:custGeom>
              <a:avLst/>
              <a:gdLst/>
              <a:rect l="l" t="t" r="r" b="b"/>
              <a:pathLst>
                <a:path w="233" h="248" extrusionOk="0">
                  <a:moveTo>
                    <a:pt x="117" y="1"/>
                  </a:moveTo>
                  <a:cubicBezTo>
                    <a:pt x="59" y="1"/>
                    <a:pt x="1" y="59"/>
                    <a:pt x="1" y="117"/>
                  </a:cubicBezTo>
                  <a:cubicBezTo>
                    <a:pt x="1" y="189"/>
                    <a:pt x="59" y="247"/>
                    <a:pt x="117" y="247"/>
                  </a:cubicBezTo>
                  <a:cubicBezTo>
                    <a:pt x="175" y="247"/>
                    <a:pt x="233" y="189"/>
                    <a:pt x="233" y="117"/>
                  </a:cubicBezTo>
                  <a:cubicBezTo>
                    <a:pt x="233" y="59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34211" y="4843658"/>
              <a:ext cx="148569" cy="5453"/>
            </a:xfrm>
            <a:custGeom>
              <a:avLst/>
              <a:gdLst/>
              <a:rect l="l" t="t" r="r" b="b"/>
              <a:pathLst>
                <a:path w="3569" h="131" extrusionOk="0">
                  <a:moveTo>
                    <a:pt x="131" y="0"/>
                  </a:moveTo>
                  <a:cubicBezTo>
                    <a:pt x="58" y="0"/>
                    <a:pt x="0" y="73"/>
                    <a:pt x="0" y="131"/>
                  </a:cubicBezTo>
                  <a:lnTo>
                    <a:pt x="3568" y="131"/>
                  </a:lnTo>
                  <a:cubicBezTo>
                    <a:pt x="3568" y="73"/>
                    <a:pt x="3510" y="0"/>
                    <a:pt x="3452" y="0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743628" y="4832127"/>
              <a:ext cx="120803" cy="36924"/>
            </a:xfrm>
            <a:custGeom>
              <a:avLst/>
              <a:gdLst/>
              <a:rect l="l" t="t" r="r" b="b"/>
              <a:pathLst>
                <a:path w="2902" h="887" extrusionOk="0">
                  <a:moveTo>
                    <a:pt x="2179" y="1"/>
                  </a:moveTo>
                  <a:cubicBezTo>
                    <a:pt x="2084" y="1"/>
                    <a:pt x="2000" y="14"/>
                    <a:pt x="1944" y="45"/>
                  </a:cubicBezTo>
                  <a:cubicBezTo>
                    <a:pt x="1813" y="103"/>
                    <a:pt x="1697" y="103"/>
                    <a:pt x="1581" y="219"/>
                  </a:cubicBezTo>
                  <a:cubicBezTo>
                    <a:pt x="1393" y="277"/>
                    <a:pt x="1219" y="350"/>
                    <a:pt x="972" y="350"/>
                  </a:cubicBezTo>
                  <a:cubicBezTo>
                    <a:pt x="784" y="277"/>
                    <a:pt x="609" y="277"/>
                    <a:pt x="305" y="277"/>
                  </a:cubicBezTo>
                  <a:cubicBezTo>
                    <a:pt x="189" y="277"/>
                    <a:pt x="58" y="408"/>
                    <a:pt x="58" y="582"/>
                  </a:cubicBezTo>
                  <a:cubicBezTo>
                    <a:pt x="0" y="712"/>
                    <a:pt x="131" y="886"/>
                    <a:pt x="305" y="886"/>
                  </a:cubicBezTo>
                  <a:lnTo>
                    <a:pt x="914" y="886"/>
                  </a:lnTo>
                  <a:cubicBezTo>
                    <a:pt x="972" y="886"/>
                    <a:pt x="1030" y="828"/>
                    <a:pt x="1088" y="828"/>
                  </a:cubicBezTo>
                  <a:cubicBezTo>
                    <a:pt x="1219" y="828"/>
                    <a:pt x="1277" y="828"/>
                    <a:pt x="1393" y="886"/>
                  </a:cubicBezTo>
                  <a:cubicBezTo>
                    <a:pt x="1581" y="886"/>
                    <a:pt x="1813" y="712"/>
                    <a:pt x="1871" y="524"/>
                  </a:cubicBezTo>
                  <a:cubicBezTo>
                    <a:pt x="2002" y="350"/>
                    <a:pt x="2002" y="408"/>
                    <a:pt x="2176" y="350"/>
                  </a:cubicBezTo>
                  <a:cubicBezTo>
                    <a:pt x="2365" y="277"/>
                    <a:pt x="2901" y="350"/>
                    <a:pt x="2901" y="219"/>
                  </a:cubicBezTo>
                  <a:cubicBezTo>
                    <a:pt x="2901" y="131"/>
                    <a:pt x="2482" y="1"/>
                    <a:pt x="217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68640" y="4586019"/>
              <a:ext cx="413070" cy="283025"/>
            </a:xfrm>
            <a:custGeom>
              <a:avLst/>
              <a:gdLst/>
              <a:rect l="l" t="t" r="r" b="b"/>
              <a:pathLst>
                <a:path w="9923" h="6799" extrusionOk="0">
                  <a:moveTo>
                    <a:pt x="1524" y="0"/>
                  </a:moveTo>
                  <a:cubicBezTo>
                    <a:pt x="1224" y="0"/>
                    <a:pt x="1007" y="194"/>
                    <a:pt x="914" y="387"/>
                  </a:cubicBezTo>
                  <a:cubicBezTo>
                    <a:pt x="1" y="1968"/>
                    <a:pt x="4178" y="6798"/>
                    <a:pt x="5019" y="6798"/>
                  </a:cubicBezTo>
                  <a:lnTo>
                    <a:pt x="9792" y="6798"/>
                  </a:lnTo>
                  <a:cubicBezTo>
                    <a:pt x="9922" y="6624"/>
                    <a:pt x="9922" y="6378"/>
                    <a:pt x="9792" y="6131"/>
                  </a:cubicBezTo>
                  <a:cubicBezTo>
                    <a:pt x="9792" y="6131"/>
                    <a:pt x="6354" y="5348"/>
                    <a:pt x="5803" y="5290"/>
                  </a:cubicBezTo>
                  <a:cubicBezTo>
                    <a:pt x="5266" y="5232"/>
                    <a:pt x="3511" y="1780"/>
                    <a:pt x="2481" y="576"/>
                  </a:cubicBezTo>
                  <a:cubicBezTo>
                    <a:pt x="2115" y="149"/>
                    <a:pt x="1787" y="0"/>
                    <a:pt x="152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987570" y="4665530"/>
              <a:ext cx="83380" cy="190820"/>
            </a:xfrm>
            <a:custGeom>
              <a:avLst/>
              <a:gdLst/>
              <a:rect l="l" t="t" r="r" b="b"/>
              <a:pathLst>
                <a:path w="2003" h="4584" extrusionOk="0">
                  <a:moveTo>
                    <a:pt x="1639" y="0"/>
                  </a:moveTo>
                  <a:cubicBezTo>
                    <a:pt x="1523" y="0"/>
                    <a:pt x="1393" y="58"/>
                    <a:pt x="1335" y="174"/>
                  </a:cubicBezTo>
                  <a:lnTo>
                    <a:pt x="73" y="3989"/>
                  </a:lnTo>
                  <a:cubicBezTo>
                    <a:pt x="0" y="4105"/>
                    <a:pt x="73" y="4221"/>
                    <a:pt x="131" y="4352"/>
                  </a:cubicBezTo>
                  <a:lnTo>
                    <a:pt x="435" y="4584"/>
                  </a:lnTo>
                  <a:lnTo>
                    <a:pt x="2002" y="11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952560" y="4856313"/>
              <a:ext cx="25393" cy="5495"/>
            </a:xfrm>
            <a:custGeom>
              <a:avLst/>
              <a:gdLst/>
              <a:rect l="l" t="t" r="r" b="b"/>
              <a:pathLst>
                <a:path w="610" h="132" extrusionOk="0">
                  <a:moveTo>
                    <a:pt x="116" y="1"/>
                  </a:moveTo>
                  <a:cubicBezTo>
                    <a:pt x="58" y="1"/>
                    <a:pt x="0" y="59"/>
                    <a:pt x="0" y="59"/>
                  </a:cubicBezTo>
                  <a:cubicBezTo>
                    <a:pt x="0" y="131"/>
                    <a:pt x="58" y="131"/>
                    <a:pt x="116" y="131"/>
                  </a:cubicBezTo>
                  <a:lnTo>
                    <a:pt x="551" y="131"/>
                  </a:lnTo>
                  <a:quadBezTo>
                    <a:pt x="609" y="131"/>
                    <a:pt x="609" y="59"/>
                  </a:quadBezTo>
                  <a:cubicBezTo>
                    <a:pt x="609" y="59"/>
                    <a:pt x="609" y="1"/>
                    <a:pt x="551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ctrTitle" idx="0"/>
          </p:nvPr>
        </p:nvSpPr>
        <p:spPr>
          <a:xfrm>
            <a:off x="2831775" y="1915875"/>
            <a:ext cx="3480300" cy="6705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0" name="Google Shape;130;p3"/>
          <p:cNvSpPr txBox="1">
            <a:spLocks noGrp="1"/>
          </p:cNvSpPr>
          <p:nvPr>
            <p:ph type="subTitle" idx="1"/>
          </p:nvPr>
        </p:nvSpPr>
        <p:spPr>
          <a:xfrm>
            <a:off x="2831776" y="2623475"/>
            <a:ext cx="34803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1" name="Google Shape;131;p3"/>
          <p:cNvSpPr/>
          <p:nvPr/>
        </p:nvSpPr>
        <p:spPr>
          <a:xfrm>
            <a:off x="7623301" y="3702096"/>
            <a:ext cx="123539" cy="85830"/>
          </a:xfrm>
          <a:custGeom>
            <a:avLst/>
            <a:gd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 flipH="1">
            <a:off x="8316468" y="3188682"/>
            <a:ext cx="597421" cy="454786"/>
          </a:xfrm>
          <a:custGeom>
            <a:avLst/>
            <a:gd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1"/>
          <p:cNvGrpSpPr/>
          <p:nvPr/>
        </p:nvGrpSpPr>
        <p:grpSpPr>
          <a:xfrm flipH="1">
            <a:off x="-846550" y="-343799"/>
            <a:ext cx="10081684" cy="6291327"/>
            <a:chOff x="-37" y="-343797"/>
            <a:chExt cx="9980877" cy="6228420"/>
          </a:xfrm>
        </p:grpSpPr>
        <p:sp>
          <p:nvSpPr>
            <p:cNvPr id="944" name="Google Shape;944;p21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21"/>
          <p:cNvSpPr txBox="1"/>
          <p:nvPr>
            <p:ph type="ctrTitle"/>
          </p:nvPr>
        </p:nvSpPr>
        <p:spPr>
          <a:xfrm flipH="1">
            <a:off x="742026" y="284063"/>
            <a:ext cx="7666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CUSTOM_4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2"/>
          <p:cNvSpPr/>
          <p:nvPr/>
        </p:nvSpPr>
        <p:spPr>
          <a:xfrm>
            <a:off x="7990525" y="2117275"/>
            <a:ext cx="672563" cy="50949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2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2"/>
          <p:cNvSpPr/>
          <p:nvPr/>
        </p:nvSpPr>
        <p:spPr>
          <a:xfrm>
            <a:off x="1229941" y="4080362"/>
            <a:ext cx="597434" cy="410962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2"/>
          <p:cNvSpPr/>
          <p:nvPr/>
        </p:nvSpPr>
        <p:spPr>
          <a:xfrm>
            <a:off x="1272309" y="975111"/>
            <a:ext cx="76614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2"/>
          <p:cNvSpPr/>
          <p:nvPr/>
        </p:nvSpPr>
        <p:spPr>
          <a:xfrm flipH="1" rot="-6909761">
            <a:off x="1584248" y="-473041"/>
            <a:ext cx="6082122" cy="6311482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2"/>
          <p:cNvSpPr/>
          <p:nvPr/>
        </p:nvSpPr>
        <p:spPr>
          <a:xfrm>
            <a:off x="7756353" y="18530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2"/>
          <p:cNvSpPr/>
          <p:nvPr/>
        </p:nvSpPr>
        <p:spPr>
          <a:xfrm rot="5400000">
            <a:off x="264645" y="87865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2"/>
          <p:cNvSpPr/>
          <p:nvPr/>
        </p:nvSpPr>
        <p:spPr>
          <a:xfrm>
            <a:off x="7457578" y="31774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2"/>
          <p:cNvSpPr/>
          <p:nvPr/>
        </p:nvSpPr>
        <p:spPr>
          <a:xfrm flipH="1">
            <a:off x="4900155" y="587034"/>
            <a:ext cx="597421" cy="45478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22"/>
          <p:cNvSpPr/>
          <p:nvPr/>
        </p:nvSpPr>
        <p:spPr>
          <a:xfrm>
            <a:off x="5497578" y="44911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2"/>
          <p:cNvSpPr txBox="1"/>
          <p:nvPr>
            <p:ph hasCustomPrompt="1" type="title"/>
          </p:nvPr>
        </p:nvSpPr>
        <p:spPr>
          <a:xfrm>
            <a:off x="177100" y="1062550"/>
            <a:ext cx="8789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2" name="Google Shape;962;p22"/>
          <p:cNvSpPr/>
          <p:nvPr/>
        </p:nvSpPr>
        <p:spPr>
          <a:xfrm>
            <a:off x="2826663" y="3187948"/>
            <a:ext cx="187145" cy="14173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2"/>
          <p:cNvSpPr/>
          <p:nvPr/>
        </p:nvSpPr>
        <p:spPr>
          <a:xfrm>
            <a:off x="2761491" y="3114422"/>
            <a:ext cx="23819" cy="23797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2"/>
          <p:cNvSpPr/>
          <p:nvPr/>
        </p:nvSpPr>
        <p:spPr>
          <a:xfrm rot="5400000">
            <a:off x="6748370" y="39587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"/>
          <p:cNvSpPr/>
          <p:nvPr/>
        </p:nvSpPr>
        <p:spPr>
          <a:xfrm rot="5400000">
            <a:off x="2155651" y="1631925"/>
            <a:ext cx="254949" cy="258799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2"/>
          <p:cNvSpPr txBox="1"/>
          <p:nvPr>
            <p:ph idx="1" type="subTitle"/>
          </p:nvPr>
        </p:nvSpPr>
        <p:spPr>
          <a:xfrm>
            <a:off x="2065825" y="2871970"/>
            <a:ext cx="50340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6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SUBTITLES">
  <p:cSld name="CUSTOM_7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3"/>
          <p:cNvSpPr/>
          <p:nvPr/>
        </p:nvSpPr>
        <p:spPr>
          <a:xfrm flipH="1" rot="10800000">
            <a:off x="7990525" y="2738630"/>
            <a:ext cx="672563" cy="50949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3"/>
          <p:cNvSpPr/>
          <p:nvPr/>
        </p:nvSpPr>
        <p:spPr>
          <a:xfrm flipH="1" rot="5400000">
            <a:off x="7844370" y="4801857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3"/>
          <p:cNvSpPr/>
          <p:nvPr/>
        </p:nvSpPr>
        <p:spPr>
          <a:xfrm flipH="1" rot="10800000">
            <a:off x="1229941" y="874077"/>
            <a:ext cx="597434" cy="410962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3"/>
          <p:cNvSpPr/>
          <p:nvPr/>
        </p:nvSpPr>
        <p:spPr>
          <a:xfrm flipH="1" rot="10800000">
            <a:off x="1272309" y="4313747"/>
            <a:ext cx="76614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3"/>
          <p:cNvSpPr/>
          <p:nvPr/>
        </p:nvSpPr>
        <p:spPr>
          <a:xfrm rot="-3890239">
            <a:off x="1584248" y="-473041"/>
            <a:ext cx="6082122" cy="6311482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3"/>
          <p:cNvSpPr/>
          <p:nvPr/>
        </p:nvSpPr>
        <p:spPr>
          <a:xfrm flipH="1" rot="10800000">
            <a:off x="7756353" y="342680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3"/>
          <p:cNvSpPr/>
          <p:nvPr/>
        </p:nvSpPr>
        <p:spPr>
          <a:xfrm flipH="1" rot="5400000">
            <a:off x="264645" y="4162007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3"/>
          <p:cNvSpPr/>
          <p:nvPr/>
        </p:nvSpPr>
        <p:spPr>
          <a:xfrm flipH="1" rot="10800000">
            <a:off x="7457578" y="210240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3"/>
          <p:cNvSpPr/>
          <p:nvPr/>
        </p:nvSpPr>
        <p:spPr>
          <a:xfrm rot="10800000">
            <a:off x="4900155" y="4323581"/>
            <a:ext cx="597421" cy="45478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7" name="Google Shape;977;p23"/>
          <p:cNvSpPr/>
          <p:nvPr/>
        </p:nvSpPr>
        <p:spPr>
          <a:xfrm flipH="1" rot="10800000">
            <a:off x="5497578" y="483077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3"/>
          <p:cNvSpPr/>
          <p:nvPr/>
        </p:nvSpPr>
        <p:spPr>
          <a:xfrm flipH="1" rot="10800000">
            <a:off x="2826663" y="2035716"/>
            <a:ext cx="187145" cy="14173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3"/>
          <p:cNvSpPr/>
          <p:nvPr/>
        </p:nvSpPr>
        <p:spPr>
          <a:xfrm flipH="1" rot="10800000">
            <a:off x="2761491" y="2227182"/>
            <a:ext cx="23819" cy="23797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3"/>
          <p:cNvSpPr/>
          <p:nvPr/>
        </p:nvSpPr>
        <p:spPr>
          <a:xfrm flipH="1" rot="5400000">
            <a:off x="6748370" y="1081957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3"/>
          <p:cNvSpPr/>
          <p:nvPr/>
        </p:nvSpPr>
        <p:spPr>
          <a:xfrm flipH="1" rot="5400000">
            <a:off x="2155651" y="3474677"/>
            <a:ext cx="254949" cy="258799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3"/>
          <p:cNvSpPr txBox="1"/>
          <p:nvPr>
            <p:ph hasCustomPrompt="1" type="title"/>
          </p:nvPr>
        </p:nvSpPr>
        <p:spPr>
          <a:xfrm>
            <a:off x="314550" y="889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3" name="Google Shape;983;p23"/>
          <p:cNvSpPr txBox="1"/>
          <p:nvPr>
            <p:ph idx="1" type="subTitle"/>
          </p:nvPr>
        </p:nvSpPr>
        <p:spPr>
          <a:xfrm>
            <a:off x="2065825" y="1597050"/>
            <a:ext cx="50340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4" name="Google Shape;984;p23"/>
          <p:cNvSpPr txBox="1"/>
          <p:nvPr>
            <p:ph hasCustomPrompt="1" idx="2" type="title"/>
          </p:nvPr>
        </p:nvSpPr>
        <p:spPr>
          <a:xfrm>
            <a:off x="314550" y="20369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5" name="Google Shape;985;p23"/>
          <p:cNvSpPr txBox="1"/>
          <p:nvPr>
            <p:ph idx="3" type="subTitle"/>
          </p:nvPr>
        </p:nvSpPr>
        <p:spPr>
          <a:xfrm>
            <a:off x="2065825" y="2744600"/>
            <a:ext cx="50340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6" name="Google Shape;986;p23"/>
          <p:cNvSpPr txBox="1"/>
          <p:nvPr>
            <p:ph hasCustomPrompt="1" idx="4" type="title"/>
          </p:nvPr>
        </p:nvSpPr>
        <p:spPr>
          <a:xfrm>
            <a:off x="314550" y="32225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7" name="Google Shape;987;p23"/>
          <p:cNvSpPr txBox="1"/>
          <p:nvPr>
            <p:ph idx="5" type="subTitle"/>
          </p:nvPr>
        </p:nvSpPr>
        <p:spPr>
          <a:xfrm>
            <a:off x="2065825" y="3930250"/>
            <a:ext cx="50340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USTOM_5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4"/>
          <p:cNvGrpSpPr/>
          <p:nvPr/>
        </p:nvGrpSpPr>
        <p:grpSpPr>
          <a:xfrm rot="0"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990" name="Google Shape;990;p24"/>
            <p:cNvSpPr/>
            <p:nvPr/>
          </p:nvSpPr>
          <p:spPr>
            <a:xfrm rot="1488209" flipH="1">
              <a:off x="7244137" y="3176250"/>
              <a:ext cx="2619001" cy="1983637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 rot="10800000" flipH="1">
              <a:off x="4608499" y="1798435"/>
              <a:ext cx="429605" cy="325290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 rot="10800000" flipH="1">
              <a:off x="487545" y="608512"/>
              <a:ext cx="341584" cy="234970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 rot="10800000" flipH="1">
              <a:off x="511769" y="2575154"/>
              <a:ext cx="43805" cy="43765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 rot="17709770">
              <a:off x="429202" y="-26572"/>
              <a:ext cx="4624276" cy="4798667"/>
            </a:xfrm>
            <a:custGeom>
              <a:avLst/>
              <a:gd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 rot="10800000" flipH="1">
              <a:off x="4303994" y="2357819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 rot="5400000" flipH="1">
              <a:off x="12966" y="1564107"/>
              <a:ext cx="1354302" cy="1374775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 rot="10800000" flipH="1">
              <a:off x="6020669" y="559614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avLst/>
              <a:gd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 rot="10800000" flipH="1">
              <a:off x="1400476" y="1272693"/>
              <a:ext cx="106987" cy="81029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 rot="10800000" flipH="1">
              <a:off x="1363214" y="1382156"/>
              <a:ext cx="13618" cy="13605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 rot="5400000" flipH="1">
              <a:off x="3642725" y="727368"/>
              <a:ext cx="182905" cy="185672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 rot="5400000" flipH="1">
              <a:off x="1016823" y="2095414"/>
              <a:ext cx="145770" cy="147968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 rot="1487804" flipH="1">
              <a:off x="4670582" y="1649437"/>
              <a:ext cx="429635" cy="325358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 rot="1488556" flipH="1">
              <a:off x="7499126" y="4193570"/>
              <a:ext cx="341585" cy="234968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 rot="1488493" flipH="1">
              <a:off x="8546261" y="2643121"/>
              <a:ext cx="43805" cy="43764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avLst/>
              <a:gd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 rot="1488592" flipH="1">
              <a:off x="4964529" y="1541902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 rot="17688538" flipH="1">
              <a:off x="8929912" y="2799075"/>
              <a:ext cx="182905" cy="185672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 rot="1488592" flipH="1">
              <a:off x="3537482" y="454950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avLst/>
              <a:gd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 rot="1489112" flipH="1">
              <a:off x="7140675" y="3403685"/>
              <a:ext cx="106926" cy="81078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 rot="1488765" flipH="1">
              <a:off x="7295282" y="3403853"/>
              <a:ext cx="13617" cy="13605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 rot="17688538" flipH="1">
              <a:off x="4826023" y="2842091"/>
              <a:ext cx="182905" cy="185672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 rot="17688556" flipH="1">
              <a:off x="7811120" y="2745880"/>
              <a:ext cx="145772" cy="147968"/>
            </a:xfrm>
            <a:custGeom>
              <a:avLst/>
              <a:gd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 rot="10800000" flipH="1">
              <a:off x="453324" y="4043996"/>
              <a:ext cx="688793" cy="521741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 rot="10800000" flipH="1">
              <a:off x="213505" y="4748723"/>
              <a:ext cx="87651" cy="87570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 rot="1488182" flipH="1">
              <a:off x="553003" y="3805144"/>
              <a:ext cx="688911" cy="521788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 rot="1488589" flipH="1">
              <a:off x="1548803" y="3806312"/>
              <a:ext cx="87649" cy="8756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 rot="10800000" flipH="1">
              <a:off x="3485445" y="3948562"/>
              <a:ext cx="341584" cy="234970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 rot="10800000" flipH="1">
              <a:off x="8115633" y="395044"/>
              <a:ext cx="384558" cy="291289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 rot="10800000" flipH="1">
              <a:off x="7981744" y="788494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 rot="1487956" flipH="1">
              <a:off x="8171303" y="261717"/>
              <a:ext cx="384581" cy="291320"/>
            </a:xfrm>
            <a:custGeom>
              <a:avLst/>
              <a:gd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 rot="1488592" flipH="1">
              <a:off x="8727229" y="262352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 rot="1488592" flipH="1">
              <a:off x="8564557" y="1021375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 rot="1488592" flipH="1">
              <a:off x="2627132" y="4143625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 rot="10800000" flipH="1">
              <a:off x="4648944" y="4447369"/>
              <a:ext cx="48934" cy="48889"/>
            </a:xfrm>
            <a:custGeom>
              <a:avLst/>
              <a:gd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27" name="Google Shape;1027;p24"/>
          <p:cNvSpPr txBox="1">
            <a:spLocks noGrp="1"/>
          </p:cNvSpPr>
          <p:nvPr>
            <p:ph type="ctrTitle" idx="0"/>
          </p:nvPr>
        </p:nvSpPr>
        <p:spPr>
          <a:xfrm>
            <a:off x="136530" y="-871127"/>
            <a:ext cx="2275200" cy="20526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8" name="Google Shape;1028;p24"/>
          <p:cNvSpPr txBox="1">
            <a:spLocks noGrp="1"/>
          </p:cNvSpPr>
          <p:nvPr>
            <p:ph type="subTitle" idx="1"/>
          </p:nvPr>
        </p:nvSpPr>
        <p:spPr>
          <a:xfrm>
            <a:off x="179430" y="1181473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9" name="Google Shape;1029;p24"/>
          <p:cNvSpPr/>
          <p:nvPr/>
        </p:nvSpPr>
        <p:spPr>
          <a:xfrm rot="16193860">
            <a:off x="-274830" y="-1337863"/>
            <a:ext cx="1729934" cy="4706776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DESIGN 2" type="blank">
  <p:cSld name="BLANK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25"/>
          <p:cNvGrpSpPr/>
          <p:nvPr/>
        </p:nvGrpSpPr>
        <p:grpSpPr>
          <a:xfrm flipH="1"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1032" name="Google Shape;1032;p25"/>
            <p:cNvSpPr/>
            <p:nvPr/>
          </p:nvSpPr>
          <p:spPr>
            <a:xfrm flipH="1" rot="1488209">
              <a:off x="7244137" y="3176250"/>
              <a:ext cx="2619001" cy="1983637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 flipH="1" rot="10800000">
              <a:off x="4608499" y="1798435"/>
              <a:ext cx="429605" cy="32529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 flipH="1" rot="10800000">
              <a:off x="487545" y="60851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 flipH="1" rot="10800000">
              <a:off x="511769" y="2575154"/>
              <a:ext cx="43805" cy="4376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 flipH="1" rot="10800000">
              <a:off x="4303994" y="235781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 flipH="1" rot="5400000">
              <a:off x="12966" y="1564107"/>
              <a:ext cx="1354302" cy="1374775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 flipH="1" rot="10800000">
              <a:off x="6020669" y="55961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 flipH="1" rot="10800000">
              <a:off x="1400476" y="1272693"/>
              <a:ext cx="106987" cy="8102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 flipH="1" rot="10800000">
              <a:off x="1363214" y="1382156"/>
              <a:ext cx="13618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 flipH="1" rot="5400000">
              <a:off x="3642725" y="727368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 flipH="1" rot="5400000">
              <a:off x="1016823" y="2095414"/>
              <a:ext cx="145770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 flipH="1" rot="1487804">
              <a:off x="4670582" y="1649437"/>
              <a:ext cx="429635" cy="32535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 flipH="1" rot="1488556">
              <a:off x="7499126" y="4193570"/>
              <a:ext cx="341585" cy="23496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 flipH="1" rot="1488493">
              <a:off x="8546261" y="2643121"/>
              <a:ext cx="43805" cy="4376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 flipH="1" rot="1488592">
              <a:off x="4964529" y="154190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 flipH="1" rot="-3911463">
              <a:off x="8929912" y="2799075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 flipH="1" rot="1488592">
              <a:off x="3537482" y="454950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25"/>
            <p:cNvSpPr/>
            <p:nvPr/>
          </p:nvSpPr>
          <p:spPr>
            <a:xfrm flipH="1" rot="1489112">
              <a:off x="7140675" y="3403685"/>
              <a:ext cx="106926" cy="8107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 flipH="1" rot="1488765">
              <a:off x="7295282" y="3403853"/>
              <a:ext cx="13617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 flipH="1" rot="-3911463">
              <a:off x="4826023" y="2842091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 flipH="1" rot="-3911445">
              <a:off x="7811120" y="2745880"/>
              <a:ext cx="145772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 flipH="1" rot="10800000">
              <a:off x="453324" y="4043996"/>
              <a:ext cx="688793" cy="521741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 flipH="1" rot="10800000">
              <a:off x="213505" y="4748723"/>
              <a:ext cx="87651" cy="875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 flipH="1" rot="1488182">
              <a:off x="553003" y="3805144"/>
              <a:ext cx="688911" cy="52178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 flipH="1" rot="1488589">
              <a:off x="1548803" y="3806312"/>
              <a:ext cx="87649" cy="8756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 flipH="1" rot="10800000">
              <a:off x="3485445" y="394856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 flipH="1" rot="10800000">
              <a:off x="8115633" y="395044"/>
              <a:ext cx="384558" cy="29128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 flipH="1" rot="10800000">
              <a:off x="7981744" y="78849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 flipH="1" rot="1487956">
              <a:off x="8171303" y="261717"/>
              <a:ext cx="384581" cy="29132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 flipH="1" rot="1488592">
              <a:off x="8727229" y="26235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 flipH="1" rot="1488592">
              <a:off x="8564557" y="102137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 flipH="1" rot="1488592">
              <a:off x="2627132" y="414362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 flipH="1" rot="10800000">
              <a:off x="4648944" y="444736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25"/>
          <p:cNvSpPr txBox="1"/>
          <p:nvPr>
            <p:ph type="ctrTitle"/>
          </p:nvPr>
        </p:nvSpPr>
        <p:spPr>
          <a:xfrm>
            <a:off x="6168255" y="892950"/>
            <a:ext cx="2275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0" name="Google Shape;1070;p25"/>
          <p:cNvSpPr txBox="1"/>
          <p:nvPr>
            <p:ph idx="1" type="subTitle"/>
          </p:nvPr>
        </p:nvSpPr>
        <p:spPr>
          <a:xfrm>
            <a:off x="6254055" y="2982500"/>
            <a:ext cx="218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1" name="Google Shape;1071;p25"/>
          <p:cNvSpPr/>
          <p:nvPr/>
        </p:nvSpPr>
        <p:spPr>
          <a:xfrm flipH="1">
            <a:off x="6144400" y="-374175"/>
            <a:ext cx="2408700" cy="4413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8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26"/>
          <p:cNvGrpSpPr/>
          <p:nvPr/>
        </p:nvGrpSpPr>
        <p:grpSpPr>
          <a:xfrm flipH="1" rot="10800000"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1074" name="Google Shape;1074;p26"/>
            <p:cNvSpPr/>
            <p:nvPr/>
          </p:nvSpPr>
          <p:spPr>
            <a:xfrm flipH="1" rot="1488209">
              <a:off x="7244137" y="3176250"/>
              <a:ext cx="2619001" cy="1983637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 flipH="1" rot="10800000">
              <a:off x="4608499" y="1798435"/>
              <a:ext cx="429605" cy="32529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 flipH="1" rot="10800000">
              <a:off x="487545" y="60851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 flipH="1" rot="10800000">
              <a:off x="511769" y="2575154"/>
              <a:ext cx="43805" cy="4376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 flipH="1" rot="10800000">
              <a:off x="4303994" y="235781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 flipH="1" rot="5400000">
              <a:off x="12966" y="1564107"/>
              <a:ext cx="1354302" cy="1374775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 flipH="1" rot="10800000">
              <a:off x="6020669" y="55961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 flipH="1" rot="10800000">
              <a:off x="1400476" y="1272693"/>
              <a:ext cx="106987" cy="8102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 flipH="1" rot="10800000">
              <a:off x="1363214" y="1382156"/>
              <a:ext cx="13618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 flipH="1" rot="5400000">
              <a:off x="3642725" y="727368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 flipH="1" rot="5400000">
              <a:off x="1016823" y="2095414"/>
              <a:ext cx="145770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 flipH="1" rot="1487804">
              <a:off x="4670582" y="1649437"/>
              <a:ext cx="429635" cy="32535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 flipH="1" rot="1488556">
              <a:off x="7499126" y="4193570"/>
              <a:ext cx="341585" cy="23496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 flipH="1" rot="1488493">
              <a:off x="8546261" y="2643121"/>
              <a:ext cx="43805" cy="4376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 flipH="1" rot="1488592">
              <a:off x="4964529" y="154190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 flipH="1" rot="-3911463">
              <a:off x="8929912" y="2799075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 flipH="1" rot="1488592">
              <a:off x="3537482" y="454950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 flipH="1" rot="1489112">
              <a:off x="7140675" y="3403685"/>
              <a:ext cx="106926" cy="8107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 flipH="1" rot="1488765">
              <a:off x="7295282" y="3403853"/>
              <a:ext cx="13617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 flipH="1" rot="-3911463">
              <a:off x="4826023" y="2842091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 flipH="1" rot="-3911445">
              <a:off x="7811120" y="2745880"/>
              <a:ext cx="145772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 flipH="1" rot="10800000">
              <a:off x="453324" y="4043996"/>
              <a:ext cx="688793" cy="521741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 flipH="1" rot="10800000">
              <a:off x="213505" y="4748723"/>
              <a:ext cx="87651" cy="875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 flipH="1" rot="1488182">
              <a:off x="553003" y="3805144"/>
              <a:ext cx="688911" cy="52178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 flipH="1" rot="1488589">
              <a:off x="1548803" y="3806312"/>
              <a:ext cx="87649" cy="8756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 flipH="1" rot="10800000">
              <a:off x="3485445" y="394856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 flipH="1" rot="10800000">
              <a:off x="8115633" y="395044"/>
              <a:ext cx="384558" cy="29128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 flipH="1" rot="10800000">
              <a:off x="7981744" y="78849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 flipH="1" rot="1487956">
              <a:off x="8171303" y="261717"/>
              <a:ext cx="384581" cy="29132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 flipH="1" rot="1488592">
              <a:off x="8727229" y="26235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 flipH="1" rot="1488592">
              <a:off x="8564557" y="102137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 flipH="1" rot="1488592">
              <a:off x="2627132" y="414362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 flipH="1" rot="10800000">
              <a:off x="4648944" y="444736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6"/>
          <p:cNvSpPr txBox="1"/>
          <p:nvPr>
            <p:ph type="ctrTitle"/>
          </p:nvPr>
        </p:nvSpPr>
        <p:spPr>
          <a:xfrm>
            <a:off x="668301" y="892950"/>
            <a:ext cx="2275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2" name="Google Shape;1112;p26"/>
          <p:cNvSpPr txBox="1"/>
          <p:nvPr>
            <p:ph idx="1" type="subTitle"/>
          </p:nvPr>
        </p:nvSpPr>
        <p:spPr>
          <a:xfrm>
            <a:off x="668300" y="2982500"/>
            <a:ext cx="218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3" name="Google Shape;1113;p26"/>
          <p:cNvSpPr/>
          <p:nvPr/>
        </p:nvSpPr>
        <p:spPr>
          <a:xfrm>
            <a:off x="534750" y="-384025"/>
            <a:ext cx="2408700" cy="4423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10">
    <p:bg>
      <p:bgPr>
        <a:noFill/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LAST TITTLE  1">
  <p:cSld name="SECTION_HEADER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1253816" y="-1"/>
            <a:ext cx="7000085" cy="4911572"/>
            <a:chOff x="1076816" y="2099"/>
            <a:chExt cx="7000085" cy="4911572"/>
          </a:xfrm>
        </p:grpSpPr>
        <p:sp>
          <p:nvSpPr>
            <p:cNvPr id="136" name="Google Shape;136;p4"/>
            <p:cNvSpPr/>
            <p:nvPr/>
          </p:nvSpPr>
          <p:spPr>
            <a:xfrm flipH="1">
              <a:off x="1780642" y="273375"/>
              <a:ext cx="5731257" cy="4109439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3918290">
              <a:off x="1532837" y="1094380"/>
              <a:ext cx="553889" cy="553980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740744" y="2099"/>
              <a:ext cx="328962" cy="323701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3918290">
              <a:off x="1111423" y="749883"/>
              <a:ext cx="197448" cy="202709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623301" y="3702096"/>
              <a:ext cx="123539" cy="8583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7479480" y="4458884"/>
              <a:ext cx="597421" cy="45478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2548513" y="2255075"/>
            <a:ext cx="3857261" cy="3915717"/>
            <a:chOff x="2548513" y="2062900"/>
            <a:chExt cx="3857261" cy="3915717"/>
          </a:xfrm>
        </p:grpSpPr>
        <p:sp>
          <p:nvSpPr>
            <p:cNvPr id="143" name="Google Shape;143;p4"/>
            <p:cNvSpPr/>
            <p:nvPr/>
          </p:nvSpPr>
          <p:spPr>
            <a:xfrm>
              <a:off x="2730746" y="2510287"/>
              <a:ext cx="3675027" cy="2708604"/>
            </a:xfrm>
            <a:custGeom>
              <a:rect b="b" l="l" r="r" t="t"/>
              <a:pathLst>
                <a:path extrusionOk="0" h="45928" w="62315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555381" y="2429432"/>
              <a:ext cx="1526155" cy="2275904"/>
            </a:xfrm>
            <a:custGeom>
              <a:rect b="b" l="l" r="r" t="t"/>
              <a:pathLst>
                <a:path extrusionOk="0" h="38591" w="25878">
                  <a:moveTo>
                    <a:pt x="14000" y="0"/>
                  </a:moveTo>
                  <a:cubicBezTo>
                    <a:pt x="10904" y="0"/>
                    <a:pt x="8120" y="2860"/>
                    <a:pt x="6528" y="7144"/>
                  </a:cubicBezTo>
                  <a:cubicBezTo>
                    <a:pt x="6107" y="8406"/>
                    <a:pt x="5136" y="9436"/>
                    <a:pt x="3874" y="9987"/>
                  </a:cubicBezTo>
                  <a:cubicBezTo>
                    <a:pt x="857" y="11380"/>
                    <a:pt x="1" y="16094"/>
                    <a:pt x="2002" y="20561"/>
                  </a:cubicBezTo>
                  <a:cubicBezTo>
                    <a:pt x="2118" y="20866"/>
                    <a:pt x="2060" y="21171"/>
                    <a:pt x="1872" y="21345"/>
                  </a:cubicBezTo>
                  <a:cubicBezTo>
                    <a:pt x="915" y="22317"/>
                    <a:pt x="305" y="23521"/>
                    <a:pt x="247" y="24971"/>
                  </a:cubicBezTo>
                  <a:cubicBezTo>
                    <a:pt x="131" y="26422"/>
                    <a:pt x="610" y="27814"/>
                    <a:pt x="1451" y="28902"/>
                  </a:cubicBezTo>
                  <a:cubicBezTo>
                    <a:pt x="2307" y="29932"/>
                    <a:pt x="2728" y="31252"/>
                    <a:pt x="2670" y="32586"/>
                  </a:cubicBezTo>
                  <a:cubicBezTo>
                    <a:pt x="2423" y="35676"/>
                    <a:pt x="4773" y="38388"/>
                    <a:pt x="7920" y="38577"/>
                  </a:cubicBezTo>
                  <a:cubicBezTo>
                    <a:pt x="8051" y="38586"/>
                    <a:pt x="8181" y="38590"/>
                    <a:pt x="8310" y="38590"/>
                  </a:cubicBezTo>
                  <a:cubicBezTo>
                    <a:pt x="9008" y="38590"/>
                    <a:pt x="9672" y="38459"/>
                    <a:pt x="10285" y="38214"/>
                  </a:cubicBezTo>
                  <a:cubicBezTo>
                    <a:pt x="11393" y="37781"/>
                    <a:pt x="12556" y="37594"/>
                    <a:pt x="13717" y="37594"/>
                  </a:cubicBezTo>
                  <a:cubicBezTo>
                    <a:pt x="13878" y="37594"/>
                    <a:pt x="14040" y="37598"/>
                    <a:pt x="14201" y="37605"/>
                  </a:cubicBezTo>
                  <a:cubicBezTo>
                    <a:pt x="14352" y="37616"/>
                    <a:pt x="14502" y="37621"/>
                    <a:pt x="14651" y="37621"/>
                  </a:cubicBezTo>
                  <a:cubicBezTo>
                    <a:pt x="17971" y="37621"/>
                    <a:pt x="20811" y="35029"/>
                    <a:pt x="21033" y="31614"/>
                  </a:cubicBezTo>
                  <a:lnTo>
                    <a:pt x="21033" y="31136"/>
                  </a:lnTo>
                  <a:cubicBezTo>
                    <a:pt x="22672" y="30236"/>
                    <a:pt x="23818" y="28539"/>
                    <a:pt x="23992" y="26538"/>
                  </a:cubicBezTo>
                  <a:cubicBezTo>
                    <a:pt x="23992" y="25885"/>
                    <a:pt x="23934" y="25276"/>
                    <a:pt x="23760" y="24666"/>
                  </a:cubicBezTo>
                  <a:cubicBezTo>
                    <a:pt x="23571" y="23883"/>
                    <a:pt x="23629" y="22984"/>
                    <a:pt x="23992" y="22259"/>
                  </a:cubicBezTo>
                  <a:cubicBezTo>
                    <a:pt x="25878" y="18444"/>
                    <a:pt x="25515" y="14455"/>
                    <a:pt x="23209" y="13309"/>
                  </a:cubicBezTo>
                  <a:cubicBezTo>
                    <a:pt x="22179" y="12758"/>
                    <a:pt x="21454" y="11742"/>
                    <a:pt x="21338" y="10582"/>
                  </a:cubicBezTo>
                  <a:cubicBezTo>
                    <a:pt x="20801" y="4722"/>
                    <a:pt x="17958" y="254"/>
                    <a:pt x="14274" y="8"/>
                  </a:cubicBezTo>
                  <a:cubicBezTo>
                    <a:pt x="14182" y="3"/>
                    <a:pt x="14091" y="0"/>
                    <a:pt x="14000" y="0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368917" y="3114194"/>
              <a:ext cx="556075" cy="1914564"/>
            </a:xfrm>
            <a:custGeom>
              <a:rect b="b" l="l" r="r" t="t"/>
              <a:pathLst>
                <a:path extrusionOk="0" h="32464" w="9429">
                  <a:moveTo>
                    <a:pt x="479" y="1"/>
                  </a:moveTo>
                  <a:cubicBezTo>
                    <a:pt x="841" y="1509"/>
                    <a:pt x="1146" y="2902"/>
                    <a:pt x="1262" y="4236"/>
                  </a:cubicBezTo>
                  <a:cubicBezTo>
                    <a:pt x="1320" y="4904"/>
                    <a:pt x="1320" y="5571"/>
                    <a:pt x="1320" y="6166"/>
                  </a:cubicBezTo>
                  <a:cubicBezTo>
                    <a:pt x="1320" y="6296"/>
                    <a:pt x="1262" y="6470"/>
                    <a:pt x="1262" y="6586"/>
                  </a:cubicBezTo>
                  <a:cubicBezTo>
                    <a:pt x="1262" y="6775"/>
                    <a:pt x="1262" y="6891"/>
                    <a:pt x="1204" y="7079"/>
                  </a:cubicBezTo>
                  <a:lnTo>
                    <a:pt x="1146" y="7500"/>
                  </a:lnTo>
                  <a:lnTo>
                    <a:pt x="1088" y="7979"/>
                  </a:lnTo>
                  <a:cubicBezTo>
                    <a:pt x="958" y="8588"/>
                    <a:pt x="841" y="9255"/>
                    <a:pt x="667" y="9922"/>
                  </a:cubicBezTo>
                  <a:cubicBezTo>
                    <a:pt x="537" y="10575"/>
                    <a:pt x="363" y="11300"/>
                    <a:pt x="232" y="12098"/>
                  </a:cubicBezTo>
                  <a:cubicBezTo>
                    <a:pt x="116" y="12823"/>
                    <a:pt x="0" y="13607"/>
                    <a:pt x="0" y="14506"/>
                  </a:cubicBezTo>
                  <a:lnTo>
                    <a:pt x="0" y="15173"/>
                  </a:lnTo>
                  <a:lnTo>
                    <a:pt x="58" y="15840"/>
                  </a:lnTo>
                  <a:cubicBezTo>
                    <a:pt x="116" y="16319"/>
                    <a:pt x="174" y="16812"/>
                    <a:pt x="363" y="17291"/>
                  </a:cubicBezTo>
                  <a:cubicBezTo>
                    <a:pt x="667" y="18263"/>
                    <a:pt x="1146" y="19278"/>
                    <a:pt x="1813" y="20076"/>
                  </a:cubicBezTo>
                  <a:lnTo>
                    <a:pt x="1929" y="20192"/>
                  </a:lnTo>
                  <a:lnTo>
                    <a:pt x="1987" y="20308"/>
                  </a:lnTo>
                  <a:lnTo>
                    <a:pt x="2176" y="20497"/>
                  </a:lnTo>
                  <a:cubicBezTo>
                    <a:pt x="2234" y="20613"/>
                    <a:pt x="2350" y="20729"/>
                    <a:pt x="2481" y="20859"/>
                  </a:cubicBezTo>
                  <a:cubicBezTo>
                    <a:pt x="2655" y="21091"/>
                    <a:pt x="2843" y="21338"/>
                    <a:pt x="3075" y="21584"/>
                  </a:cubicBezTo>
                  <a:cubicBezTo>
                    <a:pt x="3800" y="22542"/>
                    <a:pt x="4526" y="23630"/>
                    <a:pt x="5193" y="24717"/>
                  </a:cubicBezTo>
                  <a:cubicBezTo>
                    <a:pt x="5802" y="25878"/>
                    <a:pt x="6339" y="27024"/>
                    <a:pt x="6760" y="28286"/>
                  </a:cubicBezTo>
                  <a:cubicBezTo>
                    <a:pt x="6948" y="28953"/>
                    <a:pt x="7122" y="29562"/>
                    <a:pt x="7253" y="30287"/>
                  </a:cubicBezTo>
                  <a:cubicBezTo>
                    <a:pt x="7311" y="30592"/>
                    <a:pt x="7311" y="30955"/>
                    <a:pt x="7369" y="31317"/>
                  </a:cubicBezTo>
                  <a:cubicBezTo>
                    <a:pt x="7427" y="31680"/>
                    <a:pt x="7427" y="32043"/>
                    <a:pt x="7427" y="32463"/>
                  </a:cubicBezTo>
                  <a:cubicBezTo>
                    <a:pt x="8457" y="31245"/>
                    <a:pt x="9008" y="29736"/>
                    <a:pt x="9240" y="28112"/>
                  </a:cubicBezTo>
                  <a:cubicBezTo>
                    <a:pt x="9428" y="26531"/>
                    <a:pt x="9298" y="24906"/>
                    <a:pt x="8877" y="23339"/>
                  </a:cubicBezTo>
                  <a:cubicBezTo>
                    <a:pt x="8515" y="21758"/>
                    <a:pt x="7847" y="20250"/>
                    <a:pt x="7064" y="18857"/>
                  </a:cubicBezTo>
                  <a:cubicBezTo>
                    <a:pt x="6832" y="18495"/>
                    <a:pt x="6643" y="18190"/>
                    <a:pt x="6397" y="17828"/>
                  </a:cubicBezTo>
                  <a:cubicBezTo>
                    <a:pt x="6281" y="17712"/>
                    <a:pt x="6165" y="17537"/>
                    <a:pt x="6034" y="17349"/>
                  </a:cubicBezTo>
                  <a:lnTo>
                    <a:pt x="5860" y="17102"/>
                  </a:lnTo>
                  <a:lnTo>
                    <a:pt x="5744" y="16986"/>
                  </a:lnTo>
                  <a:lnTo>
                    <a:pt x="5744" y="16928"/>
                  </a:lnTo>
                  <a:cubicBezTo>
                    <a:pt x="5672" y="16870"/>
                    <a:pt x="5614" y="16740"/>
                    <a:pt x="5556" y="16682"/>
                  </a:cubicBezTo>
                  <a:cubicBezTo>
                    <a:pt x="5498" y="16624"/>
                    <a:pt x="5498" y="16508"/>
                    <a:pt x="5440" y="16450"/>
                  </a:cubicBezTo>
                  <a:lnTo>
                    <a:pt x="5382" y="16377"/>
                  </a:lnTo>
                  <a:lnTo>
                    <a:pt x="5382" y="16319"/>
                  </a:lnTo>
                  <a:lnTo>
                    <a:pt x="5309" y="16203"/>
                  </a:lnTo>
                  <a:lnTo>
                    <a:pt x="5251" y="16014"/>
                  </a:lnTo>
                  <a:lnTo>
                    <a:pt x="5251" y="15898"/>
                  </a:lnTo>
                  <a:cubicBezTo>
                    <a:pt x="5135" y="15478"/>
                    <a:pt x="5019" y="14999"/>
                    <a:pt x="5019" y="14448"/>
                  </a:cubicBezTo>
                  <a:lnTo>
                    <a:pt x="5019" y="12577"/>
                  </a:lnTo>
                  <a:cubicBezTo>
                    <a:pt x="5077" y="11910"/>
                    <a:pt x="5077" y="11184"/>
                    <a:pt x="5135" y="10459"/>
                  </a:cubicBezTo>
                  <a:lnTo>
                    <a:pt x="5135" y="9313"/>
                  </a:lnTo>
                  <a:cubicBezTo>
                    <a:pt x="5135" y="8892"/>
                    <a:pt x="5135" y="8530"/>
                    <a:pt x="5077" y="8109"/>
                  </a:cubicBezTo>
                  <a:cubicBezTo>
                    <a:pt x="5077" y="7921"/>
                    <a:pt x="5019" y="7747"/>
                    <a:pt x="5019" y="7500"/>
                  </a:cubicBezTo>
                  <a:lnTo>
                    <a:pt x="4888" y="6891"/>
                  </a:lnTo>
                  <a:cubicBezTo>
                    <a:pt x="4888" y="6659"/>
                    <a:pt x="4830" y="6470"/>
                    <a:pt x="4772" y="6224"/>
                  </a:cubicBezTo>
                  <a:cubicBezTo>
                    <a:pt x="4714" y="6049"/>
                    <a:pt x="4656" y="5861"/>
                    <a:pt x="4584" y="5629"/>
                  </a:cubicBezTo>
                  <a:cubicBezTo>
                    <a:pt x="4352" y="4846"/>
                    <a:pt x="3989" y="4120"/>
                    <a:pt x="3626" y="3395"/>
                  </a:cubicBezTo>
                  <a:cubicBezTo>
                    <a:pt x="3206" y="2728"/>
                    <a:pt x="2713" y="2119"/>
                    <a:pt x="2234" y="1509"/>
                  </a:cubicBezTo>
                  <a:cubicBezTo>
                    <a:pt x="1683" y="973"/>
                    <a:pt x="1088" y="422"/>
                    <a:pt x="479" y="1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493768" y="3275020"/>
              <a:ext cx="352494" cy="1653659"/>
            </a:xfrm>
            <a:custGeom>
              <a:rect b="b" l="l" r="r" t="t"/>
              <a:pathLst>
                <a:path extrusionOk="0" h="28040" w="5977">
                  <a:moveTo>
                    <a:pt x="422" y="1"/>
                  </a:moveTo>
                  <a:lnTo>
                    <a:pt x="422" y="1"/>
                  </a:lnTo>
                  <a:cubicBezTo>
                    <a:pt x="726" y="1205"/>
                    <a:pt x="842" y="2409"/>
                    <a:pt x="726" y="3627"/>
                  </a:cubicBezTo>
                  <a:cubicBezTo>
                    <a:pt x="654" y="4889"/>
                    <a:pt x="480" y="6107"/>
                    <a:pt x="291" y="7311"/>
                  </a:cubicBezTo>
                  <a:cubicBezTo>
                    <a:pt x="117" y="8515"/>
                    <a:pt x="1" y="9792"/>
                    <a:pt x="117" y="10996"/>
                  </a:cubicBezTo>
                  <a:cubicBezTo>
                    <a:pt x="233" y="12272"/>
                    <a:pt x="726" y="13534"/>
                    <a:pt x="1567" y="14506"/>
                  </a:cubicBezTo>
                  <a:cubicBezTo>
                    <a:pt x="2293" y="15405"/>
                    <a:pt x="3018" y="16435"/>
                    <a:pt x="3555" y="17523"/>
                  </a:cubicBezTo>
                  <a:cubicBezTo>
                    <a:pt x="4164" y="18553"/>
                    <a:pt x="4643" y="19699"/>
                    <a:pt x="5005" y="20845"/>
                  </a:cubicBezTo>
                  <a:cubicBezTo>
                    <a:pt x="5730" y="23151"/>
                    <a:pt x="5977" y="25689"/>
                    <a:pt x="5252" y="28039"/>
                  </a:cubicBezTo>
                  <a:cubicBezTo>
                    <a:pt x="5672" y="26893"/>
                    <a:pt x="5919" y="25689"/>
                    <a:pt x="5919" y="24413"/>
                  </a:cubicBezTo>
                  <a:cubicBezTo>
                    <a:pt x="5919" y="23151"/>
                    <a:pt x="5730" y="21932"/>
                    <a:pt x="5368" y="20729"/>
                  </a:cubicBezTo>
                  <a:cubicBezTo>
                    <a:pt x="4715" y="18306"/>
                    <a:pt x="3497" y="16130"/>
                    <a:pt x="1930" y="14201"/>
                  </a:cubicBezTo>
                  <a:cubicBezTo>
                    <a:pt x="1147" y="13287"/>
                    <a:pt x="654" y="12142"/>
                    <a:pt x="538" y="10996"/>
                  </a:cubicBezTo>
                  <a:lnTo>
                    <a:pt x="538" y="10517"/>
                  </a:lnTo>
                  <a:cubicBezTo>
                    <a:pt x="538" y="10386"/>
                    <a:pt x="538" y="10212"/>
                    <a:pt x="480" y="10096"/>
                  </a:cubicBezTo>
                  <a:cubicBezTo>
                    <a:pt x="480" y="9792"/>
                    <a:pt x="538" y="9487"/>
                    <a:pt x="538" y="9183"/>
                  </a:cubicBezTo>
                  <a:cubicBezTo>
                    <a:pt x="538" y="8573"/>
                    <a:pt x="596" y="7979"/>
                    <a:pt x="654" y="7369"/>
                  </a:cubicBezTo>
                  <a:cubicBezTo>
                    <a:pt x="784" y="6107"/>
                    <a:pt x="958" y="4889"/>
                    <a:pt x="958" y="3685"/>
                  </a:cubicBezTo>
                  <a:cubicBezTo>
                    <a:pt x="1016" y="2409"/>
                    <a:pt x="784" y="1147"/>
                    <a:pt x="4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040452" y="2804574"/>
              <a:ext cx="751990" cy="1714344"/>
            </a:xfrm>
            <a:custGeom>
              <a:rect b="b" l="l" r="r" t="t"/>
              <a:pathLst>
                <a:path extrusionOk="0" h="29069" w="12751">
                  <a:moveTo>
                    <a:pt x="5251" y="0"/>
                  </a:moveTo>
                  <a:cubicBezTo>
                    <a:pt x="5193" y="2843"/>
                    <a:pt x="5135" y="6281"/>
                    <a:pt x="4598" y="9066"/>
                  </a:cubicBezTo>
                  <a:cubicBezTo>
                    <a:pt x="4468" y="9733"/>
                    <a:pt x="4105" y="11053"/>
                    <a:pt x="3626" y="12634"/>
                  </a:cubicBezTo>
                  <a:cubicBezTo>
                    <a:pt x="3566" y="12851"/>
                    <a:pt x="3375" y="12972"/>
                    <a:pt x="3178" y="12972"/>
                  </a:cubicBezTo>
                  <a:cubicBezTo>
                    <a:pt x="2994" y="12972"/>
                    <a:pt x="2804" y="12866"/>
                    <a:pt x="2713" y="12634"/>
                  </a:cubicBezTo>
                  <a:cubicBezTo>
                    <a:pt x="2480" y="12025"/>
                    <a:pt x="2234" y="11416"/>
                    <a:pt x="2060" y="10937"/>
                  </a:cubicBezTo>
                  <a:cubicBezTo>
                    <a:pt x="1509" y="9486"/>
                    <a:pt x="725" y="7485"/>
                    <a:pt x="0" y="6107"/>
                  </a:cubicBezTo>
                  <a:lnTo>
                    <a:pt x="0" y="6107"/>
                  </a:lnTo>
                  <a:cubicBezTo>
                    <a:pt x="305" y="7311"/>
                    <a:pt x="1204" y="10212"/>
                    <a:pt x="1451" y="11111"/>
                  </a:cubicBezTo>
                  <a:cubicBezTo>
                    <a:pt x="1697" y="11836"/>
                    <a:pt x="1987" y="12924"/>
                    <a:pt x="2350" y="14012"/>
                  </a:cubicBezTo>
                  <a:cubicBezTo>
                    <a:pt x="2655" y="15042"/>
                    <a:pt x="2713" y="16072"/>
                    <a:pt x="2480" y="17101"/>
                  </a:cubicBezTo>
                  <a:cubicBezTo>
                    <a:pt x="2060" y="18857"/>
                    <a:pt x="1813" y="20365"/>
                    <a:pt x="1697" y="21627"/>
                  </a:cubicBezTo>
                  <a:cubicBezTo>
                    <a:pt x="1393" y="24049"/>
                    <a:pt x="1393" y="26776"/>
                    <a:pt x="2060" y="29068"/>
                  </a:cubicBezTo>
                  <a:cubicBezTo>
                    <a:pt x="1929" y="26950"/>
                    <a:pt x="2060" y="24775"/>
                    <a:pt x="2655" y="21816"/>
                  </a:cubicBezTo>
                  <a:cubicBezTo>
                    <a:pt x="3017" y="20061"/>
                    <a:pt x="3380" y="18552"/>
                    <a:pt x="3800" y="16797"/>
                  </a:cubicBezTo>
                  <a:cubicBezTo>
                    <a:pt x="4163" y="15535"/>
                    <a:pt x="4888" y="14375"/>
                    <a:pt x="5918" y="13591"/>
                  </a:cubicBezTo>
                  <a:cubicBezTo>
                    <a:pt x="6527" y="13171"/>
                    <a:pt x="7137" y="12750"/>
                    <a:pt x="7673" y="12445"/>
                  </a:cubicBezTo>
                  <a:cubicBezTo>
                    <a:pt x="9182" y="11474"/>
                    <a:pt x="11184" y="10516"/>
                    <a:pt x="12750" y="9791"/>
                  </a:cubicBezTo>
                  <a:lnTo>
                    <a:pt x="12750" y="9791"/>
                  </a:lnTo>
                  <a:cubicBezTo>
                    <a:pt x="11125" y="10154"/>
                    <a:pt x="9008" y="10937"/>
                    <a:pt x="7311" y="11836"/>
                  </a:cubicBezTo>
                  <a:cubicBezTo>
                    <a:pt x="6832" y="12083"/>
                    <a:pt x="6281" y="12387"/>
                    <a:pt x="5802" y="12750"/>
                  </a:cubicBezTo>
                  <a:cubicBezTo>
                    <a:pt x="5721" y="12805"/>
                    <a:pt x="5633" y="12830"/>
                    <a:pt x="5548" y="12830"/>
                  </a:cubicBezTo>
                  <a:cubicBezTo>
                    <a:pt x="5252" y="12830"/>
                    <a:pt x="4974" y="12536"/>
                    <a:pt x="5019" y="12199"/>
                  </a:cubicBezTo>
                  <a:cubicBezTo>
                    <a:pt x="5323" y="11183"/>
                    <a:pt x="5614" y="9965"/>
                    <a:pt x="5686" y="9240"/>
                  </a:cubicBezTo>
                  <a:cubicBezTo>
                    <a:pt x="5918" y="7485"/>
                    <a:pt x="5918" y="5497"/>
                    <a:pt x="5802" y="3626"/>
                  </a:cubicBezTo>
                  <a:cubicBezTo>
                    <a:pt x="5686" y="2408"/>
                    <a:pt x="5498" y="1204"/>
                    <a:pt x="525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07396" y="3351982"/>
              <a:ext cx="417543" cy="269811"/>
            </a:xfrm>
            <a:custGeom>
              <a:rect b="b" l="l" r="r" t="t"/>
              <a:pathLst>
                <a:path extrusionOk="0" h="4575" w="7080">
                  <a:moveTo>
                    <a:pt x="5929" y="1"/>
                  </a:moveTo>
                  <a:cubicBezTo>
                    <a:pt x="5758" y="1"/>
                    <a:pt x="5573" y="28"/>
                    <a:pt x="5382" y="88"/>
                  </a:cubicBezTo>
                  <a:cubicBezTo>
                    <a:pt x="5194" y="88"/>
                    <a:pt x="5020" y="146"/>
                    <a:pt x="4773" y="262"/>
                  </a:cubicBezTo>
                  <a:cubicBezTo>
                    <a:pt x="4563" y="357"/>
                    <a:pt x="4323" y="404"/>
                    <a:pt x="4075" y="404"/>
                  </a:cubicBezTo>
                  <a:cubicBezTo>
                    <a:pt x="3826" y="404"/>
                    <a:pt x="3569" y="357"/>
                    <a:pt x="3322" y="262"/>
                  </a:cubicBezTo>
                  <a:cubicBezTo>
                    <a:pt x="3090" y="204"/>
                    <a:pt x="2844" y="146"/>
                    <a:pt x="2597" y="146"/>
                  </a:cubicBezTo>
                  <a:cubicBezTo>
                    <a:pt x="1509" y="146"/>
                    <a:pt x="552" y="930"/>
                    <a:pt x="117" y="1771"/>
                  </a:cubicBezTo>
                  <a:cubicBezTo>
                    <a:pt x="1" y="1959"/>
                    <a:pt x="117" y="2192"/>
                    <a:pt x="117" y="2438"/>
                  </a:cubicBezTo>
                  <a:cubicBezTo>
                    <a:pt x="72" y="4357"/>
                    <a:pt x="826" y="4574"/>
                    <a:pt x="1781" y="4574"/>
                  </a:cubicBezTo>
                  <a:cubicBezTo>
                    <a:pt x="2060" y="4574"/>
                    <a:pt x="2357" y="4556"/>
                    <a:pt x="2655" y="4556"/>
                  </a:cubicBezTo>
                  <a:cubicBezTo>
                    <a:pt x="3990" y="4556"/>
                    <a:pt x="4962" y="3773"/>
                    <a:pt x="4962" y="2685"/>
                  </a:cubicBezTo>
                  <a:lnTo>
                    <a:pt x="4962" y="2496"/>
                  </a:lnTo>
                  <a:cubicBezTo>
                    <a:pt x="4962" y="2192"/>
                    <a:pt x="5136" y="1959"/>
                    <a:pt x="5440" y="1901"/>
                  </a:cubicBezTo>
                  <a:cubicBezTo>
                    <a:pt x="5629" y="1901"/>
                    <a:pt x="5745" y="1901"/>
                    <a:pt x="5861" y="1829"/>
                  </a:cubicBezTo>
                  <a:cubicBezTo>
                    <a:pt x="6586" y="1655"/>
                    <a:pt x="7079" y="1104"/>
                    <a:pt x="6949" y="625"/>
                  </a:cubicBezTo>
                  <a:cubicBezTo>
                    <a:pt x="6861" y="263"/>
                    <a:pt x="6458" y="1"/>
                    <a:pt x="5929" y="1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734194" y="3344611"/>
              <a:ext cx="602253" cy="1034775"/>
            </a:xfrm>
            <a:custGeom>
              <a:rect b="b" l="l" r="r" t="t"/>
              <a:pathLst>
                <a:path extrusionOk="0" h="17546" w="10212">
                  <a:moveTo>
                    <a:pt x="3107" y="0"/>
                  </a:moveTo>
                  <a:cubicBezTo>
                    <a:pt x="3017" y="0"/>
                    <a:pt x="2924" y="8"/>
                    <a:pt x="2829" y="25"/>
                  </a:cubicBezTo>
                  <a:cubicBezTo>
                    <a:pt x="1987" y="213"/>
                    <a:pt x="1378" y="1359"/>
                    <a:pt x="958" y="2142"/>
                  </a:cubicBezTo>
                  <a:cubicBezTo>
                    <a:pt x="479" y="2984"/>
                    <a:pt x="0" y="4623"/>
                    <a:pt x="900" y="5580"/>
                  </a:cubicBezTo>
                  <a:cubicBezTo>
                    <a:pt x="1378" y="6073"/>
                    <a:pt x="1625" y="7277"/>
                    <a:pt x="1262" y="7886"/>
                  </a:cubicBezTo>
                  <a:cubicBezTo>
                    <a:pt x="174" y="9758"/>
                    <a:pt x="1987" y="12775"/>
                    <a:pt x="1567" y="14283"/>
                  </a:cubicBezTo>
                  <a:cubicBezTo>
                    <a:pt x="1320" y="15008"/>
                    <a:pt x="1262" y="15734"/>
                    <a:pt x="1567" y="16227"/>
                  </a:cubicBezTo>
                  <a:cubicBezTo>
                    <a:pt x="1967" y="16931"/>
                    <a:pt x="2672" y="17299"/>
                    <a:pt x="3452" y="17299"/>
                  </a:cubicBezTo>
                  <a:cubicBezTo>
                    <a:pt x="3605" y="17299"/>
                    <a:pt x="3760" y="17285"/>
                    <a:pt x="3917" y="17257"/>
                  </a:cubicBezTo>
                  <a:cubicBezTo>
                    <a:pt x="3973" y="17235"/>
                    <a:pt x="4035" y="17226"/>
                    <a:pt x="4098" y="17226"/>
                  </a:cubicBezTo>
                  <a:cubicBezTo>
                    <a:pt x="4246" y="17226"/>
                    <a:pt x="4404" y="17274"/>
                    <a:pt x="4526" y="17315"/>
                  </a:cubicBezTo>
                  <a:cubicBezTo>
                    <a:pt x="4866" y="17472"/>
                    <a:pt x="5227" y="17546"/>
                    <a:pt x="5596" y="17546"/>
                  </a:cubicBezTo>
                  <a:cubicBezTo>
                    <a:pt x="7070" y="17546"/>
                    <a:pt x="8663" y="16363"/>
                    <a:pt x="9487" y="14530"/>
                  </a:cubicBezTo>
                  <a:cubicBezTo>
                    <a:pt x="9965" y="13558"/>
                    <a:pt x="10081" y="12543"/>
                    <a:pt x="10023" y="11629"/>
                  </a:cubicBezTo>
                  <a:cubicBezTo>
                    <a:pt x="9965" y="11020"/>
                    <a:pt x="9965" y="10367"/>
                    <a:pt x="10081" y="9758"/>
                  </a:cubicBezTo>
                  <a:cubicBezTo>
                    <a:pt x="10212" y="8974"/>
                    <a:pt x="9965" y="8119"/>
                    <a:pt x="9429" y="7466"/>
                  </a:cubicBezTo>
                  <a:cubicBezTo>
                    <a:pt x="9356" y="7393"/>
                    <a:pt x="9298" y="7335"/>
                    <a:pt x="9240" y="7335"/>
                  </a:cubicBezTo>
                  <a:cubicBezTo>
                    <a:pt x="8877" y="6915"/>
                    <a:pt x="8703" y="6378"/>
                    <a:pt x="8703" y="5827"/>
                  </a:cubicBezTo>
                  <a:cubicBezTo>
                    <a:pt x="8703" y="5464"/>
                    <a:pt x="8631" y="5101"/>
                    <a:pt x="8341" y="4681"/>
                  </a:cubicBezTo>
                  <a:cubicBezTo>
                    <a:pt x="8094" y="4376"/>
                    <a:pt x="7906" y="4130"/>
                    <a:pt x="7615" y="4014"/>
                  </a:cubicBezTo>
                  <a:cubicBezTo>
                    <a:pt x="7006" y="3593"/>
                    <a:pt x="6586" y="2926"/>
                    <a:pt x="6397" y="2200"/>
                  </a:cubicBezTo>
                  <a:cubicBezTo>
                    <a:pt x="6223" y="1475"/>
                    <a:pt x="5730" y="808"/>
                    <a:pt x="4468" y="750"/>
                  </a:cubicBezTo>
                  <a:cubicBezTo>
                    <a:pt x="4107" y="290"/>
                    <a:pt x="3650" y="0"/>
                    <a:pt x="3107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892617" y="4796347"/>
              <a:ext cx="131632" cy="237669"/>
            </a:xfrm>
            <a:custGeom>
              <a:rect b="b" l="l" r="r" t="t"/>
              <a:pathLst>
                <a:path extrusionOk="0" h="4030" w="2232">
                  <a:moveTo>
                    <a:pt x="1662" y="0"/>
                  </a:moveTo>
                  <a:cubicBezTo>
                    <a:pt x="1413" y="0"/>
                    <a:pt x="1274" y="215"/>
                    <a:pt x="1274" y="488"/>
                  </a:cubicBezTo>
                  <a:lnTo>
                    <a:pt x="1143" y="1097"/>
                  </a:lnTo>
                  <a:cubicBezTo>
                    <a:pt x="1143" y="1213"/>
                    <a:pt x="969" y="1402"/>
                    <a:pt x="853" y="1518"/>
                  </a:cubicBezTo>
                  <a:cubicBezTo>
                    <a:pt x="853" y="1576"/>
                    <a:pt x="723" y="1706"/>
                    <a:pt x="665" y="1764"/>
                  </a:cubicBezTo>
                  <a:cubicBezTo>
                    <a:pt x="606" y="1880"/>
                    <a:pt x="490" y="2243"/>
                    <a:pt x="360" y="2606"/>
                  </a:cubicBezTo>
                  <a:cubicBezTo>
                    <a:pt x="244" y="2852"/>
                    <a:pt x="128" y="2968"/>
                    <a:pt x="244" y="3026"/>
                  </a:cubicBezTo>
                  <a:cubicBezTo>
                    <a:pt x="302" y="3026"/>
                    <a:pt x="490" y="2968"/>
                    <a:pt x="606" y="2794"/>
                  </a:cubicBezTo>
                  <a:cubicBezTo>
                    <a:pt x="723" y="2606"/>
                    <a:pt x="781" y="2301"/>
                    <a:pt x="969" y="2301"/>
                  </a:cubicBezTo>
                  <a:cubicBezTo>
                    <a:pt x="969" y="2301"/>
                    <a:pt x="1027" y="2432"/>
                    <a:pt x="1027" y="2490"/>
                  </a:cubicBezTo>
                  <a:cubicBezTo>
                    <a:pt x="1143" y="3331"/>
                    <a:pt x="302" y="3578"/>
                    <a:pt x="128" y="3810"/>
                  </a:cubicBezTo>
                  <a:cubicBezTo>
                    <a:pt x="1" y="3976"/>
                    <a:pt x="150" y="4030"/>
                    <a:pt x="354" y="4030"/>
                  </a:cubicBezTo>
                  <a:cubicBezTo>
                    <a:pt x="453" y="4030"/>
                    <a:pt x="565" y="4017"/>
                    <a:pt x="665" y="3998"/>
                  </a:cubicBezTo>
                  <a:cubicBezTo>
                    <a:pt x="1216" y="3882"/>
                    <a:pt x="1578" y="3752"/>
                    <a:pt x="1752" y="3447"/>
                  </a:cubicBezTo>
                  <a:cubicBezTo>
                    <a:pt x="1941" y="2968"/>
                    <a:pt x="2173" y="2432"/>
                    <a:pt x="2057" y="1880"/>
                  </a:cubicBezTo>
                  <a:cubicBezTo>
                    <a:pt x="2057" y="1634"/>
                    <a:pt x="1999" y="1344"/>
                    <a:pt x="2057" y="1097"/>
                  </a:cubicBezTo>
                  <a:lnTo>
                    <a:pt x="2115" y="677"/>
                  </a:lnTo>
                  <a:cubicBezTo>
                    <a:pt x="2231" y="372"/>
                    <a:pt x="2115" y="67"/>
                    <a:pt x="1752" y="9"/>
                  </a:cubicBezTo>
                  <a:cubicBezTo>
                    <a:pt x="1721" y="3"/>
                    <a:pt x="1690" y="0"/>
                    <a:pt x="166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06159" y="3714268"/>
              <a:ext cx="378914" cy="1135682"/>
            </a:xfrm>
            <a:custGeom>
              <a:rect b="b" l="l" r="r" t="t"/>
              <a:pathLst>
                <a:path extrusionOk="0" h="19257" w="6425">
                  <a:moveTo>
                    <a:pt x="1147" y="0"/>
                  </a:moveTo>
                  <a:cubicBezTo>
                    <a:pt x="515" y="0"/>
                    <a:pt x="0" y="737"/>
                    <a:pt x="201" y="1735"/>
                  </a:cubicBezTo>
                  <a:cubicBezTo>
                    <a:pt x="433" y="3069"/>
                    <a:pt x="3523" y="9234"/>
                    <a:pt x="3770" y="10496"/>
                  </a:cubicBezTo>
                  <a:cubicBezTo>
                    <a:pt x="4002" y="11830"/>
                    <a:pt x="2609" y="19083"/>
                    <a:pt x="2609" y="19083"/>
                  </a:cubicBezTo>
                  <a:cubicBezTo>
                    <a:pt x="2609" y="19083"/>
                    <a:pt x="2856" y="19199"/>
                    <a:pt x="3102" y="19257"/>
                  </a:cubicBezTo>
                  <a:lnTo>
                    <a:pt x="3581" y="19257"/>
                  </a:lnTo>
                  <a:cubicBezTo>
                    <a:pt x="3581" y="19257"/>
                    <a:pt x="5452" y="14006"/>
                    <a:pt x="5815" y="11525"/>
                  </a:cubicBezTo>
                  <a:cubicBezTo>
                    <a:pt x="6424" y="7841"/>
                    <a:pt x="3770" y="3011"/>
                    <a:pt x="2131" y="647"/>
                  </a:cubicBezTo>
                  <a:cubicBezTo>
                    <a:pt x="1826" y="194"/>
                    <a:pt x="1471" y="0"/>
                    <a:pt x="114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354350" y="3666852"/>
              <a:ext cx="627081" cy="912815"/>
            </a:xfrm>
            <a:custGeom>
              <a:rect b="b" l="l" r="r" t="t"/>
              <a:pathLst>
                <a:path extrusionOk="0" h="15478" w="10633">
                  <a:moveTo>
                    <a:pt x="2960" y="0"/>
                  </a:moveTo>
                  <a:lnTo>
                    <a:pt x="1" y="15346"/>
                  </a:lnTo>
                  <a:lnTo>
                    <a:pt x="10633" y="15477"/>
                  </a:lnTo>
                  <a:lnTo>
                    <a:pt x="8588" y="783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614431" y="4554784"/>
              <a:ext cx="402917" cy="1423833"/>
            </a:xfrm>
            <a:custGeom>
              <a:rect b="b" l="l" r="r" t="t"/>
              <a:pathLst>
                <a:path extrusionOk="0" h="24143" w="6832">
                  <a:moveTo>
                    <a:pt x="6223" y="0"/>
                  </a:moveTo>
                  <a:lnTo>
                    <a:pt x="0" y="537"/>
                  </a:lnTo>
                  <a:cubicBezTo>
                    <a:pt x="0" y="537"/>
                    <a:pt x="914" y="6818"/>
                    <a:pt x="1335" y="9240"/>
                  </a:cubicBezTo>
                  <a:cubicBezTo>
                    <a:pt x="1581" y="10386"/>
                    <a:pt x="1581" y="14012"/>
                    <a:pt x="1639" y="17334"/>
                  </a:cubicBezTo>
                  <a:cubicBezTo>
                    <a:pt x="1697" y="20844"/>
                    <a:pt x="1813" y="24108"/>
                    <a:pt x="1813" y="24108"/>
                  </a:cubicBezTo>
                  <a:cubicBezTo>
                    <a:pt x="1967" y="24129"/>
                    <a:pt x="2113" y="24142"/>
                    <a:pt x="2255" y="24142"/>
                  </a:cubicBezTo>
                  <a:cubicBezTo>
                    <a:pt x="2499" y="24142"/>
                    <a:pt x="2729" y="24102"/>
                    <a:pt x="2959" y="23992"/>
                  </a:cubicBezTo>
                  <a:cubicBezTo>
                    <a:pt x="2959" y="23992"/>
                    <a:pt x="4540" y="16609"/>
                    <a:pt x="5265" y="12750"/>
                  </a:cubicBezTo>
                  <a:cubicBezTo>
                    <a:pt x="6832" y="4526"/>
                    <a:pt x="6223" y="0"/>
                    <a:pt x="6223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614431" y="4586454"/>
              <a:ext cx="228410" cy="1340502"/>
            </a:xfrm>
            <a:custGeom>
              <a:rect b="b" l="l" r="r" t="t"/>
              <a:pathLst>
                <a:path extrusionOk="0" h="22730" w="3873">
                  <a:moveTo>
                    <a:pt x="0" y="0"/>
                  </a:moveTo>
                  <a:cubicBezTo>
                    <a:pt x="0" y="0"/>
                    <a:pt x="914" y="6281"/>
                    <a:pt x="1335" y="8703"/>
                  </a:cubicBezTo>
                  <a:cubicBezTo>
                    <a:pt x="1581" y="9849"/>
                    <a:pt x="1581" y="13475"/>
                    <a:pt x="1639" y="16797"/>
                  </a:cubicBezTo>
                  <a:cubicBezTo>
                    <a:pt x="1697" y="19219"/>
                    <a:pt x="1755" y="21584"/>
                    <a:pt x="1813" y="22730"/>
                  </a:cubicBezTo>
                  <a:cubicBezTo>
                    <a:pt x="1871" y="22004"/>
                    <a:pt x="2176" y="16260"/>
                    <a:pt x="2727" y="14331"/>
                  </a:cubicBezTo>
                  <a:cubicBezTo>
                    <a:pt x="3452" y="11662"/>
                    <a:pt x="1393" y="8761"/>
                    <a:pt x="2002" y="6890"/>
                  </a:cubicBezTo>
                  <a:cubicBezTo>
                    <a:pt x="3873" y="1277"/>
                    <a:pt x="2480" y="58"/>
                    <a:pt x="248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250849" y="4501470"/>
              <a:ext cx="559496" cy="1468242"/>
            </a:xfrm>
            <a:custGeom>
              <a:rect b="b" l="l" r="r" t="t"/>
              <a:pathLst>
                <a:path extrusionOk="0" h="24896" w="9487">
                  <a:moveTo>
                    <a:pt x="4350" y="0"/>
                  </a:moveTo>
                  <a:cubicBezTo>
                    <a:pt x="3063" y="0"/>
                    <a:pt x="1846" y="460"/>
                    <a:pt x="1756" y="1499"/>
                  </a:cubicBezTo>
                  <a:cubicBezTo>
                    <a:pt x="1582" y="3675"/>
                    <a:pt x="2176" y="8215"/>
                    <a:pt x="2727" y="11537"/>
                  </a:cubicBezTo>
                  <a:cubicBezTo>
                    <a:pt x="3032" y="13350"/>
                    <a:pt x="2002" y="16787"/>
                    <a:pt x="1219" y="19761"/>
                  </a:cubicBezTo>
                  <a:cubicBezTo>
                    <a:pt x="494" y="22357"/>
                    <a:pt x="0" y="24533"/>
                    <a:pt x="0" y="24533"/>
                  </a:cubicBezTo>
                  <a:cubicBezTo>
                    <a:pt x="363" y="24765"/>
                    <a:pt x="668" y="24896"/>
                    <a:pt x="1088" y="24896"/>
                  </a:cubicBezTo>
                  <a:cubicBezTo>
                    <a:pt x="1088" y="24896"/>
                    <a:pt x="3989" y="19819"/>
                    <a:pt x="6716" y="14974"/>
                  </a:cubicBezTo>
                  <a:cubicBezTo>
                    <a:pt x="9487" y="10144"/>
                    <a:pt x="8109" y="4951"/>
                    <a:pt x="7442" y="1499"/>
                  </a:cubicBezTo>
                  <a:cubicBezTo>
                    <a:pt x="7252" y="552"/>
                    <a:pt x="5759" y="0"/>
                    <a:pt x="4350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347509" y="3666852"/>
              <a:ext cx="651910" cy="962413"/>
            </a:xfrm>
            <a:custGeom>
              <a:rect b="b" l="l" r="r" t="t"/>
              <a:pathLst>
                <a:path extrusionOk="0" h="16319" w="11054">
                  <a:moveTo>
                    <a:pt x="3076" y="0"/>
                  </a:moveTo>
                  <a:lnTo>
                    <a:pt x="59" y="15114"/>
                  </a:lnTo>
                  <a:cubicBezTo>
                    <a:pt x="1" y="15419"/>
                    <a:pt x="175" y="15651"/>
                    <a:pt x="421" y="15709"/>
                  </a:cubicBezTo>
                  <a:cubicBezTo>
                    <a:pt x="1509" y="15898"/>
                    <a:pt x="4047" y="16318"/>
                    <a:pt x="6832" y="16318"/>
                  </a:cubicBezTo>
                  <a:cubicBezTo>
                    <a:pt x="8936" y="16318"/>
                    <a:pt x="10154" y="15898"/>
                    <a:pt x="10691" y="15651"/>
                  </a:cubicBezTo>
                  <a:cubicBezTo>
                    <a:pt x="10879" y="15535"/>
                    <a:pt x="11053" y="15288"/>
                    <a:pt x="10995" y="15056"/>
                  </a:cubicBezTo>
                  <a:lnTo>
                    <a:pt x="8704" y="78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304752" y="3673693"/>
              <a:ext cx="349073" cy="1189939"/>
            </a:xfrm>
            <a:custGeom>
              <a:rect b="b" l="l" r="r" t="t"/>
              <a:pathLst>
                <a:path extrusionOk="0" h="20177" w="5919">
                  <a:moveTo>
                    <a:pt x="4047" y="0"/>
                  </a:moveTo>
                  <a:cubicBezTo>
                    <a:pt x="4047" y="0"/>
                    <a:pt x="2046" y="4482"/>
                    <a:pt x="1320" y="7615"/>
                  </a:cubicBezTo>
                  <a:cubicBezTo>
                    <a:pt x="595" y="10763"/>
                    <a:pt x="0" y="17957"/>
                    <a:pt x="58" y="18567"/>
                  </a:cubicBezTo>
                  <a:cubicBezTo>
                    <a:pt x="148" y="19026"/>
                    <a:pt x="1829" y="20177"/>
                    <a:pt x="3284" y="20177"/>
                  </a:cubicBezTo>
                  <a:cubicBezTo>
                    <a:pt x="3714" y="20177"/>
                    <a:pt x="4124" y="20077"/>
                    <a:pt x="4468" y="19829"/>
                  </a:cubicBezTo>
                  <a:cubicBezTo>
                    <a:pt x="5918" y="18799"/>
                    <a:pt x="4772" y="16986"/>
                    <a:pt x="3931" y="12460"/>
                  </a:cubicBezTo>
                  <a:cubicBezTo>
                    <a:pt x="3264" y="9196"/>
                    <a:pt x="4352" y="5570"/>
                    <a:pt x="5077" y="3699"/>
                  </a:cubicBezTo>
                  <a:cubicBezTo>
                    <a:pt x="5382" y="2785"/>
                    <a:pt x="5077" y="73"/>
                    <a:pt x="5077" y="73"/>
                  </a:cubicBezTo>
                  <a:lnTo>
                    <a:pt x="4047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373458" y="3720106"/>
              <a:ext cx="227349" cy="458236"/>
            </a:xfrm>
            <a:custGeom>
              <a:rect b="b" l="l" r="r" t="t"/>
              <a:pathLst>
                <a:path extrusionOk="0" h="7770" w="3855">
                  <a:moveTo>
                    <a:pt x="3010" y="1"/>
                  </a:moveTo>
                  <a:cubicBezTo>
                    <a:pt x="2713" y="1"/>
                    <a:pt x="2414" y="174"/>
                    <a:pt x="2273" y="490"/>
                  </a:cubicBezTo>
                  <a:cubicBezTo>
                    <a:pt x="1678" y="1998"/>
                    <a:pt x="648" y="4725"/>
                    <a:pt x="155" y="6828"/>
                  </a:cubicBezTo>
                  <a:cubicBezTo>
                    <a:pt x="0" y="7500"/>
                    <a:pt x="27" y="7770"/>
                    <a:pt x="170" y="7770"/>
                  </a:cubicBezTo>
                  <a:cubicBezTo>
                    <a:pt x="694" y="7770"/>
                    <a:pt x="2787" y="4110"/>
                    <a:pt x="3129" y="3449"/>
                  </a:cubicBezTo>
                  <a:cubicBezTo>
                    <a:pt x="3854" y="1824"/>
                    <a:pt x="3607" y="301"/>
                    <a:pt x="3607" y="301"/>
                  </a:cubicBezTo>
                  <a:cubicBezTo>
                    <a:pt x="3453" y="97"/>
                    <a:pt x="3232" y="1"/>
                    <a:pt x="3010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739281" y="3706188"/>
              <a:ext cx="331970" cy="1108258"/>
            </a:xfrm>
            <a:custGeom>
              <a:rect b="b" l="l" r="r" t="t"/>
              <a:pathLst>
                <a:path extrusionOk="0" h="18792" w="5629">
                  <a:moveTo>
                    <a:pt x="1031" y="0"/>
                  </a:moveTo>
                  <a:cubicBezTo>
                    <a:pt x="1031" y="0"/>
                    <a:pt x="1509" y="2060"/>
                    <a:pt x="1147" y="5077"/>
                  </a:cubicBezTo>
                  <a:cubicBezTo>
                    <a:pt x="784" y="8094"/>
                    <a:pt x="1" y="17290"/>
                    <a:pt x="2786" y="18741"/>
                  </a:cubicBezTo>
                  <a:cubicBezTo>
                    <a:pt x="2856" y="18776"/>
                    <a:pt x="2933" y="18792"/>
                    <a:pt x="3017" y="18792"/>
                  </a:cubicBezTo>
                  <a:cubicBezTo>
                    <a:pt x="3945" y="18792"/>
                    <a:pt x="5629" y="16820"/>
                    <a:pt x="5629" y="16435"/>
                  </a:cubicBezTo>
                  <a:cubicBezTo>
                    <a:pt x="5629" y="15709"/>
                    <a:pt x="4962" y="13301"/>
                    <a:pt x="4352" y="11126"/>
                  </a:cubicBezTo>
                  <a:cubicBezTo>
                    <a:pt x="3874" y="9371"/>
                    <a:pt x="3323" y="3438"/>
                    <a:pt x="3148" y="1146"/>
                  </a:cubicBezTo>
                  <a:cubicBezTo>
                    <a:pt x="3090" y="668"/>
                    <a:pt x="2728" y="247"/>
                    <a:pt x="2177" y="116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254269" y="4346837"/>
              <a:ext cx="96719" cy="150681"/>
            </a:xfrm>
            <a:custGeom>
              <a:rect b="b" l="l" r="r" t="t"/>
              <a:pathLst>
                <a:path extrusionOk="0" h="2555" w="1640">
                  <a:moveTo>
                    <a:pt x="1016" y="0"/>
                  </a:moveTo>
                  <a:cubicBezTo>
                    <a:pt x="982" y="0"/>
                    <a:pt x="948" y="5"/>
                    <a:pt x="914" y="16"/>
                  </a:cubicBezTo>
                  <a:cubicBezTo>
                    <a:pt x="914" y="16"/>
                    <a:pt x="131" y="857"/>
                    <a:pt x="247" y="988"/>
                  </a:cubicBezTo>
                  <a:cubicBezTo>
                    <a:pt x="267" y="1018"/>
                    <a:pt x="297" y="1030"/>
                    <a:pt x="333" y="1030"/>
                  </a:cubicBezTo>
                  <a:cubicBezTo>
                    <a:pt x="489" y="1030"/>
                    <a:pt x="761" y="794"/>
                    <a:pt x="840" y="794"/>
                  </a:cubicBezTo>
                  <a:cubicBezTo>
                    <a:pt x="847" y="794"/>
                    <a:pt x="852" y="796"/>
                    <a:pt x="856" y="799"/>
                  </a:cubicBezTo>
                  <a:cubicBezTo>
                    <a:pt x="914" y="799"/>
                    <a:pt x="247" y="1583"/>
                    <a:pt x="131" y="1713"/>
                  </a:cubicBezTo>
                  <a:cubicBezTo>
                    <a:pt x="0" y="1829"/>
                    <a:pt x="73" y="1945"/>
                    <a:pt x="189" y="2003"/>
                  </a:cubicBezTo>
                  <a:cubicBezTo>
                    <a:pt x="305" y="2003"/>
                    <a:pt x="247" y="2250"/>
                    <a:pt x="305" y="2366"/>
                  </a:cubicBezTo>
                  <a:cubicBezTo>
                    <a:pt x="305" y="2438"/>
                    <a:pt x="436" y="2555"/>
                    <a:pt x="610" y="2555"/>
                  </a:cubicBezTo>
                  <a:cubicBezTo>
                    <a:pt x="798" y="2497"/>
                    <a:pt x="1640" y="1351"/>
                    <a:pt x="1640" y="915"/>
                  </a:cubicBezTo>
                  <a:cubicBezTo>
                    <a:pt x="1640" y="482"/>
                    <a:pt x="1342" y="0"/>
                    <a:pt x="1016" y="0"/>
                  </a:cubicBezTo>
                  <a:close/>
                </a:path>
              </a:pathLst>
            </a:custGeom>
            <a:solidFill>
              <a:srgbClr val="D69D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240587" y="4278544"/>
              <a:ext cx="153158" cy="226464"/>
            </a:xfrm>
            <a:custGeom>
              <a:rect b="b" l="l" r="r" t="t"/>
              <a:pathLst>
                <a:path extrusionOk="0" h="3840" w="2597">
                  <a:moveTo>
                    <a:pt x="541" y="0"/>
                  </a:moveTo>
                  <a:cubicBezTo>
                    <a:pt x="312" y="0"/>
                    <a:pt x="99" y="140"/>
                    <a:pt x="58" y="391"/>
                  </a:cubicBezTo>
                  <a:cubicBezTo>
                    <a:pt x="0" y="623"/>
                    <a:pt x="116" y="870"/>
                    <a:pt x="305" y="986"/>
                  </a:cubicBezTo>
                  <a:cubicBezTo>
                    <a:pt x="726" y="1174"/>
                    <a:pt x="1030" y="1290"/>
                    <a:pt x="1204" y="1421"/>
                  </a:cubicBezTo>
                  <a:cubicBezTo>
                    <a:pt x="1320" y="1479"/>
                    <a:pt x="1451" y="1537"/>
                    <a:pt x="1509" y="1653"/>
                  </a:cubicBezTo>
                  <a:cubicBezTo>
                    <a:pt x="1625" y="1841"/>
                    <a:pt x="1625" y="1957"/>
                    <a:pt x="1625" y="2378"/>
                  </a:cubicBezTo>
                  <a:cubicBezTo>
                    <a:pt x="1625" y="2741"/>
                    <a:pt x="1393" y="2929"/>
                    <a:pt x="1204" y="3161"/>
                  </a:cubicBezTo>
                  <a:cubicBezTo>
                    <a:pt x="958" y="3524"/>
                    <a:pt x="537" y="3713"/>
                    <a:pt x="784" y="3829"/>
                  </a:cubicBezTo>
                  <a:cubicBezTo>
                    <a:pt x="806" y="3836"/>
                    <a:pt x="833" y="3840"/>
                    <a:pt x="864" y="3840"/>
                  </a:cubicBezTo>
                  <a:cubicBezTo>
                    <a:pt x="1078" y="3840"/>
                    <a:pt x="1480" y="3667"/>
                    <a:pt x="1683" y="3350"/>
                  </a:cubicBezTo>
                  <a:cubicBezTo>
                    <a:pt x="1930" y="3103"/>
                    <a:pt x="2046" y="2799"/>
                    <a:pt x="2176" y="2509"/>
                  </a:cubicBezTo>
                  <a:cubicBezTo>
                    <a:pt x="2597" y="1421"/>
                    <a:pt x="2234" y="1058"/>
                    <a:pt x="1988" y="928"/>
                  </a:cubicBezTo>
                  <a:cubicBezTo>
                    <a:pt x="1872" y="812"/>
                    <a:pt x="1683" y="754"/>
                    <a:pt x="1567" y="623"/>
                  </a:cubicBezTo>
                  <a:cubicBezTo>
                    <a:pt x="1393" y="507"/>
                    <a:pt x="1146" y="333"/>
                    <a:pt x="842" y="86"/>
                  </a:cubicBezTo>
                  <a:cubicBezTo>
                    <a:pt x="748" y="28"/>
                    <a:pt x="643" y="0"/>
                    <a:pt x="5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507450" y="3338536"/>
              <a:ext cx="216969" cy="276416"/>
            </a:xfrm>
            <a:custGeom>
              <a:rect b="b" l="l" r="r" t="t"/>
              <a:pathLst>
                <a:path extrusionOk="0" h="4687" w="3679">
                  <a:moveTo>
                    <a:pt x="1053" y="1"/>
                  </a:moveTo>
                  <a:cubicBezTo>
                    <a:pt x="1007" y="1"/>
                    <a:pt x="961" y="4"/>
                    <a:pt x="915" y="12"/>
                  </a:cubicBezTo>
                  <a:cubicBezTo>
                    <a:pt x="915" y="12"/>
                    <a:pt x="1031" y="853"/>
                    <a:pt x="494" y="1520"/>
                  </a:cubicBezTo>
                  <a:cubicBezTo>
                    <a:pt x="1" y="2129"/>
                    <a:pt x="726" y="2666"/>
                    <a:pt x="915" y="3087"/>
                  </a:cubicBezTo>
                  <a:cubicBezTo>
                    <a:pt x="1089" y="3507"/>
                    <a:pt x="857" y="4175"/>
                    <a:pt x="1335" y="4479"/>
                  </a:cubicBezTo>
                  <a:cubicBezTo>
                    <a:pt x="1566" y="4598"/>
                    <a:pt x="2008" y="4686"/>
                    <a:pt x="2432" y="4686"/>
                  </a:cubicBezTo>
                  <a:cubicBezTo>
                    <a:pt x="2889" y="4686"/>
                    <a:pt x="3325" y="4584"/>
                    <a:pt x="3453" y="4305"/>
                  </a:cubicBezTo>
                  <a:cubicBezTo>
                    <a:pt x="3678" y="3827"/>
                    <a:pt x="2551" y="1"/>
                    <a:pt x="1053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561353" y="3253671"/>
              <a:ext cx="331145" cy="349073"/>
            </a:xfrm>
            <a:custGeom>
              <a:rect b="b" l="l" r="r" t="t"/>
              <a:pathLst>
                <a:path extrusionOk="0" h="5919" w="5615">
                  <a:moveTo>
                    <a:pt x="2655" y="0"/>
                  </a:moveTo>
                  <a:cubicBezTo>
                    <a:pt x="1205" y="0"/>
                    <a:pt x="1" y="174"/>
                    <a:pt x="1" y="1393"/>
                  </a:cubicBezTo>
                  <a:cubicBezTo>
                    <a:pt x="1" y="2539"/>
                    <a:pt x="59" y="5918"/>
                    <a:pt x="1567" y="5918"/>
                  </a:cubicBezTo>
                  <a:cubicBezTo>
                    <a:pt x="3076" y="5918"/>
                    <a:pt x="5614" y="5382"/>
                    <a:pt x="5556" y="2597"/>
                  </a:cubicBezTo>
                  <a:cubicBezTo>
                    <a:pt x="5556" y="2350"/>
                    <a:pt x="5556" y="1987"/>
                    <a:pt x="5440" y="1755"/>
                  </a:cubicBezTo>
                  <a:cubicBezTo>
                    <a:pt x="4947" y="899"/>
                    <a:pt x="3859" y="0"/>
                    <a:pt x="265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617851" y="3314415"/>
              <a:ext cx="264385" cy="450392"/>
            </a:xfrm>
            <a:custGeom>
              <a:rect b="b" l="l" r="r" t="t"/>
              <a:pathLst>
                <a:path extrusionOk="0" h="7637" w="4483">
                  <a:moveTo>
                    <a:pt x="1813" y="0"/>
                  </a:moveTo>
                  <a:cubicBezTo>
                    <a:pt x="551" y="0"/>
                    <a:pt x="73" y="899"/>
                    <a:pt x="73" y="2596"/>
                  </a:cubicBezTo>
                  <a:cubicBezTo>
                    <a:pt x="0" y="3191"/>
                    <a:pt x="305" y="3800"/>
                    <a:pt x="551" y="4163"/>
                  </a:cubicBezTo>
                  <a:cubicBezTo>
                    <a:pt x="725" y="4468"/>
                    <a:pt x="725" y="4830"/>
                    <a:pt x="667" y="5135"/>
                  </a:cubicBezTo>
                  <a:lnTo>
                    <a:pt x="363" y="6092"/>
                  </a:lnTo>
                  <a:cubicBezTo>
                    <a:pt x="189" y="6948"/>
                    <a:pt x="609" y="7427"/>
                    <a:pt x="1219" y="7615"/>
                  </a:cubicBezTo>
                  <a:cubicBezTo>
                    <a:pt x="1294" y="7629"/>
                    <a:pt x="1372" y="7637"/>
                    <a:pt x="1451" y="7637"/>
                  </a:cubicBezTo>
                  <a:cubicBezTo>
                    <a:pt x="1694" y="7637"/>
                    <a:pt x="1943" y="7569"/>
                    <a:pt x="2118" y="7427"/>
                  </a:cubicBezTo>
                  <a:cubicBezTo>
                    <a:pt x="2422" y="7253"/>
                    <a:pt x="2481" y="6817"/>
                    <a:pt x="2422" y="6455"/>
                  </a:cubicBezTo>
                  <a:lnTo>
                    <a:pt x="2364" y="6165"/>
                  </a:lnTo>
                  <a:cubicBezTo>
                    <a:pt x="2248" y="5802"/>
                    <a:pt x="2422" y="5439"/>
                    <a:pt x="2785" y="5367"/>
                  </a:cubicBezTo>
                  <a:cubicBezTo>
                    <a:pt x="3757" y="5135"/>
                    <a:pt x="3931" y="4163"/>
                    <a:pt x="4178" y="2596"/>
                  </a:cubicBezTo>
                  <a:cubicBezTo>
                    <a:pt x="4482" y="957"/>
                    <a:pt x="3032" y="0"/>
                    <a:pt x="181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586182" y="3260512"/>
              <a:ext cx="349073" cy="207061"/>
            </a:xfrm>
            <a:custGeom>
              <a:rect b="b" l="l" r="r" t="t"/>
              <a:pathLst>
                <a:path extrusionOk="0" h="3511" w="5919">
                  <a:moveTo>
                    <a:pt x="2292" y="0"/>
                  </a:moveTo>
                  <a:cubicBezTo>
                    <a:pt x="1393" y="0"/>
                    <a:pt x="0" y="479"/>
                    <a:pt x="175" y="1755"/>
                  </a:cubicBezTo>
                  <a:lnTo>
                    <a:pt x="305" y="2655"/>
                  </a:lnTo>
                  <a:cubicBezTo>
                    <a:pt x="363" y="3017"/>
                    <a:pt x="668" y="3264"/>
                    <a:pt x="1030" y="3322"/>
                  </a:cubicBezTo>
                  <a:cubicBezTo>
                    <a:pt x="1088" y="3452"/>
                    <a:pt x="1204" y="3510"/>
                    <a:pt x="1335" y="3510"/>
                  </a:cubicBezTo>
                  <a:cubicBezTo>
                    <a:pt x="1451" y="3510"/>
                    <a:pt x="1567" y="3380"/>
                    <a:pt x="1567" y="3206"/>
                  </a:cubicBezTo>
                  <a:cubicBezTo>
                    <a:pt x="1567" y="2843"/>
                    <a:pt x="1872" y="2481"/>
                    <a:pt x="2234" y="2423"/>
                  </a:cubicBezTo>
                  <a:cubicBezTo>
                    <a:pt x="2495" y="2351"/>
                    <a:pt x="2777" y="2302"/>
                    <a:pt x="3066" y="2302"/>
                  </a:cubicBezTo>
                  <a:cubicBezTo>
                    <a:pt x="3309" y="2302"/>
                    <a:pt x="3556" y="2337"/>
                    <a:pt x="3801" y="2423"/>
                  </a:cubicBezTo>
                  <a:cubicBezTo>
                    <a:pt x="3942" y="2456"/>
                    <a:pt x="4086" y="2473"/>
                    <a:pt x="4228" y="2473"/>
                  </a:cubicBezTo>
                  <a:cubicBezTo>
                    <a:pt x="5067" y="2473"/>
                    <a:pt x="5869" y="1910"/>
                    <a:pt x="5919" y="1030"/>
                  </a:cubicBezTo>
                  <a:lnTo>
                    <a:pt x="5919" y="842"/>
                  </a:lnTo>
                  <a:cubicBezTo>
                    <a:pt x="5919" y="463"/>
                    <a:pt x="5672" y="178"/>
                    <a:pt x="5358" y="178"/>
                  </a:cubicBezTo>
                  <a:cubicBezTo>
                    <a:pt x="5323" y="178"/>
                    <a:pt x="5287" y="182"/>
                    <a:pt x="5251" y="189"/>
                  </a:cubicBezTo>
                  <a:lnTo>
                    <a:pt x="4526" y="421"/>
                  </a:lnTo>
                  <a:cubicBezTo>
                    <a:pt x="4410" y="450"/>
                    <a:pt x="4276" y="464"/>
                    <a:pt x="4140" y="464"/>
                  </a:cubicBezTo>
                  <a:cubicBezTo>
                    <a:pt x="4004" y="464"/>
                    <a:pt x="3866" y="450"/>
                    <a:pt x="3743" y="421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596443" y="3428179"/>
              <a:ext cx="64224" cy="82152"/>
            </a:xfrm>
            <a:custGeom>
              <a:rect b="b" l="l" r="r" t="t"/>
              <a:pathLst>
                <a:path extrusionOk="0" h="1393" w="1089">
                  <a:moveTo>
                    <a:pt x="610" y="0"/>
                  </a:moveTo>
                  <a:cubicBezTo>
                    <a:pt x="189" y="0"/>
                    <a:pt x="1" y="58"/>
                    <a:pt x="1" y="479"/>
                  </a:cubicBezTo>
                  <a:cubicBezTo>
                    <a:pt x="1" y="842"/>
                    <a:pt x="189" y="1393"/>
                    <a:pt x="610" y="1393"/>
                  </a:cubicBezTo>
                  <a:cubicBezTo>
                    <a:pt x="972" y="1393"/>
                    <a:pt x="1088" y="1030"/>
                    <a:pt x="1088" y="667"/>
                  </a:cubicBezTo>
                  <a:cubicBezTo>
                    <a:pt x="1088" y="305"/>
                    <a:pt x="972" y="0"/>
                    <a:pt x="61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10288" y="3456369"/>
              <a:ext cx="35975" cy="100140"/>
            </a:xfrm>
            <a:custGeom>
              <a:rect b="b" l="l" r="r" t="t"/>
              <a:pathLst>
                <a:path extrusionOk="0" h="1698" w="610">
                  <a:moveTo>
                    <a:pt x="131" y="1"/>
                  </a:moveTo>
                  <a:cubicBezTo>
                    <a:pt x="131" y="1"/>
                    <a:pt x="73" y="59"/>
                    <a:pt x="1" y="59"/>
                  </a:cubicBezTo>
                  <a:lnTo>
                    <a:pt x="1" y="189"/>
                  </a:lnTo>
                  <a:lnTo>
                    <a:pt x="1" y="1393"/>
                  </a:lnTo>
                  <a:cubicBezTo>
                    <a:pt x="1" y="1582"/>
                    <a:pt x="131" y="1698"/>
                    <a:pt x="247" y="1698"/>
                  </a:cubicBezTo>
                  <a:cubicBezTo>
                    <a:pt x="436" y="1698"/>
                    <a:pt x="610" y="1509"/>
                    <a:pt x="552" y="1335"/>
                  </a:cubicBezTo>
                  <a:lnTo>
                    <a:pt x="305" y="131"/>
                  </a:lnTo>
                  <a:cubicBezTo>
                    <a:pt x="247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965998" y="3666085"/>
              <a:ext cx="638227" cy="706521"/>
            </a:xfrm>
            <a:custGeom>
              <a:rect b="b" l="l" r="r" t="t"/>
              <a:pathLst>
                <a:path extrusionOk="0" h="11980" w="10822">
                  <a:moveTo>
                    <a:pt x="9289" y="1"/>
                  </a:moveTo>
                  <a:cubicBezTo>
                    <a:pt x="8770" y="1"/>
                    <a:pt x="8207" y="124"/>
                    <a:pt x="7920" y="318"/>
                  </a:cubicBezTo>
                  <a:cubicBezTo>
                    <a:pt x="5614" y="1522"/>
                    <a:pt x="3569" y="3219"/>
                    <a:pt x="247" y="7266"/>
                  </a:cubicBezTo>
                  <a:cubicBezTo>
                    <a:pt x="0" y="7570"/>
                    <a:pt x="0" y="7991"/>
                    <a:pt x="247" y="8237"/>
                  </a:cubicBezTo>
                  <a:cubicBezTo>
                    <a:pt x="972" y="8963"/>
                    <a:pt x="2655" y="10413"/>
                    <a:pt x="5802" y="11980"/>
                  </a:cubicBezTo>
                  <a:cubicBezTo>
                    <a:pt x="6049" y="11617"/>
                    <a:pt x="6223" y="11255"/>
                    <a:pt x="6223" y="10834"/>
                  </a:cubicBezTo>
                  <a:lnTo>
                    <a:pt x="2901" y="7512"/>
                  </a:lnTo>
                  <a:cubicBezTo>
                    <a:pt x="2901" y="7512"/>
                    <a:pt x="8225" y="4365"/>
                    <a:pt x="9487" y="3219"/>
                  </a:cubicBezTo>
                  <a:cubicBezTo>
                    <a:pt x="10821" y="2131"/>
                    <a:pt x="10763" y="854"/>
                    <a:pt x="10328" y="318"/>
                  </a:cubicBezTo>
                  <a:cubicBezTo>
                    <a:pt x="10159" y="95"/>
                    <a:pt x="9741" y="1"/>
                    <a:pt x="92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596443" y="3834518"/>
              <a:ext cx="149738" cy="641707"/>
            </a:xfrm>
            <a:custGeom>
              <a:rect b="b" l="l" r="r" t="t"/>
              <a:pathLst>
                <a:path extrusionOk="0" h="10881" w="2539">
                  <a:moveTo>
                    <a:pt x="1582" y="0"/>
                  </a:moveTo>
                  <a:cubicBezTo>
                    <a:pt x="1524" y="0"/>
                    <a:pt x="1451" y="58"/>
                    <a:pt x="1451" y="116"/>
                  </a:cubicBezTo>
                  <a:cubicBezTo>
                    <a:pt x="1219" y="725"/>
                    <a:pt x="363" y="3568"/>
                    <a:pt x="189" y="5135"/>
                  </a:cubicBezTo>
                  <a:cubicBezTo>
                    <a:pt x="1" y="6339"/>
                    <a:pt x="494" y="8587"/>
                    <a:pt x="798" y="9675"/>
                  </a:cubicBezTo>
                  <a:cubicBezTo>
                    <a:pt x="914" y="10096"/>
                    <a:pt x="1219" y="10516"/>
                    <a:pt x="1582" y="10763"/>
                  </a:cubicBezTo>
                  <a:lnTo>
                    <a:pt x="1756" y="10821"/>
                  </a:lnTo>
                  <a:cubicBezTo>
                    <a:pt x="1821" y="10861"/>
                    <a:pt x="1892" y="10881"/>
                    <a:pt x="1960" y="10881"/>
                  </a:cubicBezTo>
                  <a:cubicBezTo>
                    <a:pt x="2087" y="10881"/>
                    <a:pt x="2202" y="10813"/>
                    <a:pt x="2249" y="10690"/>
                  </a:cubicBezTo>
                  <a:lnTo>
                    <a:pt x="2423" y="10458"/>
                  </a:lnTo>
                  <a:cubicBezTo>
                    <a:pt x="2539" y="10212"/>
                    <a:pt x="2539" y="9965"/>
                    <a:pt x="2481" y="9733"/>
                  </a:cubicBezTo>
                  <a:cubicBezTo>
                    <a:pt x="2118" y="8877"/>
                    <a:pt x="1335" y="6527"/>
                    <a:pt x="1393" y="4961"/>
                  </a:cubicBezTo>
                  <a:cubicBezTo>
                    <a:pt x="1393" y="4410"/>
                    <a:pt x="1944" y="1088"/>
                    <a:pt x="2060" y="247"/>
                  </a:cubicBezTo>
                  <a:cubicBezTo>
                    <a:pt x="2118" y="116"/>
                    <a:pt x="2002" y="0"/>
                    <a:pt x="1886" y="0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617851" y="3809690"/>
              <a:ext cx="154043" cy="641707"/>
            </a:xfrm>
            <a:custGeom>
              <a:rect b="b" l="l" r="r" t="t"/>
              <a:pathLst>
                <a:path extrusionOk="0" h="10881" w="2612">
                  <a:moveTo>
                    <a:pt x="1393" y="0"/>
                  </a:moveTo>
                  <a:cubicBezTo>
                    <a:pt x="1335" y="0"/>
                    <a:pt x="1277" y="58"/>
                    <a:pt x="1277" y="117"/>
                  </a:cubicBezTo>
                  <a:cubicBezTo>
                    <a:pt x="1088" y="784"/>
                    <a:pt x="247" y="3627"/>
                    <a:pt x="131" y="5135"/>
                  </a:cubicBezTo>
                  <a:cubicBezTo>
                    <a:pt x="0" y="6397"/>
                    <a:pt x="551" y="8573"/>
                    <a:pt x="856" y="9733"/>
                  </a:cubicBezTo>
                  <a:cubicBezTo>
                    <a:pt x="972" y="10154"/>
                    <a:pt x="1277" y="10517"/>
                    <a:pt x="1639" y="10749"/>
                  </a:cubicBezTo>
                  <a:lnTo>
                    <a:pt x="1886" y="10821"/>
                  </a:lnTo>
                  <a:cubicBezTo>
                    <a:pt x="1946" y="10862"/>
                    <a:pt x="2009" y="10881"/>
                    <a:pt x="2069" y="10881"/>
                  </a:cubicBezTo>
                  <a:cubicBezTo>
                    <a:pt x="2182" y="10881"/>
                    <a:pt x="2289" y="10814"/>
                    <a:pt x="2364" y="10691"/>
                  </a:cubicBezTo>
                  <a:lnTo>
                    <a:pt x="2481" y="10459"/>
                  </a:lnTo>
                  <a:cubicBezTo>
                    <a:pt x="2611" y="10212"/>
                    <a:pt x="2611" y="9965"/>
                    <a:pt x="2539" y="9733"/>
                  </a:cubicBezTo>
                  <a:cubicBezTo>
                    <a:pt x="2176" y="8878"/>
                    <a:pt x="1277" y="6528"/>
                    <a:pt x="1335" y="4947"/>
                  </a:cubicBezTo>
                  <a:cubicBezTo>
                    <a:pt x="1335" y="4410"/>
                    <a:pt x="1813" y="1088"/>
                    <a:pt x="1944" y="175"/>
                  </a:cubicBezTo>
                  <a:cubicBezTo>
                    <a:pt x="1944" y="117"/>
                    <a:pt x="1813" y="0"/>
                    <a:pt x="175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686263" y="3763512"/>
              <a:ext cx="53078" cy="53078"/>
            </a:xfrm>
            <a:custGeom>
              <a:rect b="b" l="l" r="r" t="t"/>
              <a:pathLst>
                <a:path extrusionOk="0" h="900" w="900">
                  <a:moveTo>
                    <a:pt x="175" y="0"/>
                  </a:moveTo>
                  <a:cubicBezTo>
                    <a:pt x="117" y="0"/>
                    <a:pt x="1" y="116"/>
                    <a:pt x="1" y="174"/>
                  </a:cubicBezTo>
                  <a:lnTo>
                    <a:pt x="1" y="725"/>
                  </a:lnTo>
                  <a:cubicBezTo>
                    <a:pt x="1" y="841"/>
                    <a:pt x="117" y="900"/>
                    <a:pt x="175" y="900"/>
                  </a:cubicBezTo>
                  <a:lnTo>
                    <a:pt x="726" y="900"/>
                  </a:lnTo>
                  <a:cubicBezTo>
                    <a:pt x="842" y="900"/>
                    <a:pt x="900" y="841"/>
                    <a:pt x="900" y="725"/>
                  </a:cubicBezTo>
                  <a:lnTo>
                    <a:pt x="900" y="174"/>
                  </a:lnTo>
                  <a:cubicBezTo>
                    <a:pt x="900" y="116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589602" y="3666852"/>
              <a:ext cx="106981" cy="163420"/>
            </a:xfrm>
            <a:custGeom>
              <a:rect b="b" l="l" r="r" t="t"/>
              <a:pathLst>
                <a:path extrusionOk="0" h="2771" w="1814">
                  <a:moveTo>
                    <a:pt x="914" y="0"/>
                  </a:moveTo>
                  <a:lnTo>
                    <a:pt x="0" y="189"/>
                  </a:lnTo>
                  <a:cubicBezTo>
                    <a:pt x="0" y="189"/>
                    <a:pt x="189" y="1639"/>
                    <a:pt x="914" y="2727"/>
                  </a:cubicBezTo>
                  <a:cubicBezTo>
                    <a:pt x="943" y="2756"/>
                    <a:pt x="972" y="2771"/>
                    <a:pt x="1001" y="2771"/>
                  </a:cubicBezTo>
                  <a:cubicBezTo>
                    <a:pt x="1030" y="2771"/>
                    <a:pt x="1059" y="2756"/>
                    <a:pt x="1088" y="2727"/>
                  </a:cubicBezTo>
                  <a:lnTo>
                    <a:pt x="1756" y="1813"/>
                  </a:lnTo>
                  <a:cubicBezTo>
                    <a:pt x="1814" y="1755"/>
                    <a:pt x="1814" y="1567"/>
                    <a:pt x="1756" y="1451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24773" y="3688201"/>
              <a:ext cx="89878" cy="138414"/>
            </a:xfrm>
            <a:custGeom>
              <a:rect b="b" l="l" r="r" t="t"/>
              <a:pathLst>
                <a:path extrusionOk="0" h="2347" w="1524">
                  <a:moveTo>
                    <a:pt x="551" y="1"/>
                  </a:moveTo>
                  <a:lnTo>
                    <a:pt x="73" y="1147"/>
                  </a:lnTo>
                  <a:cubicBezTo>
                    <a:pt x="0" y="1205"/>
                    <a:pt x="0" y="1335"/>
                    <a:pt x="73" y="1451"/>
                  </a:cubicBezTo>
                  <a:lnTo>
                    <a:pt x="609" y="2293"/>
                  </a:lnTo>
                  <a:cubicBezTo>
                    <a:pt x="639" y="2329"/>
                    <a:pt x="686" y="2347"/>
                    <a:pt x="726" y="2347"/>
                  </a:cubicBezTo>
                  <a:cubicBezTo>
                    <a:pt x="765" y="2347"/>
                    <a:pt x="798" y="2329"/>
                    <a:pt x="798" y="2293"/>
                  </a:cubicBezTo>
                  <a:cubicBezTo>
                    <a:pt x="1523" y="1205"/>
                    <a:pt x="1523" y="305"/>
                    <a:pt x="1523" y="305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662303" y="3444810"/>
              <a:ext cx="587037" cy="889638"/>
            </a:xfrm>
            <a:custGeom>
              <a:rect b="b" l="l" r="r" t="t"/>
              <a:pathLst>
                <a:path extrusionOk="0" h="15085" w="9954">
                  <a:moveTo>
                    <a:pt x="3229" y="0"/>
                  </a:moveTo>
                  <a:cubicBezTo>
                    <a:pt x="3143" y="0"/>
                    <a:pt x="3055" y="54"/>
                    <a:pt x="2960" y="139"/>
                  </a:cubicBezTo>
                  <a:cubicBezTo>
                    <a:pt x="1" y="4128"/>
                    <a:pt x="3627" y="3591"/>
                    <a:pt x="3932" y="5100"/>
                  </a:cubicBezTo>
                  <a:cubicBezTo>
                    <a:pt x="4962" y="10176"/>
                    <a:pt x="3206" y="11076"/>
                    <a:pt x="2786" y="12584"/>
                  </a:cubicBezTo>
                  <a:lnTo>
                    <a:pt x="2786" y="12657"/>
                  </a:lnTo>
                  <a:cubicBezTo>
                    <a:pt x="2597" y="13077"/>
                    <a:pt x="2670" y="13614"/>
                    <a:pt x="2960" y="14035"/>
                  </a:cubicBezTo>
                  <a:cubicBezTo>
                    <a:pt x="3264" y="14586"/>
                    <a:pt x="3758" y="15007"/>
                    <a:pt x="4483" y="15065"/>
                  </a:cubicBezTo>
                  <a:cubicBezTo>
                    <a:pt x="4573" y="15078"/>
                    <a:pt x="4665" y="15084"/>
                    <a:pt x="4760" y="15084"/>
                  </a:cubicBezTo>
                  <a:cubicBezTo>
                    <a:pt x="6823" y="15084"/>
                    <a:pt x="9954" y="11999"/>
                    <a:pt x="9371" y="9683"/>
                  </a:cubicBezTo>
                  <a:cubicBezTo>
                    <a:pt x="8762" y="7391"/>
                    <a:pt x="7021" y="5941"/>
                    <a:pt x="7384" y="3649"/>
                  </a:cubicBezTo>
                  <a:cubicBezTo>
                    <a:pt x="7558" y="2619"/>
                    <a:pt x="5933" y="922"/>
                    <a:pt x="4962" y="385"/>
                  </a:cubicBezTo>
                  <a:cubicBezTo>
                    <a:pt x="4483" y="81"/>
                    <a:pt x="3627" y="197"/>
                    <a:pt x="3323" y="23"/>
                  </a:cubicBezTo>
                  <a:cubicBezTo>
                    <a:pt x="3291" y="7"/>
                    <a:pt x="3260" y="0"/>
                    <a:pt x="3229" y="0"/>
                  </a:cubicBezTo>
                  <a:close/>
                </a:path>
              </a:pathLst>
            </a:custGeom>
            <a:solidFill>
              <a:srgbClr val="E08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321882" y="3734437"/>
              <a:ext cx="567222" cy="823822"/>
            </a:xfrm>
            <a:custGeom>
              <a:rect b="b" l="l" r="r" t="t"/>
              <a:pathLst>
                <a:path extrusionOk="0" h="13969" w="9618">
                  <a:moveTo>
                    <a:pt x="7006" y="0"/>
                  </a:moveTo>
                  <a:lnTo>
                    <a:pt x="1871" y="725"/>
                  </a:lnTo>
                  <a:lnTo>
                    <a:pt x="0" y="13968"/>
                  </a:lnTo>
                  <a:lnTo>
                    <a:pt x="9617" y="13838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165302" y="4725871"/>
              <a:ext cx="135230" cy="194382"/>
            </a:xfrm>
            <a:custGeom>
              <a:rect b="b" l="l" r="r" t="t"/>
              <a:pathLst>
                <a:path extrusionOk="0" h="3296" w="2293">
                  <a:moveTo>
                    <a:pt x="1147" y="2176"/>
                  </a:moveTo>
                  <a:cubicBezTo>
                    <a:pt x="1263" y="2176"/>
                    <a:pt x="1263" y="2466"/>
                    <a:pt x="1393" y="2597"/>
                  </a:cubicBezTo>
                  <a:cubicBezTo>
                    <a:pt x="1417" y="2691"/>
                    <a:pt x="1450" y="2759"/>
                    <a:pt x="1488" y="2806"/>
                  </a:cubicBezTo>
                  <a:lnTo>
                    <a:pt x="1488" y="2806"/>
                  </a:lnTo>
                  <a:cubicBezTo>
                    <a:pt x="1193" y="2761"/>
                    <a:pt x="936" y="2657"/>
                    <a:pt x="1031" y="2292"/>
                  </a:cubicBezTo>
                  <a:cubicBezTo>
                    <a:pt x="1031" y="2234"/>
                    <a:pt x="1089" y="2176"/>
                    <a:pt x="1147" y="2176"/>
                  </a:cubicBezTo>
                  <a:close/>
                  <a:moveTo>
                    <a:pt x="726" y="0"/>
                  </a:moveTo>
                  <a:cubicBezTo>
                    <a:pt x="421" y="0"/>
                    <a:pt x="233" y="232"/>
                    <a:pt x="305" y="537"/>
                  </a:cubicBezTo>
                  <a:lnTo>
                    <a:pt x="305" y="958"/>
                  </a:lnTo>
                  <a:cubicBezTo>
                    <a:pt x="305" y="1204"/>
                    <a:pt x="233" y="1378"/>
                    <a:pt x="175" y="1625"/>
                  </a:cubicBezTo>
                  <a:cubicBezTo>
                    <a:pt x="1" y="2104"/>
                    <a:pt x="117" y="2655"/>
                    <a:pt x="305" y="3075"/>
                  </a:cubicBezTo>
                  <a:cubicBezTo>
                    <a:pt x="345" y="3242"/>
                    <a:pt x="660" y="3296"/>
                    <a:pt x="1008" y="3296"/>
                  </a:cubicBezTo>
                  <a:cubicBezTo>
                    <a:pt x="1177" y="3296"/>
                    <a:pt x="1353" y="3283"/>
                    <a:pt x="1509" y="3264"/>
                  </a:cubicBezTo>
                  <a:cubicBezTo>
                    <a:pt x="1872" y="3192"/>
                    <a:pt x="2293" y="3133"/>
                    <a:pt x="2177" y="2959"/>
                  </a:cubicBezTo>
                  <a:cubicBezTo>
                    <a:pt x="2128" y="2868"/>
                    <a:pt x="1932" y="2852"/>
                    <a:pt x="1714" y="2832"/>
                  </a:cubicBezTo>
                  <a:lnTo>
                    <a:pt x="1714" y="2832"/>
                  </a:lnTo>
                  <a:cubicBezTo>
                    <a:pt x="1718" y="2757"/>
                    <a:pt x="1668" y="2647"/>
                    <a:pt x="1625" y="2466"/>
                  </a:cubicBezTo>
                  <a:cubicBezTo>
                    <a:pt x="1509" y="2176"/>
                    <a:pt x="1509" y="1814"/>
                    <a:pt x="1451" y="1683"/>
                  </a:cubicBezTo>
                  <a:cubicBezTo>
                    <a:pt x="1451" y="1625"/>
                    <a:pt x="1321" y="1509"/>
                    <a:pt x="1321" y="1451"/>
                  </a:cubicBezTo>
                  <a:cubicBezTo>
                    <a:pt x="1263" y="1320"/>
                    <a:pt x="1089" y="1204"/>
                    <a:pt x="1089" y="1016"/>
                  </a:cubicBezTo>
                  <a:lnTo>
                    <a:pt x="1089" y="479"/>
                  </a:lnTo>
                  <a:cubicBezTo>
                    <a:pt x="1089" y="174"/>
                    <a:pt x="958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122545" y="3775543"/>
              <a:ext cx="379622" cy="996560"/>
            </a:xfrm>
            <a:custGeom>
              <a:rect b="b" l="l" r="r" t="t"/>
              <a:pathLst>
                <a:path extrusionOk="0" h="16898" w="6437">
                  <a:moveTo>
                    <a:pt x="5084" y="1"/>
                  </a:moveTo>
                  <a:cubicBezTo>
                    <a:pt x="4849" y="1"/>
                    <a:pt x="4613" y="100"/>
                    <a:pt x="4410" y="333"/>
                  </a:cubicBezTo>
                  <a:cubicBezTo>
                    <a:pt x="4410" y="333"/>
                    <a:pt x="1" y="6323"/>
                    <a:pt x="1" y="9645"/>
                  </a:cubicBezTo>
                  <a:cubicBezTo>
                    <a:pt x="1" y="11937"/>
                    <a:pt x="958" y="16898"/>
                    <a:pt x="958" y="16898"/>
                  </a:cubicBezTo>
                  <a:lnTo>
                    <a:pt x="1451" y="16898"/>
                  </a:lnTo>
                  <a:cubicBezTo>
                    <a:pt x="1625" y="16898"/>
                    <a:pt x="1872" y="16840"/>
                    <a:pt x="1872" y="16840"/>
                  </a:cubicBezTo>
                  <a:cubicBezTo>
                    <a:pt x="1872" y="16840"/>
                    <a:pt x="1872" y="10544"/>
                    <a:pt x="2234" y="9399"/>
                  </a:cubicBezTo>
                  <a:cubicBezTo>
                    <a:pt x="2597" y="8253"/>
                    <a:pt x="6281" y="2871"/>
                    <a:pt x="6339" y="1667"/>
                  </a:cubicBezTo>
                  <a:cubicBezTo>
                    <a:pt x="6436" y="818"/>
                    <a:pt x="5760" y="1"/>
                    <a:pt x="5084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290212" y="4536797"/>
              <a:ext cx="367060" cy="1285242"/>
            </a:xfrm>
            <a:custGeom>
              <a:rect b="b" l="l" r="r" t="t"/>
              <a:pathLst>
                <a:path extrusionOk="0" h="21793" w="6224">
                  <a:moveTo>
                    <a:pt x="595" y="1"/>
                  </a:moveTo>
                  <a:lnTo>
                    <a:pt x="595" y="1"/>
                  </a:lnTo>
                  <a:cubicBezTo>
                    <a:pt x="595" y="1"/>
                    <a:pt x="1" y="4106"/>
                    <a:pt x="1451" y="11474"/>
                  </a:cubicBezTo>
                  <a:cubicBezTo>
                    <a:pt x="2104" y="14985"/>
                    <a:pt x="3496" y="21628"/>
                    <a:pt x="3496" y="21628"/>
                  </a:cubicBezTo>
                  <a:cubicBezTo>
                    <a:pt x="3730" y="21749"/>
                    <a:pt x="3939" y="21792"/>
                    <a:pt x="4155" y="21792"/>
                  </a:cubicBezTo>
                  <a:cubicBezTo>
                    <a:pt x="4275" y="21792"/>
                    <a:pt x="4397" y="21779"/>
                    <a:pt x="4526" y="21758"/>
                  </a:cubicBezTo>
                  <a:cubicBezTo>
                    <a:pt x="4526" y="21758"/>
                    <a:pt x="4642" y="18799"/>
                    <a:pt x="4715" y="15652"/>
                  </a:cubicBezTo>
                  <a:cubicBezTo>
                    <a:pt x="4773" y="12635"/>
                    <a:pt x="4831" y="9371"/>
                    <a:pt x="5005" y="8341"/>
                  </a:cubicBezTo>
                  <a:cubicBezTo>
                    <a:pt x="5367" y="6165"/>
                    <a:pt x="6223" y="479"/>
                    <a:pt x="6223" y="479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403975" y="4547058"/>
              <a:ext cx="253298" cy="1226798"/>
            </a:xfrm>
            <a:custGeom>
              <a:rect b="b" l="l" r="r" t="t"/>
              <a:pathLst>
                <a:path extrusionOk="0" h="20802" w="4295">
                  <a:moveTo>
                    <a:pt x="610" y="1"/>
                  </a:moveTo>
                  <a:cubicBezTo>
                    <a:pt x="479" y="915"/>
                    <a:pt x="305" y="1872"/>
                    <a:pt x="175" y="2844"/>
                  </a:cubicBezTo>
                  <a:cubicBezTo>
                    <a:pt x="1" y="3990"/>
                    <a:pt x="59" y="5208"/>
                    <a:pt x="117" y="6412"/>
                  </a:cubicBezTo>
                  <a:cubicBezTo>
                    <a:pt x="247" y="8109"/>
                    <a:pt x="610" y="9734"/>
                    <a:pt x="1205" y="11300"/>
                  </a:cubicBezTo>
                  <a:cubicBezTo>
                    <a:pt x="1393" y="11793"/>
                    <a:pt x="1567" y="12388"/>
                    <a:pt x="1814" y="13244"/>
                  </a:cubicBezTo>
                  <a:cubicBezTo>
                    <a:pt x="2293" y="14927"/>
                    <a:pt x="2539" y="20192"/>
                    <a:pt x="2655" y="20801"/>
                  </a:cubicBezTo>
                  <a:cubicBezTo>
                    <a:pt x="2655" y="19771"/>
                    <a:pt x="2713" y="17653"/>
                    <a:pt x="2786" y="15478"/>
                  </a:cubicBezTo>
                  <a:cubicBezTo>
                    <a:pt x="2844" y="12461"/>
                    <a:pt x="2902" y="9197"/>
                    <a:pt x="3076" y="8167"/>
                  </a:cubicBezTo>
                  <a:cubicBezTo>
                    <a:pt x="3438" y="5991"/>
                    <a:pt x="4294" y="305"/>
                    <a:pt x="4294" y="305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478402" y="4488378"/>
              <a:ext cx="503057" cy="1323930"/>
            </a:xfrm>
            <a:custGeom>
              <a:rect b="b" l="l" r="r" t="t"/>
              <a:pathLst>
                <a:path extrusionOk="0" h="22449" w="8530">
                  <a:moveTo>
                    <a:pt x="4643" y="1"/>
                  </a:moveTo>
                  <a:cubicBezTo>
                    <a:pt x="3378" y="1"/>
                    <a:pt x="2039" y="506"/>
                    <a:pt x="1886" y="1358"/>
                  </a:cubicBezTo>
                  <a:cubicBezTo>
                    <a:pt x="1277" y="4448"/>
                    <a:pt x="1" y="9162"/>
                    <a:pt x="2481" y="13514"/>
                  </a:cubicBezTo>
                  <a:cubicBezTo>
                    <a:pt x="4961" y="17923"/>
                    <a:pt x="7616" y="22449"/>
                    <a:pt x="7616" y="22449"/>
                  </a:cubicBezTo>
                  <a:cubicBezTo>
                    <a:pt x="7920" y="22449"/>
                    <a:pt x="8283" y="22333"/>
                    <a:pt x="8530" y="22159"/>
                  </a:cubicBezTo>
                  <a:cubicBezTo>
                    <a:pt x="8530" y="22159"/>
                    <a:pt x="8109" y="20157"/>
                    <a:pt x="7500" y="17865"/>
                  </a:cubicBezTo>
                  <a:cubicBezTo>
                    <a:pt x="6775" y="15196"/>
                    <a:pt x="5803" y="12063"/>
                    <a:pt x="6107" y="10424"/>
                  </a:cubicBezTo>
                  <a:cubicBezTo>
                    <a:pt x="6600" y="7407"/>
                    <a:pt x="7137" y="3302"/>
                    <a:pt x="6963" y="1358"/>
                  </a:cubicBezTo>
                  <a:cubicBezTo>
                    <a:pt x="6874" y="414"/>
                    <a:pt x="5789" y="1"/>
                    <a:pt x="4643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307315" y="3734437"/>
              <a:ext cx="592050" cy="869999"/>
            </a:xfrm>
            <a:custGeom>
              <a:rect b="b" l="l" r="r" t="t"/>
              <a:pathLst>
                <a:path extrusionOk="0" h="14752" w="10039">
                  <a:moveTo>
                    <a:pt x="7253" y="0"/>
                  </a:moveTo>
                  <a:lnTo>
                    <a:pt x="2118" y="725"/>
                  </a:lnTo>
                  <a:lnTo>
                    <a:pt x="73" y="13606"/>
                  </a:lnTo>
                  <a:cubicBezTo>
                    <a:pt x="1" y="13838"/>
                    <a:pt x="131" y="14026"/>
                    <a:pt x="363" y="14142"/>
                  </a:cubicBezTo>
                  <a:cubicBezTo>
                    <a:pt x="856" y="14389"/>
                    <a:pt x="1886" y="14752"/>
                    <a:pt x="3816" y="14752"/>
                  </a:cubicBezTo>
                  <a:cubicBezTo>
                    <a:pt x="6354" y="14752"/>
                    <a:pt x="8646" y="14389"/>
                    <a:pt x="9618" y="14200"/>
                  </a:cubicBezTo>
                  <a:cubicBezTo>
                    <a:pt x="9864" y="14142"/>
                    <a:pt x="10038" y="13910"/>
                    <a:pt x="9980" y="13606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21299" y="3737858"/>
              <a:ext cx="313983" cy="1077296"/>
            </a:xfrm>
            <a:custGeom>
              <a:rect b="b" l="l" r="r" t="t"/>
              <a:pathLst>
                <a:path extrusionOk="0" h="18267" w="5324">
                  <a:moveTo>
                    <a:pt x="1697" y="0"/>
                  </a:moveTo>
                  <a:lnTo>
                    <a:pt x="914" y="131"/>
                  </a:lnTo>
                  <a:cubicBezTo>
                    <a:pt x="551" y="131"/>
                    <a:pt x="305" y="435"/>
                    <a:pt x="305" y="725"/>
                  </a:cubicBezTo>
                  <a:cubicBezTo>
                    <a:pt x="305" y="1697"/>
                    <a:pt x="479" y="2611"/>
                    <a:pt x="783" y="3452"/>
                  </a:cubicBezTo>
                  <a:cubicBezTo>
                    <a:pt x="1451" y="5207"/>
                    <a:pt x="2364" y="8413"/>
                    <a:pt x="1813" y="11241"/>
                  </a:cubicBezTo>
                  <a:cubicBezTo>
                    <a:pt x="1030" y="15361"/>
                    <a:pt x="0" y="16985"/>
                    <a:pt x="1335" y="17957"/>
                  </a:cubicBezTo>
                  <a:cubicBezTo>
                    <a:pt x="1633" y="18177"/>
                    <a:pt x="1995" y="18267"/>
                    <a:pt x="2376" y="18267"/>
                  </a:cubicBezTo>
                  <a:cubicBezTo>
                    <a:pt x="3678" y="18267"/>
                    <a:pt x="5209" y="17227"/>
                    <a:pt x="5265" y="16811"/>
                  </a:cubicBezTo>
                  <a:cubicBezTo>
                    <a:pt x="5323" y="16260"/>
                    <a:pt x="4772" y="9733"/>
                    <a:pt x="4105" y="6890"/>
                  </a:cubicBezTo>
                  <a:cubicBezTo>
                    <a:pt x="3452" y="4061"/>
                    <a:pt x="1697" y="0"/>
                    <a:pt x="169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39227" y="3734437"/>
              <a:ext cx="296054" cy="1077001"/>
            </a:xfrm>
            <a:custGeom>
              <a:rect b="b" l="l" r="r" t="t"/>
              <a:pathLst>
                <a:path extrusionOk="0" h="18262" w="5020">
                  <a:moveTo>
                    <a:pt x="1451" y="0"/>
                  </a:moveTo>
                  <a:lnTo>
                    <a:pt x="1" y="247"/>
                  </a:lnTo>
                  <a:lnTo>
                    <a:pt x="1" y="783"/>
                  </a:lnTo>
                  <a:cubicBezTo>
                    <a:pt x="1" y="1697"/>
                    <a:pt x="175" y="2596"/>
                    <a:pt x="479" y="3510"/>
                  </a:cubicBezTo>
                  <a:cubicBezTo>
                    <a:pt x="784" y="4294"/>
                    <a:pt x="1147" y="5439"/>
                    <a:pt x="1393" y="6716"/>
                  </a:cubicBezTo>
                  <a:cubicBezTo>
                    <a:pt x="1625" y="7978"/>
                    <a:pt x="2060" y="9196"/>
                    <a:pt x="2655" y="10342"/>
                  </a:cubicBezTo>
                  <a:cubicBezTo>
                    <a:pt x="3018" y="11067"/>
                    <a:pt x="3322" y="11851"/>
                    <a:pt x="3511" y="12692"/>
                  </a:cubicBezTo>
                  <a:cubicBezTo>
                    <a:pt x="3990" y="15535"/>
                    <a:pt x="2713" y="18073"/>
                    <a:pt x="2539" y="18262"/>
                  </a:cubicBezTo>
                  <a:cubicBezTo>
                    <a:pt x="3743" y="18073"/>
                    <a:pt x="4889" y="17232"/>
                    <a:pt x="4961" y="16869"/>
                  </a:cubicBezTo>
                  <a:cubicBezTo>
                    <a:pt x="5019" y="16318"/>
                    <a:pt x="4468" y="9791"/>
                    <a:pt x="3801" y="6948"/>
                  </a:cubicBezTo>
                  <a:cubicBezTo>
                    <a:pt x="3148" y="4119"/>
                    <a:pt x="1451" y="0"/>
                    <a:pt x="1451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243150" y="3763512"/>
              <a:ext cx="299475" cy="1004934"/>
            </a:xfrm>
            <a:custGeom>
              <a:rect b="b" l="l" r="r" t="t"/>
              <a:pathLst>
                <a:path extrusionOk="0" h="17040" w="5078">
                  <a:moveTo>
                    <a:pt x="4599" y="0"/>
                  </a:moveTo>
                  <a:lnTo>
                    <a:pt x="3032" y="174"/>
                  </a:lnTo>
                  <a:cubicBezTo>
                    <a:pt x="2539" y="232"/>
                    <a:pt x="2481" y="595"/>
                    <a:pt x="2423" y="1088"/>
                  </a:cubicBezTo>
                  <a:cubicBezTo>
                    <a:pt x="2249" y="3133"/>
                    <a:pt x="1640" y="8515"/>
                    <a:pt x="1161" y="10154"/>
                  </a:cubicBezTo>
                  <a:cubicBezTo>
                    <a:pt x="552" y="12141"/>
                    <a:pt x="1" y="14317"/>
                    <a:pt x="1" y="14984"/>
                  </a:cubicBezTo>
                  <a:cubicBezTo>
                    <a:pt x="1" y="15579"/>
                    <a:pt x="1397" y="17040"/>
                    <a:pt x="2255" y="17040"/>
                  </a:cubicBezTo>
                  <a:cubicBezTo>
                    <a:pt x="2359" y="17040"/>
                    <a:pt x="2455" y="17018"/>
                    <a:pt x="2539" y="16971"/>
                  </a:cubicBezTo>
                  <a:cubicBezTo>
                    <a:pt x="5078" y="15709"/>
                    <a:pt x="4352" y="7427"/>
                    <a:pt x="4062" y="4642"/>
                  </a:cubicBezTo>
                  <a:cubicBezTo>
                    <a:pt x="3758" y="1929"/>
                    <a:pt x="4599" y="0"/>
                    <a:pt x="4599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539146" y="3462266"/>
              <a:ext cx="182292" cy="180110"/>
            </a:xfrm>
            <a:custGeom>
              <a:rect b="b" l="l" r="r" t="t"/>
              <a:pathLst>
                <a:path extrusionOk="0" h="3054" w="3091">
                  <a:moveTo>
                    <a:pt x="2624" y="0"/>
                  </a:moveTo>
                  <a:cubicBezTo>
                    <a:pt x="2579" y="0"/>
                    <a:pt x="2531" y="10"/>
                    <a:pt x="2481" y="31"/>
                  </a:cubicBezTo>
                  <a:cubicBezTo>
                    <a:pt x="1393" y="264"/>
                    <a:pt x="1" y="1961"/>
                    <a:pt x="1" y="2265"/>
                  </a:cubicBezTo>
                  <a:cubicBezTo>
                    <a:pt x="1" y="2660"/>
                    <a:pt x="855" y="3054"/>
                    <a:pt x="1356" y="3054"/>
                  </a:cubicBezTo>
                  <a:cubicBezTo>
                    <a:pt x="1389" y="3054"/>
                    <a:pt x="1421" y="3052"/>
                    <a:pt x="1451" y="3048"/>
                  </a:cubicBezTo>
                  <a:cubicBezTo>
                    <a:pt x="1872" y="2990"/>
                    <a:pt x="1872" y="2497"/>
                    <a:pt x="2176" y="2265"/>
                  </a:cubicBezTo>
                  <a:cubicBezTo>
                    <a:pt x="2423" y="2019"/>
                    <a:pt x="3090" y="1845"/>
                    <a:pt x="2960" y="1235"/>
                  </a:cubicBezTo>
                  <a:cubicBezTo>
                    <a:pt x="2902" y="989"/>
                    <a:pt x="2902" y="757"/>
                    <a:pt x="2960" y="510"/>
                  </a:cubicBezTo>
                  <a:cubicBezTo>
                    <a:pt x="3020" y="255"/>
                    <a:pt x="2858" y="0"/>
                    <a:pt x="2624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414237" y="3417032"/>
              <a:ext cx="235310" cy="404333"/>
            </a:xfrm>
            <a:custGeom>
              <a:rect b="b" l="l" r="r" t="t"/>
              <a:pathLst>
                <a:path extrusionOk="0" h="6856" w="3990">
                  <a:moveTo>
                    <a:pt x="2423" y="1"/>
                  </a:moveTo>
                  <a:cubicBezTo>
                    <a:pt x="1277" y="1"/>
                    <a:pt x="1" y="798"/>
                    <a:pt x="247" y="2307"/>
                  </a:cubicBezTo>
                  <a:cubicBezTo>
                    <a:pt x="494" y="3699"/>
                    <a:pt x="610" y="4599"/>
                    <a:pt x="1524" y="4787"/>
                  </a:cubicBezTo>
                  <a:cubicBezTo>
                    <a:pt x="1814" y="4903"/>
                    <a:pt x="2003" y="5208"/>
                    <a:pt x="1944" y="5571"/>
                  </a:cubicBezTo>
                  <a:lnTo>
                    <a:pt x="1886" y="5803"/>
                  </a:lnTo>
                  <a:cubicBezTo>
                    <a:pt x="1814" y="6107"/>
                    <a:pt x="1814" y="6528"/>
                    <a:pt x="2119" y="6716"/>
                  </a:cubicBezTo>
                  <a:cubicBezTo>
                    <a:pt x="2299" y="6801"/>
                    <a:pt x="2511" y="6855"/>
                    <a:pt x="2731" y="6855"/>
                  </a:cubicBezTo>
                  <a:cubicBezTo>
                    <a:pt x="2811" y="6855"/>
                    <a:pt x="2893" y="6848"/>
                    <a:pt x="2974" y="6833"/>
                  </a:cubicBezTo>
                  <a:cubicBezTo>
                    <a:pt x="3511" y="6658"/>
                    <a:pt x="3874" y="6238"/>
                    <a:pt x="3700" y="5440"/>
                  </a:cubicBezTo>
                  <a:lnTo>
                    <a:pt x="3453" y="4599"/>
                  </a:lnTo>
                  <a:cubicBezTo>
                    <a:pt x="3395" y="4352"/>
                    <a:pt x="3395" y="3990"/>
                    <a:pt x="3569" y="3757"/>
                  </a:cubicBezTo>
                  <a:cubicBezTo>
                    <a:pt x="3758" y="3395"/>
                    <a:pt x="3990" y="2844"/>
                    <a:pt x="3990" y="2307"/>
                  </a:cubicBezTo>
                  <a:cubicBezTo>
                    <a:pt x="3990" y="798"/>
                    <a:pt x="3569" y="1"/>
                    <a:pt x="242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418542" y="3367434"/>
              <a:ext cx="263500" cy="207061"/>
            </a:xfrm>
            <a:custGeom>
              <a:rect b="b" l="l" r="r" t="t"/>
              <a:pathLst>
                <a:path extrusionOk="0" h="3511" w="4468">
                  <a:moveTo>
                    <a:pt x="2408" y="0"/>
                  </a:moveTo>
                  <a:lnTo>
                    <a:pt x="1146" y="247"/>
                  </a:lnTo>
                  <a:cubicBezTo>
                    <a:pt x="1088" y="247"/>
                    <a:pt x="784" y="305"/>
                    <a:pt x="726" y="305"/>
                  </a:cubicBezTo>
                  <a:cubicBezTo>
                    <a:pt x="363" y="305"/>
                    <a:pt x="0" y="726"/>
                    <a:pt x="0" y="1030"/>
                  </a:cubicBezTo>
                  <a:cubicBezTo>
                    <a:pt x="0" y="1146"/>
                    <a:pt x="116" y="1277"/>
                    <a:pt x="116" y="1335"/>
                  </a:cubicBezTo>
                  <a:cubicBezTo>
                    <a:pt x="116" y="1721"/>
                    <a:pt x="519" y="2009"/>
                    <a:pt x="911" y="2009"/>
                  </a:cubicBezTo>
                  <a:cubicBezTo>
                    <a:pt x="946" y="2009"/>
                    <a:pt x="981" y="2007"/>
                    <a:pt x="1016" y="2002"/>
                  </a:cubicBezTo>
                  <a:lnTo>
                    <a:pt x="1378" y="1872"/>
                  </a:lnTo>
                  <a:cubicBezTo>
                    <a:pt x="1471" y="1839"/>
                    <a:pt x="1550" y="1825"/>
                    <a:pt x="1621" y="1825"/>
                  </a:cubicBezTo>
                  <a:cubicBezTo>
                    <a:pt x="1926" y="1825"/>
                    <a:pt x="2067" y="2082"/>
                    <a:pt x="2408" y="2176"/>
                  </a:cubicBezTo>
                  <a:cubicBezTo>
                    <a:pt x="2771" y="2234"/>
                    <a:pt x="3017" y="2539"/>
                    <a:pt x="3017" y="2901"/>
                  </a:cubicBezTo>
                  <a:cubicBezTo>
                    <a:pt x="3017" y="3017"/>
                    <a:pt x="3075" y="3511"/>
                    <a:pt x="3191" y="3511"/>
                  </a:cubicBezTo>
                  <a:lnTo>
                    <a:pt x="3322" y="3090"/>
                  </a:lnTo>
                  <a:cubicBezTo>
                    <a:pt x="3322" y="3017"/>
                    <a:pt x="3322" y="3017"/>
                    <a:pt x="3380" y="2959"/>
                  </a:cubicBezTo>
                  <a:lnTo>
                    <a:pt x="3496" y="2959"/>
                  </a:lnTo>
                  <a:cubicBezTo>
                    <a:pt x="3859" y="2901"/>
                    <a:pt x="4105" y="2655"/>
                    <a:pt x="4163" y="2365"/>
                  </a:cubicBezTo>
                  <a:lnTo>
                    <a:pt x="4279" y="1567"/>
                  </a:lnTo>
                  <a:cubicBezTo>
                    <a:pt x="4468" y="421"/>
                    <a:pt x="3191" y="0"/>
                    <a:pt x="2408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14399" y="3517113"/>
              <a:ext cx="56557" cy="75370"/>
            </a:xfrm>
            <a:custGeom>
              <a:rect b="b" l="l" r="r" t="t"/>
              <a:pathLst>
                <a:path extrusionOk="0" h="1278" w="959">
                  <a:moveTo>
                    <a:pt x="422" y="1"/>
                  </a:moveTo>
                  <a:cubicBezTo>
                    <a:pt x="117" y="1"/>
                    <a:pt x="1" y="305"/>
                    <a:pt x="1" y="610"/>
                  </a:cubicBezTo>
                  <a:cubicBezTo>
                    <a:pt x="1" y="973"/>
                    <a:pt x="117" y="1277"/>
                    <a:pt x="422" y="1277"/>
                  </a:cubicBezTo>
                  <a:cubicBezTo>
                    <a:pt x="784" y="1277"/>
                    <a:pt x="958" y="784"/>
                    <a:pt x="958" y="421"/>
                  </a:cubicBezTo>
                  <a:cubicBezTo>
                    <a:pt x="958" y="59"/>
                    <a:pt x="784" y="1"/>
                    <a:pt x="422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446732" y="3545362"/>
              <a:ext cx="31729" cy="89878"/>
            </a:xfrm>
            <a:custGeom>
              <a:rect b="b" l="l" r="r" t="t"/>
              <a:pathLst>
                <a:path extrusionOk="0" h="1524" w="538">
                  <a:moveTo>
                    <a:pt x="422" y="0"/>
                  </a:moveTo>
                  <a:cubicBezTo>
                    <a:pt x="364" y="0"/>
                    <a:pt x="306" y="0"/>
                    <a:pt x="306" y="73"/>
                  </a:cubicBezTo>
                  <a:lnTo>
                    <a:pt x="59" y="1161"/>
                  </a:lnTo>
                  <a:cubicBezTo>
                    <a:pt x="1" y="1335"/>
                    <a:pt x="117" y="1523"/>
                    <a:pt x="306" y="1523"/>
                  </a:cubicBezTo>
                  <a:cubicBezTo>
                    <a:pt x="422" y="1523"/>
                    <a:pt x="538" y="1393"/>
                    <a:pt x="538" y="1277"/>
                  </a:cubicBezTo>
                  <a:lnTo>
                    <a:pt x="538" y="13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418542" y="3467515"/>
              <a:ext cx="53078" cy="74485"/>
            </a:xfrm>
            <a:custGeom>
              <a:rect b="b" l="l" r="r" t="t"/>
              <a:pathLst>
                <a:path extrusionOk="0" h="1263" w="900">
                  <a:moveTo>
                    <a:pt x="290" y="0"/>
                  </a:moveTo>
                  <a:cubicBezTo>
                    <a:pt x="232" y="0"/>
                    <a:pt x="0" y="537"/>
                    <a:pt x="0" y="595"/>
                  </a:cubicBezTo>
                  <a:lnTo>
                    <a:pt x="0" y="1088"/>
                  </a:lnTo>
                  <a:cubicBezTo>
                    <a:pt x="0" y="1146"/>
                    <a:pt x="58" y="1262"/>
                    <a:pt x="174" y="1262"/>
                  </a:cubicBezTo>
                  <a:cubicBezTo>
                    <a:pt x="174" y="958"/>
                    <a:pt x="421" y="233"/>
                    <a:pt x="900" y="116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895888" y="4683114"/>
              <a:ext cx="103560" cy="224990"/>
            </a:xfrm>
            <a:custGeom>
              <a:rect b="b" l="l" r="r" t="t"/>
              <a:pathLst>
                <a:path extrusionOk="0" h="3815" w="1756">
                  <a:moveTo>
                    <a:pt x="1088" y="0"/>
                  </a:moveTo>
                  <a:cubicBezTo>
                    <a:pt x="783" y="0"/>
                    <a:pt x="667" y="232"/>
                    <a:pt x="667" y="479"/>
                  </a:cubicBezTo>
                  <a:lnTo>
                    <a:pt x="667" y="1088"/>
                  </a:lnTo>
                  <a:cubicBezTo>
                    <a:pt x="667" y="1204"/>
                    <a:pt x="537" y="1378"/>
                    <a:pt x="421" y="1509"/>
                  </a:cubicBezTo>
                  <a:cubicBezTo>
                    <a:pt x="421" y="1509"/>
                    <a:pt x="305" y="1625"/>
                    <a:pt x="305" y="1683"/>
                  </a:cubicBezTo>
                  <a:cubicBezTo>
                    <a:pt x="247" y="1813"/>
                    <a:pt x="247" y="2176"/>
                    <a:pt x="116" y="2539"/>
                  </a:cubicBezTo>
                  <a:cubicBezTo>
                    <a:pt x="116" y="2771"/>
                    <a:pt x="0" y="2901"/>
                    <a:pt x="58" y="2901"/>
                  </a:cubicBezTo>
                  <a:cubicBezTo>
                    <a:pt x="77" y="2911"/>
                    <a:pt x="97" y="2915"/>
                    <a:pt x="116" y="2915"/>
                  </a:cubicBezTo>
                  <a:cubicBezTo>
                    <a:pt x="217" y="2915"/>
                    <a:pt x="324" y="2800"/>
                    <a:pt x="421" y="2655"/>
                  </a:cubicBezTo>
                  <a:cubicBezTo>
                    <a:pt x="479" y="2466"/>
                    <a:pt x="479" y="2176"/>
                    <a:pt x="609" y="2176"/>
                  </a:cubicBezTo>
                  <a:cubicBezTo>
                    <a:pt x="667" y="2176"/>
                    <a:pt x="725" y="2292"/>
                    <a:pt x="725" y="2292"/>
                  </a:cubicBezTo>
                  <a:cubicBezTo>
                    <a:pt x="899" y="3075"/>
                    <a:pt x="247" y="3380"/>
                    <a:pt x="116" y="3626"/>
                  </a:cubicBezTo>
                  <a:cubicBezTo>
                    <a:pt x="29" y="3771"/>
                    <a:pt x="91" y="3815"/>
                    <a:pt x="205" y="3815"/>
                  </a:cubicBezTo>
                  <a:cubicBezTo>
                    <a:pt x="319" y="3815"/>
                    <a:pt x="486" y="3771"/>
                    <a:pt x="609" y="3742"/>
                  </a:cubicBezTo>
                  <a:cubicBezTo>
                    <a:pt x="1030" y="3554"/>
                    <a:pt x="1393" y="3380"/>
                    <a:pt x="1451" y="3075"/>
                  </a:cubicBezTo>
                  <a:cubicBezTo>
                    <a:pt x="1625" y="2655"/>
                    <a:pt x="1755" y="2103"/>
                    <a:pt x="1567" y="1625"/>
                  </a:cubicBezTo>
                  <a:cubicBezTo>
                    <a:pt x="1509" y="1451"/>
                    <a:pt x="1451" y="1204"/>
                    <a:pt x="1451" y="957"/>
                  </a:cubicBezTo>
                  <a:lnTo>
                    <a:pt x="1451" y="537"/>
                  </a:lnTo>
                  <a:cubicBezTo>
                    <a:pt x="1509" y="290"/>
                    <a:pt x="1393" y="0"/>
                    <a:pt x="108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657569" y="3733494"/>
              <a:ext cx="384635" cy="999272"/>
            </a:xfrm>
            <a:custGeom>
              <a:rect b="b" l="l" r="r" t="t"/>
              <a:pathLst>
                <a:path extrusionOk="0" h="16944" w="6522">
                  <a:moveTo>
                    <a:pt x="1240" y="1"/>
                  </a:moveTo>
                  <a:cubicBezTo>
                    <a:pt x="525" y="1"/>
                    <a:pt x="0" y="788"/>
                    <a:pt x="168" y="1713"/>
                  </a:cubicBezTo>
                  <a:cubicBezTo>
                    <a:pt x="357" y="2859"/>
                    <a:pt x="3925" y="8298"/>
                    <a:pt x="4288" y="9386"/>
                  </a:cubicBezTo>
                  <a:cubicBezTo>
                    <a:pt x="4650" y="10532"/>
                    <a:pt x="4650" y="16885"/>
                    <a:pt x="4650" y="16885"/>
                  </a:cubicBezTo>
                  <a:cubicBezTo>
                    <a:pt x="4650" y="16885"/>
                    <a:pt x="4882" y="16943"/>
                    <a:pt x="5129" y="16943"/>
                  </a:cubicBezTo>
                  <a:cubicBezTo>
                    <a:pt x="5303" y="16943"/>
                    <a:pt x="5550" y="16885"/>
                    <a:pt x="5550" y="16885"/>
                  </a:cubicBezTo>
                  <a:cubicBezTo>
                    <a:pt x="5550" y="16885"/>
                    <a:pt x="6522" y="11925"/>
                    <a:pt x="6522" y="9633"/>
                  </a:cubicBezTo>
                  <a:cubicBezTo>
                    <a:pt x="6522" y="6311"/>
                    <a:pt x="2112" y="379"/>
                    <a:pt x="2112" y="379"/>
                  </a:cubicBezTo>
                  <a:cubicBezTo>
                    <a:pt x="1812" y="115"/>
                    <a:pt x="1512" y="1"/>
                    <a:pt x="124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092602" y="3735263"/>
              <a:ext cx="962413" cy="1059781"/>
            </a:xfrm>
            <a:custGeom>
              <a:rect b="b" l="l" r="r" t="t"/>
              <a:pathLst>
                <a:path extrusionOk="0" h="17970" w="16319">
                  <a:moveTo>
                    <a:pt x="12990" y="1"/>
                  </a:moveTo>
                  <a:cubicBezTo>
                    <a:pt x="12928" y="1"/>
                    <a:pt x="12866" y="15"/>
                    <a:pt x="12808" y="44"/>
                  </a:cubicBezTo>
                  <a:cubicBezTo>
                    <a:pt x="12808" y="44"/>
                    <a:pt x="11111" y="44"/>
                    <a:pt x="6760" y="3308"/>
                  </a:cubicBezTo>
                  <a:cubicBezTo>
                    <a:pt x="6644" y="3438"/>
                    <a:pt x="6455" y="3438"/>
                    <a:pt x="6339" y="3438"/>
                  </a:cubicBezTo>
                  <a:lnTo>
                    <a:pt x="653" y="2292"/>
                  </a:lnTo>
                  <a:cubicBezTo>
                    <a:pt x="619" y="2284"/>
                    <a:pt x="583" y="2280"/>
                    <a:pt x="547" y="2280"/>
                  </a:cubicBezTo>
                  <a:cubicBezTo>
                    <a:pt x="282" y="2280"/>
                    <a:pt x="0" y="2503"/>
                    <a:pt x="0" y="2771"/>
                  </a:cubicBezTo>
                  <a:cubicBezTo>
                    <a:pt x="58" y="2945"/>
                    <a:pt x="175" y="3134"/>
                    <a:pt x="363" y="3250"/>
                  </a:cubicBezTo>
                  <a:cubicBezTo>
                    <a:pt x="1320" y="3612"/>
                    <a:pt x="5309" y="5193"/>
                    <a:pt x="7369" y="5309"/>
                  </a:cubicBezTo>
                  <a:cubicBezTo>
                    <a:pt x="7446" y="5315"/>
                    <a:pt x="7524" y="5318"/>
                    <a:pt x="7603" y="5318"/>
                  </a:cubicBezTo>
                  <a:cubicBezTo>
                    <a:pt x="8331" y="5318"/>
                    <a:pt x="9149" y="5085"/>
                    <a:pt x="9907" y="4758"/>
                  </a:cubicBezTo>
                  <a:cubicBezTo>
                    <a:pt x="9960" y="4741"/>
                    <a:pt x="10014" y="4733"/>
                    <a:pt x="10068" y="4733"/>
                  </a:cubicBezTo>
                  <a:cubicBezTo>
                    <a:pt x="10382" y="4733"/>
                    <a:pt x="10682" y="5008"/>
                    <a:pt x="10633" y="5367"/>
                  </a:cubicBezTo>
                  <a:cubicBezTo>
                    <a:pt x="10444" y="6571"/>
                    <a:pt x="10212" y="7906"/>
                    <a:pt x="9907" y="8878"/>
                  </a:cubicBezTo>
                  <a:cubicBezTo>
                    <a:pt x="9298" y="11416"/>
                    <a:pt x="6890" y="17160"/>
                    <a:pt x="7543" y="17639"/>
                  </a:cubicBezTo>
                  <a:cubicBezTo>
                    <a:pt x="7857" y="17864"/>
                    <a:pt x="8852" y="17970"/>
                    <a:pt x="9863" y="17970"/>
                  </a:cubicBezTo>
                  <a:cubicBezTo>
                    <a:pt x="11004" y="17970"/>
                    <a:pt x="12165" y="17834"/>
                    <a:pt x="12388" y="17581"/>
                  </a:cubicBezTo>
                  <a:cubicBezTo>
                    <a:pt x="12866" y="17087"/>
                    <a:pt x="16319" y="653"/>
                    <a:pt x="14868" y="233"/>
                  </a:cubicBezTo>
                  <a:cubicBezTo>
                    <a:pt x="14409" y="90"/>
                    <a:pt x="13950" y="23"/>
                    <a:pt x="13546" y="23"/>
                  </a:cubicBezTo>
                  <a:cubicBezTo>
                    <a:pt x="13415" y="23"/>
                    <a:pt x="13289" y="30"/>
                    <a:pt x="13171" y="44"/>
                  </a:cubicBezTo>
                  <a:cubicBezTo>
                    <a:pt x="13113" y="15"/>
                    <a:pt x="13051" y="1"/>
                    <a:pt x="1299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662303" y="4358042"/>
              <a:ext cx="345652" cy="1499675"/>
            </a:xfrm>
            <a:custGeom>
              <a:rect b="b" l="l" r="r" t="t"/>
              <a:pathLst>
                <a:path extrusionOk="0" h="25429" w="5861">
                  <a:moveTo>
                    <a:pt x="5266" y="0"/>
                  </a:moveTo>
                  <a:lnTo>
                    <a:pt x="2786" y="247"/>
                  </a:lnTo>
                  <a:cubicBezTo>
                    <a:pt x="1756" y="363"/>
                    <a:pt x="973" y="1161"/>
                    <a:pt x="784" y="2176"/>
                  </a:cubicBezTo>
                  <a:cubicBezTo>
                    <a:pt x="421" y="4482"/>
                    <a:pt x="1" y="8834"/>
                    <a:pt x="973" y="13969"/>
                  </a:cubicBezTo>
                  <a:lnTo>
                    <a:pt x="2481" y="25384"/>
                  </a:lnTo>
                  <a:cubicBezTo>
                    <a:pt x="2598" y="25412"/>
                    <a:pt x="2706" y="25429"/>
                    <a:pt x="2811" y="25429"/>
                  </a:cubicBezTo>
                  <a:cubicBezTo>
                    <a:pt x="2981" y="25429"/>
                    <a:pt x="3143" y="25384"/>
                    <a:pt x="3323" y="25268"/>
                  </a:cubicBezTo>
                  <a:cubicBezTo>
                    <a:pt x="3323" y="25268"/>
                    <a:pt x="4483" y="8587"/>
                    <a:pt x="5136" y="5077"/>
                  </a:cubicBezTo>
                  <a:cubicBezTo>
                    <a:pt x="5861" y="1639"/>
                    <a:pt x="5266" y="0"/>
                    <a:pt x="5266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812041" y="4358042"/>
              <a:ext cx="195915" cy="1419233"/>
            </a:xfrm>
            <a:custGeom>
              <a:rect b="b" l="l" r="r" t="t"/>
              <a:pathLst>
                <a:path extrusionOk="0" h="24065" w="3322">
                  <a:moveTo>
                    <a:pt x="2727" y="0"/>
                  </a:moveTo>
                  <a:lnTo>
                    <a:pt x="1639" y="131"/>
                  </a:lnTo>
                  <a:lnTo>
                    <a:pt x="1639" y="189"/>
                  </a:lnTo>
                  <a:cubicBezTo>
                    <a:pt x="2423" y="6353"/>
                    <a:pt x="493" y="9312"/>
                    <a:pt x="189" y="13969"/>
                  </a:cubicBezTo>
                  <a:cubicBezTo>
                    <a:pt x="0" y="16202"/>
                    <a:pt x="725" y="18436"/>
                    <a:pt x="856" y="24064"/>
                  </a:cubicBezTo>
                  <a:cubicBezTo>
                    <a:pt x="1146" y="20191"/>
                    <a:pt x="2060" y="8051"/>
                    <a:pt x="2597" y="5077"/>
                  </a:cubicBezTo>
                  <a:cubicBezTo>
                    <a:pt x="3322" y="1639"/>
                    <a:pt x="2727" y="0"/>
                    <a:pt x="2727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865944" y="4354445"/>
              <a:ext cx="484185" cy="1500678"/>
            </a:xfrm>
            <a:custGeom>
              <a:rect b="b" l="l" r="r" t="t"/>
              <a:pathLst>
                <a:path extrusionOk="0" h="25446" w="8210">
                  <a:moveTo>
                    <a:pt x="2722" y="0"/>
                  </a:moveTo>
                  <a:cubicBezTo>
                    <a:pt x="2680" y="0"/>
                    <a:pt x="2638" y="1"/>
                    <a:pt x="2596" y="3"/>
                  </a:cubicBezTo>
                  <a:lnTo>
                    <a:pt x="305" y="192"/>
                  </a:lnTo>
                  <a:cubicBezTo>
                    <a:pt x="0" y="2788"/>
                    <a:pt x="1683" y="11912"/>
                    <a:pt x="2654" y="14755"/>
                  </a:cubicBezTo>
                  <a:cubicBezTo>
                    <a:pt x="3626" y="17598"/>
                    <a:pt x="7485" y="25445"/>
                    <a:pt x="7485" y="25445"/>
                  </a:cubicBezTo>
                  <a:cubicBezTo>
                    <a:pt x="7731" y="25445"/>
                    <a:pt x="7978" y="25329"/>
                    <a:pt x="8210" y="25082"/>
                  </a:cubicBezTo>
                  <a:cubicBezTo>
                    <a:pt x="8210" y="25082"/>
                    <a:pt x="6034" y="15422"/>
                    <a:pt x="5672" y="14030"/>
                  </a:cubicBezTo>
                  <a:cubicBezTo>
                    <a:pt x="5381" y="12579"/>
                    <a:pt x="5672" y="10345"/>
                    <a:pt x="5672" y="10345"/>
                  </a:cubicBezTo>
                  <a:cubicBezTo>
                    <a:pt x="6165" y="6298"/>
                    <a:pt x="5672" y="3513"/>
                    <a:pt x="5193" y="1816"/>
                  </a:cubicBezTo>
                  <a:cubicBezTo>
                    <a:pt x="4843" y="766"/>
                    <a:pt x="3871" y="0"/>
                    <a:pt x="2722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4698278" y="4354445"/>
              <a:ext cx="531247" cy="720498"/>
            </a:xfrm>
            <a:custGeom>
              <a:rect b="b" l="l" r="r" t="t"/>
              <a:pathLst>
                <a:path extrusionOk="0" h="12217" w="9008">
                  <a:moveTo>
                    <a:pt x="5565" y="0"/>
                  </a:moveTo>
                  <a:cubicBezTo>
                    <a:pt x="5523" y="0"/>
                    <a:pt x="5481" y="1"/>
                    <a:pt x="5439" y="3"/>
                  </a:cubicBezTo>
                  <a:lnTo>
                    <a:pt x="4656" y="61"/>
                  </a:lnTo>
                  <a:lnTo>
                    <a:pt x="3148" y="192"/>
                  </a:lnTo>
                  <a:lnTo>
                    <a:pt x="3148" y="250"/>
                  </a:lnTo>
                  <a:lnTo>
                    <a:pt x="2176" y="308"/>
                  </a:lnTo>
                  <a:cubicBezTo>
                    <a:pt x="1146" y="424"/>
                    <a:pt x="363" y="1222"/>
                    <a:pt x="174" y="2237"/>
                  </a:cubicBezTo>
                  <a:cubicBezTo>
                    <a:pt x="116" y="2600"/>
                    <a:pt x="58" y="3035"/>
                    <a:pt x="0" y="3513"/>
                  </a:cubicBezTo>
                  <a:cubicBezTo>
                    <a:pt x="98" y="3509"/>
                    <a:pt x="196" y="3506"/>
                    <a:pt x="292" y="3506"/>
                  </a:cubicBezTo>
                  <a:cubicBezTo>
                    <a:pt x="3922" y="3506"/>
                    <a:pt x="6201" y="6921"/>
                    <a:pt x="7557" y="10157"/>
                  </a:cubicBezTo>
                  <a:cubicBezTo>
                    <a:pt x="7862" y="10824"/>
                    <a:pt x="8152" y="11549"/>
                    <a:pt x="8398" y="12216"/>
                  </a:cubicBezTo>
                  <a:cubicBezTo>
                    <a:pt x="8398" y="11245"/>
                    <a:pt x="8515" y="10345"/>
                    <a:pt x="8515" y="10345"/>
                  </a:cubicBezTo>
                  <a:cubicBezTo>
                    <a:pt x="9008" y="6298"/>
                    <a:pt x="8515" y="3513"/>
                    <a:pt x="8036" y="1816"/>
                  </a:cubicBezTo>
                  <a:cubicBezTo>
                    <a:pt x="7686" y="766"/>
                    <a:pt x="6714" y="0"/>
                    <a:pt x="5565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698278" y="3740630"/>
              <a:ext cx="502172" cy="736067"/>
            </a:xfrm>
            <a:custGeom>
              <a:rect b="b" l="l" r="r" t="t"/>
              <a:pathLst>
                <a:path extrusionOk="0" h="12481" w="8515">
                  <a:moveTo>
                    <a:pt x="5193" y="0"/>
                  </a:moveTo>
                  <a:cubicBezTo>
                    <a:pt x="4642" y="0"/>
                    <a:pt x="4083" y="47"/>
                    <a:pt x="3510" y="142"/>
                  </a:cubicBezTo>
                  <a:cubicBezTo>
                    <a:pt x="2538" y="258"/>
                    <a:pt x="1697" y="1708"/>
                    <a:pt x="1697" y="1708"/>
                  </a:cubicBezTo>
                  <a:cubicBezTo>
                    <a:pt x="1146" y="2375"/>
                    <a:pt x="537" y="3942"/>
                    <a:pt x="537" y="4493"/>
                  </a:cubicBezTo>
                  <a:cubicBezTo>
                    <a:pt x="479" y="4914"/>
                    <a:pt x="609" y="5276"/>
                    <a:pt x="841" y="5523"/>
                  </a:cubicBezTo>
                  <a:cubicBezTo>
                    <a:pt x="1262" y="6002"/>
                    <a:pt x="1697" y="6248"/>
                    <a:pt x="1393" y="7336"/>
                  </a:cubicBezTo>
                  <a:lnTo>
                    <a:pt x="58" y="11862"/>
                  </a:lnTo>
                  <a:cubicBezTo>
                    <a:pt x="0" y="12108"/>
                    <a:pt x="174" y="12355"/>
                    <a:pt x="421" y="12413"/>
                  </a:cubicBezTo>
                  <a:cubicBezTo>
                    <a:pt x="911" y="12458"/>
                    <a:pt x="1411" y="12480"/>
                    <a:pt x="1909" y="12480"/>
                  </a:cubicBezTo>
                  <a:cubicBezTo>
                    <a:pt x="3986" y="12480"/>
                    <a:pt x="6024" y="12086"/>
                    <a:pt x="7195" y="11267"/>
                  </a:cubicBezTo>
                  <a:lnTo>
                    <a:pt x="8036" y="2259"/>
                  </a:lnTo>
                  <a:cubicBezTo>
                    <a:pt x="8152" y="1476"/>
                    <a:pt x="8515" y="562"/>
                    <a:pt x="7731" y="316"/>
                  </a:cubicBezTo>
                  <a:lnTo>
                    <a:pt x="6832" y="142"/>
                  </a:lnTo>
                  <a:cubicBezTo>
                    <a:pt x="6288" y="47"/>
                    <a:pt x="5744" y="0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826549" y="3402878"/>
              <a:ext cx="249877" cy="436356"/>
            </a:xfrm>
            <a:custGeom>
              <a:rect b="b" l="l" r="r" t="t"/>
              <a:pathLst>
                <a:path extrusionOk="0" h="7399" w="4237">
                  <a:moveTo>
                    <a:pt x="2353" y="1"/>
                  </a:moveTo>
                  <a:cubicBezTo>
                    <a:pt x="1319" y="1"/>
                    <a:pt x="637" y="319"/>
                    <a:pt x="305" y="1764"/>
                  </a:cubicBezTo>
                  <a:cubicBezTo>
                    <a:pt x="1" y="3272"/>
                    <a:pt x="421" y="4781"/>
                    <a:pt x="610" y="4897"/>
                  </a:cubicBezTo>
                  <a:cubicBezTo>
                    <a:pt x="784" y="5085"/>
                    <a:pt x="1089" y="5027"/>
                    <a:pt x="1335" y="5143"/>
                  </a:cubicBezTo>
                  <a:cubicBezTo>
                    <a:pt x="1698" y="5201"/>
                    <a:pt x="1872" y="5622"/>
                    <a:pt x="1756" y="5927"/>
                  </a:cubicBezTo>
                  <a:lnTo>
                    <a:pt x="1625" y="6231"/>
                  </a:lnTo>
                  <a:cubicBezTo>
                    <a:pt x="1567" y="6536"/>
                    <a:pt x="1567" y="6956"/>
                    <a:pt x="1872" y="7203"/>
                  </a:cubicBezTo>
                  <a:cubicBezTo>
                    <a:pt x="2057" y="7334"/>
                    <a:pt x="2307" y="7399"/>
                    <a:pt x="2519" y="7399"/>
                  </a:cubicBezTo>
                  <a:cubicBezTo>
                    <a:pt x="2589" y="7399"/>
                    <a:pt x="2655" y="7392"/>
                    <a:pt x="2713" y="7377"/>
                  </a:cubicBezTo>
                  <a:cubicBezTo>
                    <a:pt x="3322" y="7261"/>
                    <a:pt x="3743" y="6840"/>
                    <a:pt x="3627" y="5985"/>
                  </a:cubicBezTo>
                  <a:lnTo>
                    <a:pt x="3439" y="5085"/>
                  </a:lnTo>
                  <a:cubicBezTo>
                    <a:pt x="3380" y="4723"/>
                    <a:pt x="3439" y="4418"/>
                    <a:pt x="3627" y="4113"/>
                  </a:cubicBezTo>
                  <a:cubicBezTo>
                    <a:pt x="3874" y="3751"/>
                    <a:pt x="4164" y="3214"/>
                    <a:pt x="4164" y="2605"/>
                  </a:cubicBezTo>
                  <a:cubicBezTo>
                    <a:pt x="4236" y="966"/>
                    <a:pt x="3874" y="125"/>
                    <a:pt x="2655" y="9"/>
                  </a:cubicBezTo>
                  <a:cubicBezTo>
                    <a:pt x="2551" y="4"/>
                    <a:pt x="2450" y="1"/>
                    <a:pt x="235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862524" y="3535101"/>
              <a:ext cx="35090" cy="95834"/>
            </a:xfrm>
            <a:custGeom>
              <a:rect b="b" l="l" r="r" t="t"/>
              <a:pathLst>
                <a:path extrusionOk="0" h="1625" w="595">
                  <a:moveTo>
                    <a:pt x="479" y="0"/>
                  </a:moveTo>
                  <a:cubicBezTo>
                    <a:pt x="421" y="0"/>
                    <a:pt x="363" y="58"/>
                    <a:pt x="290" y="116"/>
                  </a:cubicBezTo>
                  <a:lnTo>
                    <a:pt x="58" y="1262"/>
                  </a:lnTo>
                  <a:cubicBezTo>
                    <a:pt x="0" y="1451"/>
                    <a:pt x="174" y="1625"/>
                    <a:pt x="290" y="1625"/>
                  </a:cubicBezTo>
                  <a:cubicBezTo>
                    <a:pt x="479" y="1625"/>
                    <a:pt x="595" y="1509"/>
                    <a:pt x="595" y="1393"/>
                  </a:cubicBezTo>
                  <a:lnTo>
                    <a:pt x="595" y="174"/>
                  </a:lnTo>
                  <a:lnTo>
                    <a:pt x="595" y="58"/>
                  </a:lnTo>
                  <a:cubicBezTo>
                    <a:pt x="537" y="58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037031" y="3531680"/>
              <a:ext cx="60744" cy="88993"/>
            </a:xfrm>
            <a:custGeom>
              <a:rect b="b" l="l" r="r" t="t"/>
              <a:pathLst>
                <a:path extrusionOk="0" h="1509" w="1030">
                  <a:moveTo>
                    <a:pt x="537" y="0"/>
                  </a:moveTo>
                  <a:cubicBezTo>
                    <a:pt x="174" y="0"/>
                    <a:pt x="58" y="232"/>
                    <a:pt x="0" y="668"/>
                  </a:cubicBezTo>
                  <a:cubicBezTo>
                    <a:pt x="0" y="1030"/>
                    <a:pt x="0" y="1451"/>
                    <a:pt x="305" y="1509"/>
                  </a:cubicBezTo>
                  <a:cubicBezTo>
                    <a:pt x="595" y="1509"/>
                    <a:pt x="1030" y="842"/>
                    <a:pt x="1030" y="479"/>
                  </a:cubicBezTo>
                  <a:cubicBezTo>
                    <a:pt x="1030" y="116"/>
                    <a:pt x="841" y="0"/>
                    <a:pt x="53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4979707" y="3757615"/>
              <a:ext cx="360160" cy="1065501"/>
            </a:xfrm>
            <a:custGeom>
              <a:rect b="b" l="l" r="r" t="t"/>
              <a:pathLst>
                <a:path extrusionOk="0" h="18067" w="6107">
                  <a:moveTo>
                    <a:pt x="2620" y="0"/>
                  </a:moveTo>
                  <a:cubicBezTo>
                    <a:pt x="1050" y="0"/>
                    <a:pt x="780" y="1892"/>
                    <a:pt x="725" y="2639"/>
                  </a:cubicBezTo>
                  <a:cubicBezTo>
                    <a:pt x="609" y="4510"/>
                    <a:pt x="116" y="6497"/>
                    <a:pt x="1277" y="9819"/>
                  </a:cubicBezTo>
                  <a:cubicBezTo>
                    <a:pt x="2118" y="12183"/>
                    <a:pt x="0" y="14837"/>
                    <a:pt x="725" y="17260"/>
                  </a:cubicBezTo>
                  <a:cubicBezTo>
                    <a:pt x="919" y="17810"/>
                    <a:pt x="1994" y="18066"/>
                    <a:pt x="3138" y="18066"/>
                  </a:cubicBezTo>
                  <a:cubicBezTo>
                    <a:pt x="4135" y="18066"/>
                    <a:pt x="5183" y="17871"/>
                    <a:pt x="5744" y="17506"/>
                  </a:cubicBezTo>
                  <a:cubicBezTo>
                    <a:pt x="6107" y="17260"/>
                    <a:pt x="4714" y="10790"/>
                    <a:pt x="3626" y="8615"/>
                  </a:cubicBezTo>
                  <a:cubicBezTo>
                    <a:pt x="2785" y="6918"/>
                    <a:pt x="3626" y="3726"/>
                    <a:pt x="3989" y="2508"/>
                  </a:cubicBezTo>
                  <a:cubicBezTo>
                    <a:pt x="4105" y="1971"/>
                    <a:pt x="4105" y="1420"/>
                    <a:pt x="3931" y="941"/>
                  </a:cubicBezTo>
                  <a:cubicBezTo>
                    <a:pt x="3815" y="521"/>
                    <a:pt x="3510" y="100"/>
                    <a:pt x="2959" y="28"/>
                  </a:cubicBezTo>
                  <a:cubicBezTo>
                    <a:pt x="2840" y="9"/>
                    <a:pt x="2727" y="0"/>
                    <a:pt x="2620" y="0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031858" y="4423151"/>
              <a:ext cx="684405" cy="975977"/>
            </a:xfrm>
            <a:custGeom>
              <a:rect b="b" l="l" r="r" t="t"/>
              <a:pathLst>
                <a:path extrusionOk="0" h="16549" w="11605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49041" y="4423151"/>
              <a:ext cx="567222" cy="975977"/>
            </a:xfrm>
            <a:custGeom>
              <a:rect b="b" l="l" r="r" t="t"/>
              <a:pathLst>
                <a:path extrusionOk="0" h="16549" w="9618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73870" y="3428179"/>
              <a:ext cx="328550" cy="288329"/>
            </a:xfrm>
            <a:custGeom>
              <a:rect b="b" l="l" r="r" t="t"/>
              <a:pathLst>
                <a:path extrusionOk="0" h="4889" w="5571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053266" y="3813346"/>
              <a:ext cx="523580" cy="702569"/>
            </a:xfrm>
            <a:custGeom>
              <a:rect b="b" l="l" r="r" t="t"/>
              <a:pathLst>
                <a:path extrusionOk="0" h="11913" w="8878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09705" y="3877276"/>
              <a:ext cx="467141" cy="638640"/>
            </a:xfrm>
            <a:custGeom>
              <a:rect b="b" l="l" r="r" t="t"/>
              <a:pathLst>
                <a:path extrusionOk="0" h="10829" w="7921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00107" y="3831216"/>
              <a:ext cx="331145" cy="588276"/>
            </a:xfrm>
            <a:custGeom>
              <a:rect b="b" l="l" r="r" t="t"/>
              <a:pathLst>
                <a:path extrusionOk="0" h="9975" w="5615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02281" y="3840829"/>
              <a:ext cx="267805" cy="599599"/>
            </a:xfrm>
            <a:custGeom>
              <a:rect b="b" l="l" r="r" t="t"/>
              <a:pathLst>
                <a:path extrusionOk="0" h="10167" w="4541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99443" y="4298477"/>
              <a:ext cx="541567" cy="166074"/>
            </a:xfrm>
            <a:custGeom>
              <a:rect b="b" l="l" r="r" t="t"/>
              <a:pathLst>
                <a:path extrusionOk="0" h="2816" w="9183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249122" y="3673693"/>
              <a:ext cx="149796" cy="236903"/>
            </a:xfrm>
            <a:custGeom>
              <a:rect b="b" l="l" r="r" t="t"/>
              <a:pathLst>
                <a:path extrusionOk="0" h="4017" w="254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263689" y="3673693"/>
              <a:ext cx="135230" cy="136704"/>
            </a:xfrm>
            <a:custGeom>
              <a:rect b="b" l="l" r="r" t="t"/>
              <a:pathLst>
                <a:path extrusionOk="0" h="2318" w="2293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81537" y="3545362"/>
              <a:ext cx="60803" cy="85573"/>
            </a:xfrm>
            <a:custGeom>
              <a:rect b="b" l="l" r="r" t="t"/>
              <a:pathLst>
                <a:path extrusionOk="0" h="1451" w="1031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427051" y="3545362"/>
              <a:ext cx="60803" cy="85573"/>
            </a:xfrm>
            <a:custGeom>
              <a:rect b="b" l="l" r="r" t="t"/>
              <a:pathLst>
                <a:path extrusionOk="0" h="1451" w="1031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213206" y="3428179"/>
              <a:ext cx="246457" cy="349545"/>
            </a:xfrm>
            <a:custGeom>
              <a:rect b="b" l="l" r="r" t="t"/>
              <a:pathLst>
                <a:path extrusionOk="0" h="5927" w="4179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316708" y="3559870"/>
              <a:ext cx="39454" cy="114765"/>
            </a:xfrm>
            <a:custGeom>
              <a:rect b="b" l="l" r="r" t="t"/>
              <a:pathLst>
                <a:path extrusionOk="0" h="1946" w="669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78116" y="3238455"/>
              <a:ext cx="331145" cy="382217"/>
            </a:xfrm>
            <a:custGeom>
              <a:rect b="b" l="l" r="r" t="t"/>
              <a:pathLst>
                <a:path extrusionOk="0" h="6481" w="5615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931777" y="4275477"/>
              <a:ext cx="577483" cy="172030"/>
            </a:xfrm>
            <a:custGeom>
              <a:rect b="b" l="l" r="r" t="t"/>
              <a:pathLst>
                <a:path extrusionOk="0" h="2917" w="9792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751296" y="3377460"/>
              <a:ext cx="378148" cy="206707"/>
            </a:xfrm>
            <a:custGeom>
              <a:rect b="b" l="l" r="r" t="t"/>
              <a:pathLst>
                <a:path extrusionOk="0" h="3505" w="6412">
                  <a:moveTo>
                    <a:pt x="3192" y="1"/>
                  </a:moveTo>
                  <a:cubicBezTo>
                    <a:pt x="2566" y="1"/>
                    <a:pt x="2005" y="215"/>
                    <a:pt x="1639" y="556"/>
                  </a:cubicBezTo>
                  <a:cubicBezTo>
                    <a:pt x="1277" y="918"/>
                    <a:pt x="798" y="1165"/>
                    <a:pt x="305" y="1165"/>
                  </a:cubicBezTo>
                  <a:cubicBezTo>
                    <a:pt x="131" y="1165"/>
                    <a:pt x="0" y="1397"/>
                    <a:pt x="131" y="1527"/>
                  </a:cubicBezTo>
                  <a:cubicBezTo>
                    <a:pt x="392" y="1838"/>
                    <a:pt x="781" y="2149"/>
                    <a:pt x="1344" y="2149"/>
                  </a:cubicBezTo>
                  <a:cubicBezTo>
                    <a:pt x="1438" y="2149"/>
                    <a:pt x="1536" y="2141"/>
                    <a:pt x="1639" y="2122"/>
                  </a:cubicBezTo>
                  <a:cubicBezTo>
                    <a:pt x="1944" y="2064"/>
                    <a:pt x="2176" y="1948"/>
                    <a:pt x="2365" y="1760"/>
                  </a:cubicBezTo>
                  <a:cubicBezTo>
                    <a:pt x="2481" y="1643"/>
                    <a:pt x="2611" y="1585"/>
                    <a:pt x="2785" y="1585"/>
                  </a:cubicBezTo>
                  <a:cubicBezTo>
                    <a:pt x="3090" y="1585"/>
                    <a:pt x="3395" y="1702"/>
                    <a:pt x="3627" y="1890"/>
                  </a:cubicBezTo>
                  <a:cubicBezTo>
                    <a:pt x="3815" y="2006"/>
                    <a:pt x="3989" y="2064"/>
                    <a:pt x="4178" y="2122"/>
                  </a:cubicBezTo>
                  <a:lnTo>
                    <a:pt x="4424" y="2195"/>
                  </a:lnTo>
                  <a:cubicBezTo>
                    <a:pt x="4598" y="2253"/>
                    <a:pt x="4715" y="2427"/>
                    <a:pt x="4656" y="2615"/>
                  </a:cubicBezTo>
                  <a:lnTo>
                    <a:pt x="4598" y="3341"/>
                  </a:lnTo>
                  <a:cubicBezTo>
                    <a:pt x="4598" y="3423"/>
                    <a:pt x="4656" y="3505"/>
                    <a:pt x="4737" y="3505"/>
                  </a:cubicBezTo>
                  <a:cubicBezTo>
                    <a:pt x="4770" y="3505"/>
                    <a:pt x="4807" y="3491"/>
                    <a:pt x="4845" y="3457"/>
                  </a:cubicBezTo>
                  <a:cubicBezTo>
                    <a:pt x="4961" y="3152"/>
                    <a:pt x="5150" y="2920"/>
                    <a:pt x="5440" y="2789"/>
                  </a:cubicBezTo>
                  <a:cubicBezTo>
                    <a:pt x="5933" y="2485"/>
                    <a:pt x="6412" y="2195"/>
                    <a:pt x="5686" y="1281"/>
                  </a:cubicBezTo>
                  <a:cubicBezTo>
                    <a:pt x="4932" y="363"/>
                    <a:pt x="4007" y="1"/>
                    <a:pt x="3192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054960" y="4693376"/>
              <a:ext cx="92473" cy="257190"/>
            </a:xfrm>
            <a:custGeom>
              <a:rect b="b" l="l" r="r" t="t"/>
              <a:pathLst>
                <a:path extrusionOk="0" h="4361" w="1568">
                  <a:moveTo>
                    <a:pt x="900" y="0"/>
                  </a:moveTo>
                  <a:cubicBezTo>
                    <a:pt x="784" y="0"/>
                    <a:pt x="595" y="189"/>
                    <a:pt x="479" y="305"/>
                  </a:cubicBezTo>
                  <a:cubicBezTo>
                    <a:pt x="291" y="479"/>
                    <a:pt x="233" y="725"/>
                    <a:pt x="175" y="1030"/>
                  </a:cubicBezTo>
                  <a:cubicBezTo>
                    <a:pt x="117" y="1335"/>
                    <a:pt x="1" y="1871"/>
                    <a:pt x="1" y="1871"/>
                  </a:cubicBezTo>
                  <a:cubicBezTo>
                    <a:pt x="1" y="2060"/>
                    <a:pt x="117" y="2481"/>
                    <a:pt x="117" y="2785"/>
                  </a:cubicBezTo>
                  <a:cubicBezTo>
                    <a:pt x="117" y="3017"/>
                    <a:pt x="1" y="3206"/>
                    <a:pt x="117" y="3206"/>
                  </a:cubicBezTo>
                  <a:cubicBezTo>
                    <a:pt x="175" y="3206"/>
                    <a:pt x="291" y="3090"/>
                    <a:pt x="363" y="2843"/>
                  </a:cubicBezTo>
                  <a:cubicBezTo>
                    <a:pt x="421" y="2727"/>
                    <a:pt x="363" y="2423"/>
                    <a:pt x="479" y="2365"/>
                  </a:cubicBezTo>
                  <a:cubicBezTo>
                    <a:pt x="537" y="2365"/>
                    <a:pt x="595" y="2423"/>
                    <a:pt x="595" y="2481"/>
                  </a:cubicBezTo>
                  <a:cubicBezTo>
                    <a:pt x="726" y="2727"/>
                    <a:pt x="842" y="3206"/>
                    <a:pt x="784" y="3452"/>
                  </a:cubicBezTo>
                  <a:cubicBezTo>
                    <a:pt x="653" y="3743"/>
                    <a:pt x="479" y="4236"/>
                    <a:pt x="595" y="4352"/>
                  </a:cubicBezTo>
                  <a:cubicBezTo>
                    <a:pt x="602" y="4358"/>
                    <a:pt x="610" y="4360"/>
                    <a:pt x="618" y="4360"/>
                  </a:cubicBezTo>
                  <a:cubicBezTo>
                    <a:pt x="784" y="4360"/>
                    <a:pt x="1321" y="3365"/>
                    <a:pt x="1321" y="3090"/>
                  </a:cubicBezTo>
                  <a:cubicBezTo>
                    <a:pt x="1379" y="2655"/>
                    <a:pt x="1567" y="2060"/>
                    <a:pt x="1321" y="1639"/>
                  </a:cubicBezTo>
                  <a:cubicBezTo>
                    <a:pt x="1205" y="1393"/>
                    <a:pt x="1089" y="1204"/>
                    <a:pt x="1016" y="972"/>
                  </a:cubicBezTo>
                  <a:lnTo>
                    <a:pt x="1379" y="421"/>
                  </a:lnTo>
                  <a:cubicBezTo>
                    <a:pt x="1321" y="116"/>
                    <a:pt x="900" y="0"/>
                    <a:pt x="90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59796" y="3759089"/>
              <a:ext cx="247577" cy="984824"/>
            </a:xfrm>
            <a:custGeom>
              <a:rect b="b" l="l" r="r" t="t"/>
              <a:pathLst>
                <a:path extrusionOk="0" h="16699" w="4198">
                  <a:moveTo>
                    <a:pt x="1465" y="0"/>
                  </a:moveTo>
                  <a:cubicBezTo>
                    <a:pt x="733" y="0"/>
                    <a:pt x="0" y="520"/>
                    <a:pt x="151" y="1337"/>
                  </a:cubicBezTo>
                  <a:cubicBezTo>
                    <a:pt x="151" y="1337"/>
                    <a:pt x="281" y="3339"/>
                    <a:pt x="1659" y="8836"/>
                  </a:cubicBezTo>
                  <a:lnTo>
                    <a:pt x="93" y="16205"/>
                  </a:lnTo>
                  <a:cubicBezTo>
                    <a:pt x="178" y="16515"/>
                    <a:pt x="634" y="16699"/>
                    <a:pt x="960" y="16699"/>
                  </a:cubicBezTo>
                  <a:cubicBezTo>
                    <a:pt x="1077" y="16699"/>
                    <a:pt x="1178" y="16675"/>
                    <a:pt x="1239" y="16625"/>
                  </a:cubicBezTo>
                  <a:cubicBezTo>
                    <a:pt x="1239" y="16625"/>
                    <a:pt x="3240" y="11244"/>
                    <a:pt x="3661" y="9373"/>
                  </a:cubicBezTo>
                  <a:cubicBezTo>
                    <a:pt x="4198" y="7023"/>
                    <a:pt x="3240" y="1526"/>
                    <a:pt x="2515" y="496"/>
                  </a:cubicBezTo>
                  <a:cubicBezTo>
                    <a:pt x="2260" y="154"/>
                    <a:pt x="1862" y="0"/>
                    <a:pt x="1465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819425" y="3617200"/>
              <a:ext cx="3492652" cy="1607423"/>
            </a:xfrm>
            <a:custGeom>
              <a:rect b="b" l="l" r="r" t="t"/>
              <a:pathLst>
                <a:path extrusionOk="0" h="27256" w="59414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655435" y="2062900"/>
              <a:ext cx="328550" cy="327665"/>
            </a:xfrm>
            <a:custGeom>
              <a:rect b="b" l="l" r="r" t="t"/>
              <a:pathLst>
                <a:path extrusionOk="0" h="5556" w="5571">
                  <a:moveTo>
                    <a:pt x="2786" y="0"/>
                  </a:moveTo>
                  <a:cubicBezTo>
                    <a:pt x="1219" y="0"/>
                    <a:pt x="1" y="1204"/>
                    <a:pt x="1" y="2785"/>
                  </a:cubicBezTo>
                  <a:cubicBezTo>
                    <a:pt x="1" y="4352"/>
                    <a:pt x="1219" y="5556"/>
                    <a:pt x="2786" y="5556"/>
                  </a:cubicBezTo>
                  <a:cubicBezTo>
                    <a:pt x="4294" y="5556"/>
                    <a:pt x="5571" y="4352"/>
                    <a:pt x="5571" y="2785"/>
                  </a:cubicBezTo>
                  <a:cubicBezTo>
                    <a:pt x="5571" y="1204"/>
                    <a:pt x="4294" y="0"/>
                    <a:pt x="278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548513" y="2896929"/>
              <a:ext cx="207120" cy="160884"/>
            </a:xfrm>
            <a:custGeom>
              <a:rect b="b" l="l" r="r" t="t"/>
              <a:pathLst>
                <a:path extrusionOk="0" h="2728" w="3512">
                  <a:moveTo>
                    <a:pt x="1756" y="1"/>
                  </a:moveTo>
                  <a:cubicBezTo>
                    <a:pt x="799" y="1"/>
                    <a:pt x="1" y="610"/>
                    <a:pt x="1" y="1393"/>
                  </a:cubicBezTo>
                  <a:cubicBezTo>
                    <a:pt x="1" y="2118"/>
                    <a:pt x="799" y="2728"/>
                    <a:pt x="1756" y="2728"/>
                  </a:cubicBezTo>
                  <a:cubicBezTo>
                    <a:pt x="2728" y="2728"/>
                    <a:pt x="3511" y="2118"/>
                    <a:pt x="3511" y="1393"/>
                  </a:cubicBezTo>
                  <a:cubicBezTo>
                    <a:pt x="3511" y="610"/>
                    <a:pt x="2728" y="1"/>
                    <a:pt x="175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983927" y="2410206"/>
              <a:ext cx="687825" cy="572352"/>
            </a:xfrm>
            <a:custGeom>
              <a:rect b="b" l="l" r="r" t="t"/>
              <a:pathLst>
                <a:path extrusionOk="0" h="9705" w="11663">
                  <a:moveTo>
                    <a:pt x="8370" y="1"/>
                  </a:moveTo>
                  <a:cubicBezTo>
                    <a:pt x="7723" y="1"/>
                    <a:pt x="7103" y="230"/>
                    <a:pt x="6644" y="580"/>
                  </a:cubicBezTo>
                  <a:cubicBezTo>
                    <a:pt x="5745" y="1248"/>
                    <a:pt x="4773" y="1668"/>
                    <a:pt x="3743" y="1973"/>
                  </a:cubicBezTo>
                  <a:cubicBezTo>
                    <a:pt x="1567" y="2510"/>
                    <a:pt x="1" y="3960"/>
                    <a:pt x="1" y="5715"/>
                  </a:cubicBezTo>
                  <a:cubicBezTo>
                    <a:pt x="1" y="7891"/>
                    <a:pt x="2597" y="9704"/>
                    <a:pt x="5861" y="9704"/>
                  </a:cubicBezTo>
                  <a:cubicBezTo>
                    <a:pt x="9067" y="9704"/>
                    <a:pt x="11663" y="7891"/>
                    <a:pt x="11663" y="5715"/>
                  </a:cubicBezTo>
                  <a:cubicBezTo>
                    <a:pt x="11663" y="5541"/>
                    <a:pt x="11663" y="5295"/>
                    <a:pt x="11605" y="5106"/>
                  </a:cubicBezTo>
                  <a:cubicBezTo>
                    <a:pt x="11474" y="4453"/>
                    <a:pt x="11358" y="3728"/>
                    <a:pt x="11358" y="3003"/>
                  </a:cubicBezTo>
                  <a:cubicBezTo>
                    <a:pt x="11358" y="2756"/>
                    <a:pt x="11358" y="2510"/>
                    <a:pt x="11300" y="2277"/>
                  </a:cubicBezTo>
                  <a:cubicBezTo>
                    <a:pt x="10996" y="1117"/>
                    <a:pt x="9966" y="218"/>
                    <a:pt x="8762" y="29"/>
                  </a:cubicBezTo>
                  <a:cubicBezTo>
                    <a:pt x="8631" y="10"/>
                    <a:pt x="8500" y="1"/>
                    <a:pt x="837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4"/>
          <p:cNvSpPr txBox="1"/>
          <p:nvPr>
            <p:ph type="ctrTitle"/>
          </p:nvPr>
        </p:nvSpPr>
        <p:spPr>
          <a:xfrm>
            <a:off x="2831775" y="1278625"/>
            <a:ext cx="3480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7" name="Google Shape;227;p4"/>
          <p:cNvSpPr txBox="1"/>
          <p:nvPr>
            <p:ph idx="1" type="subTitle"/>
          </p:nvPr>
        </p:nvSpPr>
        <p:spPr>
          <a:xfrm>
            <a:off x="2831776" y="1986225"/>
            <a:ext cx="348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/>
          <p:nvPr/>
        </p:nvSpPr>
        <p:spPr>
          <a:xfrm>
            <a:off x="7990525" y="2117275"/>
            <a:ext cx="672563" cy="50949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 rot="-9244390">
            <a:off x="1320975" y="1202372"/>
            <a:ext cx="518790" cy="342114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5996306" y="881065"/>
            <a:ext cx="285055" cy="17109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6320028" y="77166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1229941" y="4080362"/>
            <a:ext cx="597434" cy="410962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1272309" y="975111"/>
            <a:ext cx="76614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 flipH="1" rot="-6909761">
            <a:off x="1584248" y="-473041"/>
            <a:ext cx="6082122" cy="6311482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 rot="9784413">
            <a:off x="6860631" y="3335940"/>
            <a:ext cx="555650" cy="366421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7756353" y="18530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 txBox="1"/>
          <p:nvPr>
            <p:ph type="title"/>
          </p:nvPr>
        </p:nvSpPr>
        <p:spPr>
          <a:xfrm>
            <a:off x="2280675" y="2874202"/>
            <a:ext cx="4031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5"/>
          <p:cNvSpPr txBox="1"/>
          <p:nvPr>
            <p:ph idx="1" type="subTitle"/>
          </p:nvPr>
        </p:nvSpPr>
        <p:spPr>
          <a:xfrm>
            <a:off x="2280675" y="1938588"/>
            <a:ext cx="34803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5"/>
          <p:cNvSpPr/>
          <p:nvPr/>
        </p:nvSpPr>
        <p:spPr>
          <a:xfrm flipH="1">
            <a:off x="8925930" y="4570159"/>
            <a:ext cx="597421" cy="45478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5"/>
          <p:cNvSpPr/>
          <p:nvPr/>
        </p:nvSpPr>
        <p:spPr>
          <a:xfrm rot="5400000">
            <a:off x="264645" y="87865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3168277" y="4003807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 rot="5400000">
            <a:off x="5809846" y="860397"/>
            <a:ext cx="319899" cy="361248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5652547" y="776158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7457578" y="31774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AND_BOD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/>
          <p:nvPr/>
        </p:nvSpPr>
        <p:spPr>
          <a:xfrm>
            <a:off x="7990525" y="2117275"/>
            <a:ext cx="672563" cy="50949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 rot="-9244390">
            <a:off x="1320975" y="1202372"/>
            <a:ext cx="518790" cy="342114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5996306" y="881065"/>
            <a:ext cx="285055" cy="17109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6320028" y="77166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1229941" y="4080362"/>
            <a:ext cx="597434" cy="410962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1272309" y="975111"/>
            <a:ext cx="76614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 rot="-3890239">
            <a:off x="1584248" y="-783716"/>
            <a:ext cx="6082122" cy="6311482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 rot="9784413">
            <a:off x="7222556" y="3111365"/>
            <a:ext cx="555650" cy="366421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7756353" y="18530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 rot="5400000">
            <a:off x="264645" y="87865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3168277" y="4003807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 rot="5400000">
            <a:off x="5809846" y="860397"/>
            <a:ext cx="319899" cy="361248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5652547" y="776158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7457578" y="31774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"/>
          <p:cNvSpPr txBox="1"/>
          <p:nvPr>
            <p:ph type="ctrTitle"/>
          </p:nvPr>
        </p:nvSpPr>
        <p:spPr>
          <a:xfrm>
            <a:off x="1490675" y="1172688"/>
            <a:ext cx="6162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66" name="Google Shape;266;p6"/>
          <p:cNvGrpSpPr/>
          <p:nvPr/>
        </p:nvGrpSpPr>
        <p:grpSpPr>
          <a:xfrm>
            <a:off x="3175858" y="2837677"/>
            <a:ext cx="2792386" cy="2308318"/>
            <a:chOff x="4146875" y="392250"/>
            <a:chExt cx="1237650" cy="1023100"/>
          </a:xfrm>
        </p:grpSpPr>
        <p:sp>
          <p:nvSpPr>
            <p:cNvPr id="267" name="Google Shape;267;p6"/>
            <p:cNvSpPr/>
            <p:nvPr/>
          </p:nvSpPr>
          <p:spPr>
            <a:xfrm>
              <a:off x="5040025" y="841125"/>
              <a:ext cx="314050" cy="355200"/>
            </a:xfrm>
            <a:custGeom>
              <a:rect b="b" l="l" r="r" t="t"/>
              <a:pathLst>
                <a:path extrusionOk="0" h="14208" w="12562">
                  <a:moveTo>
                    <a:pt x="11162" y="1"/>
                  </a:moveTo>
                  <a:cubicBezTo>
                    <a:pt x="10706" y="1"/>
                    <a:pt x="10344" y="344"/>
                    <a:pt x="10081" y="428"/>
                  </a:cubicBezTo>
                  <a:cubicBezTo>
                    <a:pt x="10053" y="433"/>
                    <a:pt x="10024" y="435"/>
                    <a:pt x="9993" y="435"/>
                  </a:cubicBezTo>
                  <a:cubicBezTo>
                    <a:pt x="9776" y="435"/>
                    <a:pt x="9490" y="338"/>
                    <a:pt x="9130" y="338"/>
                  </a:cubicBezTo>
                  <a:cubicBezTo>
                    <a:pt x="8879" y="338"/>
                    <a:pt x="8592" y="385"/>
                    <a:pt x="8268" y="544"/>
                  </a:cubicBezTo>
                  <a:cubicBezTo>
                    <a:pt x="7369" y="1037"/>
                    <a:pt x="6818" y="3445"/>
                    <a:pt x="4221" y="5258"/>
                  </a:cubicBezTo>
                  <a:cubicBezTo>
                    <a:pt x="1625" y="7013"/>
                    <a:pt x="0" y="14092"/>
                    <a:pt x="0" y="14092"/>
                  </a:cubicBezTo>
                  <a:lnTo>
                    <a:pt x="1146" y="14208"/>
                  </a:lnTo>
                  <a:cubicBezTo>
                    <a:pt x="2466" y="11974"/>
                    <a:pt x="5309" y="10408"/>
                    <a:pt x="6281" y="9914"/>
                  </a:cubicBezTo>
                  <a:cubicBezTo>
                    <a:pt x="7673" y="9189"/>
                    <a:pt x="7427" y="7434"/>
                    <a:pt x="8457" y="6781"/>
                  </a:cubicBezTo>
                  <a:cubicBezTo>
                    <a:pt x="10386" y="5505"/>
                    <a:pt x="11604" y="4301"/>
                    <a:pt x="11474" y="2966"/>
                  </a:cubicBezTo>
                  <a:cubicBezTo>
                    <a:pt x="11416" y="1995"/>
                    <a:pt x="12562" y="733"/>
                    <a:pt x="11720" y="182"/>
                  </a:cubicBezTo>
                  <a:cubicBezTo>
                    <a:pt x="11521" y="50"/>
                    <a:pt x="11335" y="1"/>
                    <a:pt x="1116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042925" y="890975"/>
              <a:ext cx="247700" cy="305350"/>
            </a:xfrm>
            <a:custGeom>
              <a:rect b="b" l="l" r="r" t="t"/>
              <a:pathLst>
                <a:path extrusionOk="0" h="12214" w="9908">
                  <a:moveTo>
                    <a:pt x="9907" y="1"/>
                  </a:moveTo>
                  <a:cubicBezTo>
                    <a:pt x="9008" y="972"/>
                    <a:pt x="8094" y="1944"/>
                    <a:pt x="7195" y="2902"/>
                  </a:cubicBezTo>
                  <a:cubicBezTo>
                    <a:pt x="6948" y="3148"/>
                    <a:pt x="6702" y="3337"/>
                    <a:pt x="6469" y="3569"/>
                  </a:cubicBezTo>
                  <a:lnTo>
                    <a:pt x="6165" y="3932"/>
                  </a:lnTo>
                  <a:lnTo>
                    <a:pt x="5802" y="4236"/>
                  </a:lnTo>
                  <a:cubicBezTo>
                    <a:pt x="5556" y="4425"/>
                    <a:pt x="5251" y="4599"/>
                    <a:pt x="5019" y="4845"/>
                  </a:cubicBezTo>
                  <a:cubicBezTo>
                    <a:pt x="4772" y="5077"/>
                    <a:pt x="4468" y="5266"/>
                    <a:pt x="4236" y="5513"/>
                  </a:cubicBezTo>
                  <a:cubicBezTo>
                    <a:pt x="3264" y="6412"/>
                    <a:pt x="2350" y="7442"/>
                    <a:pt x="1625" y="8530"/>
                  </a:cubicBezTo>
                  <a:cubicBezTo>
                    <a:pt x="1204" y="9066"/>
                    <a:pt x="842" y="9618"/>
                    <a:pt x="609" y="10227"/>
                  </a:cubicBezTo>
                  <a:cubicBezTo>
                    <a:pt x="305" y="10821"/>
                    <a:pt x="58" y="11489"/>
                    <a:pt x="0" y="12156"/>
                  </a:cubicBezTo>
                  <a:lnTo>
                    <a:pt x="174" y="12214"/>
                  </a:lnTo>
                  <a:cubicBezTo>
                    <a:pt x="363" y="11605"/>
                    <a:pt x="667" y="11010"/>
                    <a:pt x="972" y="10459"/>
                  </a:cubicBezTo>
                  <a:lnTo>
                    <a:pt x="2060" y="8834"/>
                  </a:lnTo>
                  <a:cubicBezTo>
                    <a:pt x="2843" y="7804"/>
                    <a:pt x="3743" y="6891"/>
                    <a:pt x="4714" y="5991"/>
                  </a:cubicBezTo>
                  <a:cubicBezTo>
                    <a:pt x="4961" y="5745"/>
                    <a:pt x="5193" y="5571"/>
                    <a:pt x="5440" y="5324"/>
                  </a:cubicBezTo>
                  <a:cubicBezTo>
                    <a:pt x="5686" y="5150"/>
                    <a:pt x="5918" y="4961"/>
                    <a:pt x="6223" y="4715"/>
                  </a:cubicBezTo>
                  <a:cubicBezTo>
                    <a:pt x="6702" y="4294"/>
                    <a:pt x="7195" y="3757"/>
                    <a:pt x="7615" y="3264"/>
                  </a:cubicBezTo>
                  <a:cubicBezTo>
                    <a:pt x="8457" y="2249"/>
                    <a:pt x="9240" y="1161"/>
                    <a:pt x="990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854000" y="392250"/>
              <a:ext cx="299175" cy="831275"/>
            </a:xfrm>
            <a:custGeom>
              <a:rect b="b" l="l" r="r" t="t"/>
              <a:pathLst>
                <a:path extrusionOk="0" h="33251" w="11967">
                  <a:moveTo>
                    <a:pt x="4955" y="0"/>
                  </a:moveTo>
                  <a:cubicBezTo>
                    <a:pt x="3587" y="0"/>
                    <a:pt x="3884" y="1923"/>
                    <a:pt x="2234" y="3037"/>
                  </a:cubicBezTo>
                  <a:cubicBezTo>
                    <a:pt x="551" y="4183"/>
                    <a:pt x="2176" y="7925"/>
                    <a:pt x="1088" y="9796"/>
                  </a:cubicBezTo>
                  <a:cubicBezTo>
                    <a:pt x="0" y="11682"/>
                    <a:pt x="5744" y="33077"/>
                    <a:pt x="5744" y="33077"/>
                  </a:cubicBezTo>
                  <a:lnTo>
                    <a:pt x="6948" y="33251"/>
                  </a:lnTo>
                  <a:cubicBezTo>
                    <a:pt x="6948" y="33251"/>
                    <a:pt x="9312" y="29871"/>
                    <a:pt x="10458" y="28174"/>
                  </a:cubicBezTo>
                  <a:cubicBezTo>
                    <a:pt x="11604" y="26477"/>
                    <a:pt x="10879" y="19166"/>
                    <a:pt x="10516" y="18499"/>
                  </a:cubicBezTo>
                  <a:cubicBezTo>
                    <a:pt x="10154" y="17904"/>
                    <a:pt x="11242" y="11073"/>
                    <a:pt x="11604" y="9201"/>
                  </a:cubicBezTo>
                  <a:cubicBezTo>
                    <a:pt x="11967" y="7330"/>
                    <a:pt x="9486" y="3820"/>
                    <a:pt x="8036" y="3211"/>
                  </a:cubicBezTo>
                  <a:cubicBezTo>
                    <a:pt x="6585" y="2544"/>
                    <a:pt x="6716" y="78"/>
                    <a:pt x="5077" y="5"/>
                  </a:cubicBezTo>
                  <a:cubicBezTo>
                    <a:pt x="5035" y="2"/>
                    <a:pt x="4994" y="0"/>
                    <a:pt x="495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974750" y="445875"/>
              <a:ext cx="285775" cy="667050"/>
            </a:xfrm>
            <a:custGeom>
              <a:rect b="b" l="l" r="r" t="t"/>
              <a:pathLst>
                <a:path extrusionOk="0" h="26682" w="11431">
                  <a:moveTo>
                    <a:pt x="8739" y="0"/>
                  </a:moveTo>
                  <a:cubicBezTo>
                    <a:pt x="7198" y="0"/>
                    <a:pt x="5526" y="2321"/>
                    <a:pt x="4903" y="5475"/>
                  </a:cubicBezTo>
                  <a:cubicBezTo>
                    <a:pt x="4845" y="5722"/>
                    <a:pt x="4787" y="5969"/>
                    <a:pt x="4714" y="6201"/>
                  </a:cubicBezTo>
                  <a:cubicBezTo>
                    <a:pt x="4482" y="8202"/>
                    <a:pt x="3815" y="10131"/>
                    <a:pt x="2785" y="11945"/>
                  </a:cubicBezTo>
                  <a:cubicBezTo>
                    <a:pt x="2060" y="13279"/>
                    <a:pt x="1451" y="14904"/>
                    <a:pt x="1030" y="16789"/>
                  </a:cubicBezTo>
                  <a:cubicBezTo>
                    <a:pt x="0" y="21736"/>
                    <a:pt x="1161" y="26145"/>
                    <a:pt x="3569" y="26638"/>
                  </a:cubicBezTo>
                  <a:cubicBezTo>
                    <a:pt x="3711" y="26667"/>
                    <a:pt x="3856" y="26681"/>
                    <a:pt x="4001" y="26681"/>
                  </a:cubicBezTo>
                  <a:cubicBezTo>
                    <a:pt x="6269" y="26681"/>
                    <a:pt x="8837" y="23250"/>
                    <a:pt x="9791" y="18602"/>
                  </a:cubicBezTo>
                  <a:cubicBezTo>
                    <a:pt x="10154" y="16717"/>
                    <a:pt x="10226" y="14976"/>
                    <a:pt x="10038" y="13453"/>
                  </a:cubicBezTo>
                  <a:cubicBezTo>
                    <a:pt x="9864" y="11408"/>
                    <a:pt x="10038" y="9348"/>
                    <a:pt x="10589" y="7419"/>
                  </a:cubicBezTo>
                  <a:cubicBezTo>
                    <a:pt x="10647" y="7172"/>
                    <a:pt x="10705" y="6926"/>
                    <a:pt x="10763" y="6694"/>
                  </a:cubicBezTo>
                  <a:cubicBezTo>
                    <a:pt x="11430" y="3372"/>
                    <a:pt x="10705" y="341"/>
                    <a:pt x="9066" y="36"/>
                  </a:cubicBezTo>
                  <a:cubicBezTo>
                    <a:pt x="8958" y="12"/>
                    <a:pt x="8849" y="0"/>
                    <a:pt x="873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027700" y="542125"/>
              <a:ext cx="157400" cy="732900"/>
            </a:xfrm>
            <a:custGeom>
              <a:rect b="b" l="l" r="r" t="t"/>
              <a:pathLst>
                <a:path extrusionOk="0" h="29316" w="6296">
                  <a:moveTo>
                    <a:pt x="6295" y="1"/>
                  </a:moveTo>
                  <a:lnTo>
                    <a:pt x="6295" y="1"/>
                  </a:lnTo>
                  <a:cubicBezTo>
                    <a:pt x="5628" y="1089"/>
                    <a:pt x="5019" y="2235"/>
                    <a:pt x="4598" y="3380"/>
                  </a:cubicBezTo>
                  <a:cubicBezTo>
                    <a:pt x="4352" y="3990"/>
                    <a:pt x="4177" y="4599"/>
                    <a:pt x="4047" y="5252"/>
                  </a:cubicBezTo>
                  <a:cubicBezTo>
                    <a:pt x="3931" y="5861"/>
                    <a:pt x="3873" y="6528"/>
                    <a:pt x="3873" y="7195"/>
                  </a:cubicBezTo>
                  <a:cubicBezTo>
                    <a:pt x="3873" y="8457"/>
                    <a:pt x="4047" y="9734"/>
                    <a:pt x="3989" y="10938"/>
                  </a:cubicBezTo>
                  <a:cubicBezTo>
                    <a:pt x="3989" y="12214"/>
                    <a:pt x="3815" y="13418"/>
                    <a:pt x="3394" y="14564"/>
                  </a:cubicBezTo>
                  <a:cubicBezTo>
                    <a:pt x="2959" y="15710"/>
                    <a:pt x="2538" y="16928"/>
                    <a:pt x="2176" y="18132"/>
                  </a:cubicBezTo>
                  <a:cubicBezTo>
                    <a:pt x="1755" y="19336"/>
                    <a:pt x="1393" y="20554"/>
                    <a:pt x="1088" y="21758"/>
                  </a:cubicBezTo>
                  <a:cubicBezTo>
                    <a:pt x="783" y="23020"/>
                    <a:pt x="493" y="24239"/>
                    <a:pt x="305" y="25501"/>
                  </a:cubicBezTo>
                  <a:cubicBezTo>
                    <a:pt x="131" y="26777"/>
                    <a:pt x="0" y="28039"/>
                    <a:pt x="58" y="29316"/>
                  </a:cubicBezTo>
                  <a:cubicBezTo>
                    <a:pt x="131" y="28039"/>
                    <a:pt x="363" y="26777"/>
                    <a:pt x="667" y="25559"/>
                  </a:cubicBezTo>
                  <a:cubicBezTo>
                    <a:pt x="914" y="24355"/>
                    <a:pt x="1276" y="23151"/>
                    <a:pt x="1639" y="21932"/>
                  </a:cubicBezTo>
                  <a:cubicBezTo>
                    <a:pt x="2364" y="19525"/>
                    <a:pt x="3206" y="17160"/>
                    <a:pt x="4047" y="14810"/>
                  </a:cubicBezTo>
                  <a:cubicBezTo>
                    <a:pt x="4482" y="13534"/>
                    <a:pt x="4714" y="12272"/>
                    <a:pt x="4714" y="10938"/>
                  </a:cubicBezTo>
                  <a:cubicBezTo>
                    <a:pt x="4656" y="9676"/>
                    <a:pt x="4482" y="8399"/>
                    <a:pt x="4410" y="7195"/>
                  </a:cubicBezTo>
                  <a:cubicBezTo>
                    <a:pt x="4410" y="6528"/>
                    <a:pt x="4410" y="5919"/>
                    <a:pt x="4540" y="5324"/>
                  </a:cubicBezTo>
                  <a:cubicBezTo>
                    <a:pt x="4598" y="4715"/>
                    <a:pt x="4772" y="4106"/>
                    <a:pt x="4903" y="3511"/>
                  </a:cubicBezTo>
                  <a:cubicBezTo>
                    <a:pt x="5265" y="2293"/>
                    <a:pt x="5744" y="1147"/>
                    <a:pt x="6295" y="1"/>
                  </a:cubicBezTo>
                  <a:close/>
                </a:path>
              </a:pathLst>
            </a:custGeom>
            <a:solidFill>
              <a:srgbClr val="7373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146875" y="1351875"/>
              <a:ext cx="1237650" cy="63475"/>
            </a:xfrm>
            <a:custGeom>
              <a:rect b="b" l="l" r="r" t="t"/>
              <a:pathLst>
                <a:path extrusionOk="0" h="2539" w="49506">
                  <a:moveTo>
                    <a:pt x="0" y="1"/>
                  </a:moveTo>
                  <a:lnTo>
                    <a:pt x="0" y="2539"/>
                  </a:lnTo>
                  <a:lnTo>
                    <a:pt x="49506" y="2539"/>
                  </a:lnTo>
                  <a:cubicBezTo>
                    <a:pt x="49506" y="1146"/>
                    <a:pt x="48346" y="1"/>
                    <a:pt x="46968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553375" y="1160050"/>
              <a:ext cx="225225" cy="188950"/>
            </a:xfrm>
            <a:custGeom>
              <a:rect b="b" l="l" r="r" t="t"/>
              <a:pathLst>
                <a:path extrusionOk="0" h="7558" w="9009">
                  <a:moveTo>
                    <a:pt x="1697" y="0"/>
                  </a:moveTo>
                  <a:cubicBezTo>
                    <a:pt x="2118" y="2785"/>
                    <a:pt x="1451" y="5266"/>
                    <a:pt x="0" y="7558"/>
                  </a:cubicBezTo>
                  <a:lnTo>
                    <a:pt x="9008" y="7558"/>
                  </a:lnTo>
                  <a:cubicBezTo>
                    <a:pt x="7500" y="5266"/>
                    <a:pt x="6890" y="2785"/>
                    <a:pt x="73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515650" y="1312725"/>
              <a:ext cx="300650" cy="42450"/>
            </a:xfrm>
            <a:custGeom>
              <a:rect b="b" l="l" r="r" t="t"/>
              <a:pathLst>
                <a:path extrusionOk="0" h="1698" w="12026">
                  <a:moveTo>
                    <a:pt x="842" y="0"/>
                  </a:moveTo>
                  <a:cubicBezTo>
                    <a:pt x="363" y="0"/>
                    <a:pt x="1" y="363"/>
                    <a:pt x="1" y="841"/>
                  </a:cubicBezTo>
                  <a:cubicBezTo>
                    <a:pt x="1" y="1335"/>
                    <a:pt x="363" y="1697"/>
                    <a:pt x="842" y="1697"/>
                  </a:cubicBezTo>
                  <a:lnTo>
                    <a:pt x="11184" y="1697"/>
                  </a:lnTo>
                  <a:cubicBezTo>
                    <a:pt x="11605" y="1697"/>
                    <a:pt x="12026" y="1335"/>
                    <a:pt x="12026" y="841"/>
                  </a:cubicBezTo>
                  <a:cubicBezTo>
                    <a:pt x="12026" y="363"/>
                    <a:pt x="11605" y="0"/>
                    <a:pt x="11184" y="0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231350" y="591800"/>
              <a:ext cx="872150" cy="580250"/>
            </a:xfrm>
            <a:custGeom>
              <a:rect b="b" l="l" r="r" t="t"/>
              <a:pathLst>
                <a:path extrusionOk="0" h="23210" w="34886">
                  <a:moveTo>
                    <a:pt x="1814" y="1"/>
                  </a:moveTo>
                  <a:cubicBezTo>
                    <a:pt x="857" y="1"/>
                    <a:pt x="1" y="799"/>
                    <a:pt x="1" y="1814"/>
                  </a:cubicBezTo>
                  <a:lnTo>
                    <a:pt x="1" y="21396"/>
                  </a:lnTo>
                  <a:cubicBezTo>
                    <a:pt x="1" y="22426"/>
                    <a:pt x="857" y="23209"/>
                    <a:pt x="1814" y="23209"/>
                  </a:cubicBezTo>
                  <a:lnTo>
                    <a:pt x="33072" y="23209"/>
                  </a:lnTo>
                  <a:cubicBezTo>
                    <a:pt x="34088" y="23209"/>
                    <a:pt x="34886" y="22426"/>
                    <a:pt x="34886" y="21396"/>
                  </a:cubicBezTo>
                  <a:lnTo>
                    <a:pt x="34886" y="1814"/>
                  </a:lnTo>
                  <a:cubicBezTo>
                    <a:pt x="34886" y="799"/>
                    <a:pt x="34088" y="1"/>
                    <a:pt x="3307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276700" y="637150"/>
              <a:ext cx="781475" cy="489550"/>
            </a:xfrm>
            <a:custGeom>
              <a:rect b="b" l="l" r="r" t="t"/>
              <a:pathLst>
                <a:path extrusionOk="0" h="19582" w="31259">
                  <a:moveTo>
                    <a:pt x="0" y="0"/>
                  </a:moveTo>
                  <a:lnTo>
                    <a:pt x="0" y="19582"/>
                  </a:lnTo>
                  <a:lnTo>
                    <a:pt x="31258" y="19582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276700" y="1079900"/>
              <a:ext cx="781475" cy="46800"/>
            </a:xfrm>
            <a:custGeom>
              <a:rect b="b" l="l" r="r" t="t"/>
              <a:pathLst>
                <a:path extrusionOk="0" h="1872" w="31259">
                  <a:moveTo>
                    <a:pt x="0" y="1"/>
                  </a:moveTo>
                  <a:lnTo>
                    <a:pt x="0" y="1872"/>
                  </a:lnTo>
                  <a:lnTo>
                    <a:pt x="31258" y="1872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276700" y="637150"/>
              <a:ext cx="781475" cy="22850"/>
            </a:xfrm>
            <a:custGeom>
              <a:rect b="b" l="l" r="r" t="t"/>
              <a:pathLst>
                <a:path extrusionOk="0" h="914" w="31259">
                  <a:moveTo>
                    <a:pt x="0" y="0"/>
                  </a:moveTo>
                  <a:lnTo>
                    <a:pt x="0" y="914"/>
                  </a:lnTo>
                  <a:lnTo>
                    <a:pt x="31258" y="914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870675" y="892800"/>
              <a:ext cx="187500" cy="187125"/>
            </a:xfrm>
            <a:custGeom>
              <a:rect b="b" l="l" r="r" t="t"/>
              <a:pathLst>
                <a:path extrusionOk="0" h="7485" w="7500">
                  <a:moveTo>
                    <a:pt x="7499" y="0"/>
                  </a:moveTo>
                  <a:lnTo>
                    <a:pt x="0" y="7485"/>
                  </a:lnTo>
                  <a:lnTo>
                    <a:pt x="5686" y="7485"/>
                  </a:lnTo>
                  <a:lnTo>
                    <a:pt x="7499" y="5672"/>
                  </a:lnTo>
                  <a:lnTo>
                    <a:pt x="749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4823900" y="1079900"/>
              <a:ext cx="188950" cy="46800"/>
            </a:xfrm>
            <a:custGeom>
              <a:rect b="b" l="l" r="r" t="t"/>
              <a:pathLst>
                <a:path extrusionOk="0" h="1872" w="7558">
                  <a:moveTo>
                    <a:pt x="1871" y="1"/>
                  </a:moveTo>
                  <a:lnTo>
                    <a:pt x="0" y="1872"/>
                  </a:lnTo>
                  <a:lnTo>
                    <a:pt x="5672" y="1872"/>
                  </a:lnTo>
                  <a:lnTo>
                    <a:pt x="7557" y="1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351025" y="489200"/>
              <a:ext cx="631350" cy="599800"/>
            </a:xfrm>
            <a:custGeom>
              <a:rect b="b" l="l" r="r" t="t"/>
              <a:pathLst>
                <a:path extrusionOk="0" h="23992" w="25254">
                  <a:moveTo>
                    <a:pt x="1" y="0"/>
                  </a:moveTo>
                  <a:lnTo>
                    <a:pt x="1" y="23991"/>
                  </a:lnTo>
                  <a:lnTo>
                    <a:pt x="25254" y="23991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351025" y="489200"/>
              <a:ext cx="631350" cy="68175"/>
            </a:xfrm>
            <a:custGeom>
              <a:rect b="b" l="l" r="r" t="t"/>
              <a:pathLst>
                <a:path extrusionOk="0" h="2727" w="25254">
                  <a:moveTo>
                    <a:pt x="1" y="0"/>
                  </a:moveTo>
                  <a:lnTo>
                    <a:pt x="1" y="2727"/>
                  </a:lnTo>
                  <a:lnTo>
                    <a:pt x="25254" y="2727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4263275" y="1088975"/>
              <a:ext cx="808325" cy="51525"/>
            </a:xfrm>
            <a:custGeom>
              <a:rect b="b" l="l" r="r" t="t"/>
              <a:pathLst>
                <a:path extrusionOk="0" h="2061" w="32333">
                  <a:moveTo>
                    <a:pt x="0" y="0"/>
                  </a:moveTo>
                  <a:lnTo>
                    <a:pt x="0" y="2060"/>
                  </a:lnTo>
                  <a:lnTo>
                    <a:pt x="32332" y="2060"/>
                  </a:lnTo>
                  <a:lnTo>
                    <a:pt x="32332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641125" y="1104200"/>
              <a:ext cx="54425" cy="52975"/>
            </a:xfrm>
            <a:custGeom>
              <a:rect b="b" l="l" r="r" t="t"/>
              <a:pathLst>
                <a:path extrusionOk="0" h="2119" w="2177">
                  <a:moveTo>
                    <a:pt x="1088" y="1"/>
                  </a:moveTo>
                  <a:cubicBezTo>
                    <a:pt x="479" y="1"/>
                    <a:pt x="1" y="479"/>
                    <a:pt x="1" y="1030"/>
                  </a:cubicBezTo>
                  <a:cubicBezTo>
                    <a:pt x="1" y="1625"/>
                    <a:pt x="479" y="2118"/>
                    <a:pt x="1088" y="2118"/>
                  </a:cubicBezTo>
                  <a:cubicBezTo>
                    <a:pt x="1683" y="2118"/>
                    <a:pt x="2176" y="1625"/>
                    <a:pt x="2176" y="1030"/>
                  </a:cubicBezTo>
                  <a:cubicBezTo>
                    <a:pt x="2176" y="479"/>
                    <a:pt x="1683" y="1"/>
                    <a:pt x="1088" y="1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448925" y="557350"/>
              <a:ext cx="429375" cy="430475"/>
            </a:xfrm>
            <a:custGeom>
              <a:rect b="b" l="l" r="r" t="t"/>
              <a:pathLst>
                <a:path extrusionOk="0" h="17219" w="17175">
                  <a:moveTo>
                    <a:pt x="8588" y="1"/>
                  </a:moveTo>
                  <a:cubicBezTo>
                    <a:pt x="3816" y="1"/>
                    <a:pt x="1" y="3859"/>
                    <a:pt x="1" y="8632"/>
                  </a:cubicBezTo>
                  <a:cubicBezTo>
                    <a:pt x="1" y="13346"/>
                    <a:pt x="3816" y="17218"/>
                    <a:pt x="8588" y="17218"/>
                  </a:cubicBezTo>
                  <a:cubicBezTo>
                    <a:pt x="13302" y="17218"/>
                    <a:pt x="17175" y="13346"/>
                    <a:pt x="17175" y="8632"/>
                  </a:cubicBezTo>
                  <a:cubicBezTo>
                    <a:pt x="17175" y="3859"/>
                    <a:pt x="13302" y="1"/>
                    <a:pt x="8588" y="1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920350" y="502975"/>
              <a:ext cx="42450" cy="42075"/>
            </a:xfrm>
            <a:custGeom>
              <a:rect b="b" l="l" r="r" t="t"/>
              <a:pathLst>
                <a:path extrusionOk="0" h="1683" w="1698">
                  <a:moveTo>
                    <a:pt x="189" y="0"/>
                  </a:moveTo>
                  <a:cubicBezTo>
                    <a:pt x="73" y="0"/>
                    <a:pt x="1" y="116"/>
                    <a:pt x="1" y="232"/>
                  </a:cubicBezTo>
                  <a:lnTo>
                    <a:pt x="1" y="1451"/>
                  </a:lnTo>
                  <a:cubicBezTo>
                    <a:pt x="1" y="1567"/>
                    <a:pt x="73" y="1683"/>
                    <a:pt x="189" y="1683"/>
                  </a:cubicBezTo>
                  <a:lnTo>
                    <a:pt x="1451" y="1683"/>
                  </a:lnTo>
                  <a:cubicBezTo>
                    <a:pt x="1582" y="1683"/>
                    <a:pt x="1698" y="1567"/>
                    <a:pt x="1698" y="1451"/>
                  </a:cubicBezTo>
                  <a:lnTo>
                    <a:pt x="1698" y="232"/>
                  </a:lnTo>
                  <a:cubicBezTo>
                    <a:pt x="1698" y="116"/>
                    <a:pt x="1582" y="0"/>
                    <a:pt x="1451" y="0"/>
                  </a:cubicBezTo>
                  <a:close/>
                </a:path>
              </a:pathLst>
            </a:custGeom>
            <a:solidFill>
              <a:srgbClr val="BFE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927975" y="510675"/>
              <a:ext cx="25750" cy="26400"/>
            </a:xfrm>
            <a:custGeom>
              <a:rect b="b" l="l" r="r" t="t"/>
              <a:pathLst>
                <a:path extrusionOk="0" h="1056" w="1030">
                  <a:moveTo>
                    <a:pt x="914" y="0"/>
                  </a:moveTo>
                  <a:cubicBezTo>
                    <a:pt x="885" y="0"/>
                    <a:pt x="856" y="19"/>
                    <a:pt x="856" y="55"/>
                  </a:cubicBezTo>
                  <a:lnTo>
                    <a:pt x="58" y="838"/>
                  </a:lnTo>
                  <a:cubicBezTo>
                    <a:pt x="0" y="896"/>
                    <a:pt x="0" y="954"/>
                    <a:pt x="58" y="1012"/>
                  </a:cubicBezTo>
                  <a:cubicBezTo>
                    <a:pt x="94" y="1041"/>
                    <a:pt x="127" y="1056"/>
                    <a:pt x="158" y="1056"/>
                  </a:cubicBezTo>
                  <a:cubicBezTo>
                    <a:pt x="189" y="1056"/>
                    <a:pt x="218" y="1041"/>
                    <a:pt x="247" y="1012"/>
                  </a:cubicBezTo>
                  <a:lnTo>
                    <a:pt x="972" y="229"/>
                  </a:lnTo>
                  <a:cubicBezTo>
                    <a:pt x="1030" y="171"/>
                    <a:pt x="1030" y="113"/>
                    <a:pt x="972" y="55"/>
                  </a:cubicBezTo>
                  <a:cubicBezTo>
                    <a:pt x="972" y="19"/>
                    <a:pt x="94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927975" y="510675"/>
              <a:ext cx="25750" cy="26400"/>
            </a:xfrm>
            <a:custGeom>
              <a:rect b="b" l="l" r="r" t="t"/>
              <a:pathLst>
                <a:path extrusionOk="0" h="1056" w="1030">
                  <a:moveTo>
                    <a:pt x="158" y="0"/>
                  </a:moveTo>
                  <a:cubicBezTo>
                    <a:pt x="127" y="0"/>
                    <a:pt x="94" y="19"/>
                    <a:pt x="58" y="55"/>
                  </a:cubicBezTo>
                  <a:cubicBezTo>
                    <a:pt x="0" y="113"/>
                    <a:pt x="0" y="171"/>
                    <a:pt x="58" y="229"/>
                  </a:cubicBezTo>
                  <a:lnTo>
                    <a:pt x="856" y="1012"/>
                  </a:lnTo>
                  <a:cubicBezTo>
                    <a:pt x="856" y="1041"/>
                    <a:pt x="885" y="1056"/>
                    <a:pt x="914" y="1056"/>
                  </a:cubicBezTo>
                  <a:cubicBezTo>
                    <a:pt x="943" y="1056"/>
                    <a:pt x="972" y="1041"/>
                    <a:pt x="972" y="1012"/>
                  </a:cubicBezTo>
                  <a:cubicBezTo>
                    <a:pt x="1030" y="954"/>
                    <a:pt x="1030" y="896"/>
                    <a:pt x="972" y="838"/>
                  </a:cubicBezTo>
                  <a:lnTo>
                    <a:pt x="247" y="55"/>
                  </a:lnTo>
                  <a:cubicBezTo>
                    <a:pt x="218" y="19"/>
                    <a:pt x="18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409775" y="1028775"/>
              <a:ext cx="510600" cy="22500"/>
            </a:xfrm>
            <a:custGeom>
              <a:rect b="b" l="l" r="r" t="t"/>
              <a:pathLst>
                <a:path extrusionOk="0" h="900" w="20424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cubicBezTo>
                    <a:pt x="0" y="653"/>
                    <a:pt x="189" y="900"/>
                    <a:pt x="421" y="900"/>
                  </a:cubicBezTo>
                  <a:lnTo>
                    <a:pt x="19945" y="900"/>
                  </a:lnTo>
                  <a:cubicBezTo>
                    <a:pt x="20191" y="900"/>
                    <a:pt x="20424" y="653"/>
                    <a:pt x="20424" y="421"/>
                  </a:cubicBezTo>
                  <a:cubicBezTo>
                    <a:pt x="20424" y="175"/>
                    <a:pt x="20191" y="1"/>
                    <a:pt x="19945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574400" y="1008825"/>
              <a:ext cx="60600" cy="62050"/>
            </a:xfrm>
            <a:custGeom>
              <a:rect b="b" l="l" r="r" t="t"/>
              <a:pathLst>
                <a:path extrusionOk="0" h="2482" w="2424">
                  <a:moveTo>
                    <a:pt x="1219" y="1"/>
                  </a:moveTo>
                  <a:cubicBezTo>
                    <a:pt x="552" y="1"/>
                    <a:pt x="1" y="552"/>
                    <a:pt x="1" y="1219"/>
                  </a:cubicBezTo>
                  <a:cubicBezTo>
                    <a:pt x="1" y="1886"/>
                    <a:pt x="552" y="2481"/>
                    <a:pt x="1219" y="2481"/>
                  </a:cubicBezTo>
                  <a:cubicBezTo>
                    <a:pt x="1872" y="2481"/>
                    <a:pt x="2423" y="1886"/>
                    <a:pt x="2423" y="1219"/>
                  </a:cubicBezTo>
                  <a:cubicBezTo>
                    <a:pt x="2423" y="552"/>
                    <a:pt x="1872" y="1"/>
                    <a:pt x="121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687900" y="1008825"/>
              <a:ext cx="60225" cy="62050"/>
            </a:xfrm>
            <a:custGeom>
              <a:rect b="b" l="l" r="r" t="t"/>
              <a:pathLst>
                <a:path extrusionOk="0" h="2482" w="2409">
                  <a:moveTo>
                    <a:pt x="1205" y="1"/>
                  </a:moveTo>
                  <a:cubicBezTo>
                    <a:pt x="537" y="1"/>
                    <a:pt x="1" y="552"/>
                    <a:pt x="1" y="1219"/>
                  </a:cubicBezTo>
                  <a:cubicBezTo>
                    <a:pt x="1" y="1886"/>
                    <a:pt x="537" y="2481"/>
                    <a:pt x="1205" y="2481"/>
                  </a:cubicBezTo>
                  <a:cubicBezTo>
                    <a:pt x="1872" y="2481"/>
                    <a:pt x="2409" y="1886"/>
                    <a:pt x="2409" y="1219"/>
                  </a:cubicBezTo>
                  <a:cubicBezTo>
                    <a:pt x="2409" y="552"/>
                    <a:pt x="1872" y="1"/>
                    <a:pt x="120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707500" y="1026400"/>
              <a:ext cx="25750" cy="26900"/>
            </a:xfrm>
            <a:custGeom>
              <a:rect b="b" l="l" r="r" t="t"/>
              <a:pathLst>
                <a:path extrusionOk="0" h="1076" w="1030">
                  <a:moveTo>
                    <a:pt x="119" y="1"/>
                  </a:moveTo>
                  <a:cubicBezTo>
                    <a:pt x="63" y="1"/>
                    <a:pt x="0" y="57"/>
                    <a:pt x="0" y="154"/>
                  </a:cubicBezTo>
                  <a:lnTo>
                    <a:pt x="0" y="937"/>
                  </a:lnTo>
                  <a:cubicBezTo>
                    <a:pt x="0" y="1022"/>
                    <a:pt x="62" y="1076"/>
                    <a:pt x="118" y="1076"/>
                  </a:cubicBezTo>
                  <a:cubicBezTo>
                    <a:pt x="139" y="1076"/>
                    <a:pt x="159" y="1068"/>
                    <a:pt x="174" y="1053"/>
                  </a:cubicBezTo>
                  <a:lnTo>
                    <a:pt x="899" y="690"/>
                  </a:lnTo>
                  <a:cubicBezTo>
                    <a:pt x="1030" y="632"/>
                    <a:pt x="1030" y="458"/>
                    <a:pt x="899" y="386"/>
                  </a:cubicBezTo>
                  <a:lnTo>
                    <a:pt x="174" y="23"/>
                  </a:lnTo>
                  <a:cubicBezTo>
                    <a:pt x="159" y="8"/>
                    <a:pt x="14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592525" y="1026975"/>
              <a:ext cx="25775" cy="25750"/>
            </a:xfrm>
            <a:custGeom>
              <a:rect b="b" l="l" r="r" t="t"/>
              <a:pathLst>
                <a:path extrusionOk="0" h="1030" w="1031">
                  <a:moveTo>
                    <a:pt x="189" y="0"/>
                  </a:moveTo>
                  <a:cubicBezTo>
                    <a:pt x="59" y="0"/>
                    <a:pt x="1" y="73"/>
                    <a:pt x="1" y="189"/>
                  </a:cubicBezTo>
                  <a:lnTo>
                    <a:pt x="1" y="856"/>
                  </a:lnTo>
                  <a:cubicBezTo>
                    <a:pt x="1" y="972"/>
                    <a:pt x="59" y="1030"/>
                    <a:pt x="189" y="1030"/>
                  </a:cubicBezTo>
                  <a:lnTo>
                    <a:pt x="857" y="1030"/>
                  </a:lnTo>
                  <a:cubicBezTo>
                    <a:pt x="915" y="1030"/>
                    <a:pt x="1031" y="972"/>
                    <a:pt x="1031" y="856"/>
                  </a:cubicBezTo>
                  <a:lnTo>
                    <a:pt x="1031" y="189"/>
                  </a:lnTo>
                  <a:cubicBezTo>
                    <a:pt x="1031" y="73"/>
                    <a:pt x="915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713650" y="715625"/>
              <a:ext cx="116075" cy="261875"/>
            </a:xfrm>
            <a:custGeom>
              <a:rect b="b" l="l" r="r" t="t"/>
              <a:pathLst>
                <a:path extrusionOk="0" h="10475" w="4643">
                  <a:moveTo>
                    <a:pt x="1647" y="0"/>
                  </a:moveTo>
                  <a:cubicBezTo>
                    <a:pt x="1602" y="0"/>
                    <a:pt x="1556" y="3"/>
                    <a:pt x="1509" y="9"/>
                  </a:cubicBezTo>
                  <a:cubicBezTo>
                    <a:pt x="595" y="197"/>
                    <a:pt x="1" y="1097"/>
                    <a:pt x="233" y="2736"/>
                  </a:cubicBezTo>
                  <a:cubicBezTo>
                    <a:pt x="479" y="3940"/>
                    <a:pt x="1872" y="8233"/>
                    <a:pt x="2960" y="9988"/>
                  </a:cubicBezTo>
                  <a:cubicBezTo>
                    <a:pt x="3119" y="10201"/>
                    <a:pt x="3437" y="10474"/>
                    <a:pt x="3678" y="10474"/>
                  </a:cubicBezTo>
                  <a:cubicBezTo>
                    <a:pt x="3701" y="10474"/>
                    <a:pt x="3722" y="10472"/>
                    <a:pt x="3743" y="10467"/>
                  </a:cubicBezTo>
                  <a:cubicBezTo>
                    <a:pt x="4642" y="10278"/>
                    <a:pt x="3685" y="4244"/>
                    <a:pt x="3438" y="2605"/>
                  </a:cubicBezTo>
                  <a:cubicBezTo>
                    <a:pt x="3149" y="1060"/>
                    <a:pt x="2531" y="0"/>
                    <a:pt x="164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782925" y="669050"/>
              <a:ext cx="92125" cy="311300"/>
            </a:xfrm>
            <a:custGeom>
              <a:rect b="b" l="l" r="r" t="t"/>
              <a:pathLst>
                <a:path extrusionOk="0" h="12452" w="3685">
                  <a:moveTo>
                    <a:pt x="2959" y="1"/>
                  </a:moveTo>
                  <a:cubicBezTo>
                    <a:pt x="2901" y="1"/>
                    <a:pt x="2785" y="59"/>
                    <a:pt x="2727" y="117"/>
                  </a:cubicBezTo>
                  <a:cubicBezTo>
                    <a:pt x="2597" y="175"/>
                    <a:pt x="2422" y="175"/>
                    <a:pt x="2364" y="247"/>
                  </a:cubicBezTo>
                  <a:cubicBezTo>
                    <a:pt x="2176" y="479"/>
                    <a:pt x="2234" y="842"/>
                    <a:pt x="2176" y="1204"/>
                  </a:cubicBezTo>
                  <a:cubicBezTo>
                    <a:pt x="2118" y="1451"/>
                    <a:pt x="2060" y="1625"/>
                    <a:pt x="2060" y="1814"/>
                  </a:cubicBezTo>
                  <a:lnTo>
                    <a:pt x="2060" y="1930"/>
                  </a:lnTo>
                  <a:cubicBezTo>
                    <a:pt x="2002" y="1930"/>
                    <a:pt x="1944" y="1814"/>
                    <a:pt x="1944" y="1756"/>
                  </a:cubicBezTo>
                  <a:lnTo>
                    <a:pt x="1944" y="1451"/>
                  </a:lnTo>
                  <a:cubicBezTo>
                    <a:pt x="1944" y="1262"/>
                    <a:pt x="1871" y="1146"/>
                    <a:pt x="1813" y="1146"/>
                  </a:cubicBezTo>
                  <a:cubicBezTo>
                    <a:pt x="1792" y="1136"/>
                    <a:pt x="1773" y="1131"/>
                    <a:pt x="1756" y="1131"/>
                  </a:cubicBezTo>
                  <a:cubicBezTo>
                    <a:pt x="1678" y="1131"/>
                    <a:pt x="1639" y="1228"/>
                    <a:pt x="1639" y="1335"/>
                  </a:cubicBezTo>
                  <a:lnTo>
                    <a:pt x="1581" y="1814"/>
                  </a:lnTo>
                  <a:cubicBezTo>
                    <a:pt x="1581" y="1872"/>
                    <a:pt x="1581" y="1930"/>
                    <a:pt x="1639" y="1988"/>
                  </a:cubicBezTo>
                  <a:lnTo>
                    <a:pt x="1944" y="2597"/>
                  </a:lnTo>
                  <a:cubicBezTo>
                    <a:pt x="1944" y="2655"/>
                    <a:pt x="2002" y="2713"/>
                    <a:pt x="2002" y="2786"/>
                  </a:cubicBezTo>
                  <a:cubicBezTo>
                    <a:pt x="2118" y="3148"/>
                    <a:pt x="2176" y="3511"/>
                    <a:pt x="2060" y="3801"/>
                  </a:cubicBezTo>
                  <a:cubicBezTo>
                    <a:pt x="1639" y="5382"/>
                    <a:pt x="305" y="9908"/>
                    <a:pt x="189" y="10691"/>
                  </a:cubicBezTo>
                  <a:cubicBezTo>
                    <a:pt x="0" y="11779"/>
                    <a:pt x="421" y="12330"/>
                    <a:pt x="972" y="12446"/>
                  </a:cubicBezTo>
                  <a:cubicBezTo>
                    <a:pt x="1009" y="12449"/>
                    <a:pt x="1045" y="12451"/>
                    <a:pt x="1081" y="12451"/>
                  </a:cubicBezTo>
                  <a:cubicBezTo>
                    <a:pt x="1644" y="12451"/>
                    <a:pt x="2129" y="12021"/>
                    <a:pt x="2306" y="11053"/>
                  </a:cubicBezTo>
                  <a:cubicBezTo>
                    <a:pt x="2422" y="10270"/>
                    <a:pt x="2843" y="6528"/>
                    <a:pt x="2843" y="4468"/>
                  </a:cubicBezTo>
                  <a:cubicBezTo>
                    <a:pt x="2843" y="3989"/>
                    <a:pt x="3032" y="3511"/>
                    <a:pt x="3322" y="3076"/>
                  </a:cubicBezTo>
                  <a:cubicBezTo>
                    <a:pt x="3510" y="2786"/>
                    <a:pt x="3626" y="2234"/>
                    <a:pt x="3626" y="1872"/>
                  </a:cubicBezTo>
                  <a:cubicBezTo>
                    <a:pt x="3626" y="1335"/>
                    <a:pt x="3684" y="610"/>
                    <a:pt x="3452" y="537"/>
                  </a:cubicBezTo>
                  <a:cubicBezTo>
                    <a:pt x="3206" y="421"/>
                    <a:pt x="3264" y="59"/>
                    <a:pt x="295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782925" y="755000"/>
              <a:ext cx="75800" cy="225350"/>
            </a:xfrm>
            <a:custGeom>
              <a:rect b="b" l="l" r="r" t="t"/>
              <a:pathLst>
                <a:path extrusionOk="0" h="9014" w="3032">
                  <a:moveTo>
                    <a:pt x="2118" y="0"/>
                  </a:moveTo>
                  <a:cubicBezTo>
                    <a:pt x="2118" y="0"/>
                    <a:pt x="305" y="6470"/>
                    <a:pt x="189" y="7253"/>
                  </a:cubicBezTo>
                  <a:cubicBezTo>
                    <a:pt x="0" y="8341"/>
                    <a:pt x="421" y="8892"/>
                    <a:pt x="972" y="9008"/>
                  </a:cubicBezTo>
                  <a:cubicBezTo>
                    <a:pt x="1009" y="9011"/>
                    <a:pt x="1045" y="9013"/>
                    <a:pt x="1081" y="9013"/>
                  </a:cubicBezTo>
                  <a:cubicBezTo>
                    <a:pt x="1644" y="9013"/>
                    <a:pt x="2129" y="8583"/>
                    <a:pt x="2306" y="7615"/>
                  </a:cubicBezTo>
                  <a:cubicBezTo>
                    <a:pt x="2422" y="6832"/>
                    <a:pt x="3032" y="189"/>
                    <a:pt x="3032" y="189"/>
                  </a:cubicBezTo>
                  <a:lnTo>
                    <a:pt x="211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780025" y="765875"/>
              <a:ext cx="78700" cy="214475"/>
            </a:xfrm>
            <a:custGeom>
              <a:rect b="b" l="l" r="r" t="t"/>
              <a:pathLst>
                <a:path extrusionOk="0" h="8579" w="3148">
                  <a:moveTo>
                    <a:pt x="2060" y="0"/>
                  </a:moveTo>
                  <a:cubicBezTo>
                    <a:pt x="2060" y="0"/>
                    <a:pt x="305" y="6035"/>
                    <a:pt x="174" y="6818"/>
                  </a:cubicBezTo>
                  <a:cubicBezTo>
                    <a:pt x="0" y="7848"/>
                    <a:pt x="537" y="8457"/>
                    <a:pt x="1088" y="8573"/>
                  </a:cubicBezTo>
                  <a:cubicBezTo>
                    <a:pt x="1125" y="8576"/>
                    <a:pt x="1161" y="8578"/>
                    <a:pt x="1197" y="8578"/>
                  </a:cubicBezTo>
                  <a:cubicBezTo>
                    <a:pt x="1760" y="8578"/>
                    <a:pt x="2245" y="8148"/>
                    <a:pt x="2422" y="7180"/>
                  </a:cubicBezTo>
                  <a:cubicBezTo>
                    <a:pt x="2538" y="6397"/>
                    <a:pt x="3148" y="232"/>
                    <a:pt x="3148" y="232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592025" y="527875"/>
              <a:ext cx="148900" cy="145550"/>
            </a:xfrm>
            <a:custGeom>
              <a:rect b="b" l="l" r="r" t="t"/>
              <a:pathLst>
                <a:path extrusionOk="0" h="5822" w="5956">
                  <a:moveTo>
                    <a:pt x="3578" y="1"/>
                  </a:moveTo>
                  <a:cubicBezTo>
                    <a:pt x="3375" y="1"/>
                    <a:pt x="3156" y="8"/>
                    <a:pt x="2922" y="20"/>
                  </a:cubicBezTo>
                  <a:cubicBezTo>
                    <a:pt x="2849" y="24"/>
                    <a:pt x="2775" y="25"/>
                    <a:pt x="2700" y="25"/>
                  </a:cubicBezTo>
                  <a:cubicBezTo>
                    <a:pt x="2423" y="25"/>
                    <a:pt x="2134" y="4"/>
                    <a:pt x="1856" y="4"/>
                  </a:cubicBezTo>
                  <a:cubicBezTo>
                    <a:pt x="850" y="4"/>
                    <a:pt x="1" y="288"/>
                    <a:pt x="442" y="2921"/>
                  </a:cubicBezTo>
                  <a:cubicBezTo>
                    <a:pt x="442" y="3051"/>
                    <a:pt x="514" y="3225"/>
                    <a:pt x="572" y="3356"/>
                  </a:cubicBezTo>
                  <a:lnTo>
                    <a:pt x="804" y="4444"/>
                  </a:lnTo>
                  <a:cubicBezTo>
                    <a:pt x="877" y="4618"/>
                    <a:pt x="993" y="4734"/>
                    <a:pt x="1167" y="4806"/>
                  </a:cubicBezTo>
                  <a:cubicBezTo>
                    <a:pt x="1602" y="5401"/>
                    <a:pt x="2197" y="5822"/>
                    <a:pt x="2922" y="5822"/>
                  </a:cubicBezTo>
                  <a:cubicBezTo>
                    <a:pt x="3705" y="5822"/>
                    <a:pt x="4314" y="5401"/>
                    <a:pt x="4735" y="4806"/>
                  </a:cubicBezTo>
                  <a:cubicBezTo>
                    <a:pt x="4866" y="4734"/>
                    <a:pt x="4982" y="4618"/>
                    <a:pt x="5040" y="4444"/>
                  </a:cubicBezTo>
                  <a:lnTo>
                    <a:pt x="5286" y="3472"/>
                  </a:lnTo>
                  <a:cubicBezTo>
                    <a:pt x="5344" y="3283"/>
                    <a:pt x="5402" y="3109"/>
                    <a:pt x="5460" y="2921"/>
                  </a:cubicBezTo>
                  <a:cubicBezTo>
                    <a:pt x="5955" y="536"/>
                    <a:pt x="5374" y="1"/>
                    <a:pt x="3578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517100" y="694550"/>
              <a:ext cx="265850" cy="298000"/>
            </a:xfrm>
            <a:custGeom>
              <a:rect b="b" l="l" r="r" t="t"/>
              <a:pathLst>
                <a:path extrusionOk="0" h="11920" w="10634">
                  <a:moveTo>
                    <a:pt x="4961" y="0"/>
                  </a:moveTo>
                  <a:cubicBezTo>
                    <a:pt x="4091" y="0"/>
                    <a:pt x="3217" y="80"/>
                    <a:pt x="2351" y="242"/>
                  </a:cubicBezTo>
                  <a:lnTo>
                    <a:pt x="1089" y="605"/>
                  </a:lnTo>
                  <a:cubicBezTo>
                    <a:pt x="480" y="910"/>
                    <a:pt x="1" y="1461"/>
                    <a:pt x="1" y="2128"/>
                  </a:cubicBezTo>
                  <a:lnTo>
                    <a:pt x="1814" y="11919"/>
                  </a:lnTo>
                  <a:lnTo>
                    <a:pt x="9125" y="11919"/>
                  </a:lnTo>
                  <a:lnTo>
                    <a:pt x="10633" y="2360"/>
                  </a:lnTo>
                  <a:cubicBezTo>
                    <a:pt x="10633" y="1766"/>
                    <a:pt x="10401" y="1156"/>
                    <a:pt x="9850" y="852"/>
                  </a:cubicBezTo>
                  <a:lnTo>
                    <a:pt x="9067" y="605"/>
                  </a:lnTo>
                  <a:cubicBezTo>
                    <a:pt x="7730" y="204"/>
                    <a:pt x="6349" y="0"/>
                    <a:pt x="4961" y="0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683200" y="700600"/>
              <a:ext cx="105900" cy="291950"/>
            </a:xfrm>
            <a:custGeom>
              <a:rect b="b" l="l" r="r" t="t"/>
              <a:pathLst>
                <a:path extrusionOk="0" h="11678" w="4236">
                  <a:moveTo>
                    <a:pt x="972" y="0"/>
                  </a:moveTo>
                  <a:cubicBezTo>
                    <a:pt x="972" y="668"/>
                    <a:pt x="58" y="4541"/>
                    <a:pt x="58" y="7442"/>
                  </a:cubicBezTo>
                  <a:cubicBezTo>
                    <a:pt x="58" y="8892"/>
                    <a:pt x="0" y="10285"/>
                    <a:pt x="58" y="11677"/>
                  </a:cubicBezTo>
                  <a:lnTo>
                    <a:pt x="2481" y="11677"/>
                  </a:lnTo>
                  <a:lnTo>
                    <a:pt x="4120" y="2118"/>
                  </a:lnTo>
                  <a:cubicBezTo>
                    <a:pt x="4236" y="1451"/>
                    <a:pt x="3989" y="914"/>
                    <a:pt x="3206" y="610"/>
                  </a:cubicBezTo>
                  <a:lnTo>
                    <a:pt x="2423" y="363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517100" y="696250"/>
              <a:ext cx="111725" cy="296300"/>
            </a:xfrm>
            <a:custGeom>
              <a:rect b="b" l="l" r="r" t="t"/>
              <a:pathLst>
                <a:path extrusionOk="0" h="11852" w="4469">
                  <a:moveTo>
                    <a:pt x="3627" y="0"/>
                  </a:moveTo>
                  <a:cubicBezTo>
                    <a:pt x="3206" y="58"/>
                    <a:pt x="2786" y="116"/>
                    <a:pt x="2351" y="174"/>
                  </a:cubicBezTo>
                  <a:lnTo>
                    <a:pt x="1089" y="537"/>
                  </a:lnTo>
                  <a:cubicBezTo>
                    <a:pt x="480" y="842"/>
                    <a:pt x="1" y="1393"/>
                    <a:pt x="1" y="2060"/>
                  </a:cubicBezTo>
                  <a:lnTo>
                    <a:pt x="1814" y="11851"/>
                  </a:lnTo>
                  <a:lnTo>
                    <a:pt x="4410" y="11851"/>
                  </a:lnTo>
                  <a:cubicBezTo>
                    <a:pt x="4468" y="7674"/>
                    <a:pt x="4352" y="3685"/>
                    <a:pt x="362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627350" y="634250"/>
              <a:ext cx="64925" cy="103925"/>
            </a:xfrm>
            <a:custGeom>
              <a:rect b="b" l="l" r="r" t="t"/>
              <a:pathLst>
                <a:path extrusionOk="0" h="4157" w="2597">
                  <a:moveTo>
                    <a:pt x="247" y="0"/>
                  </a:moveTo>
                  <a:cubicBezTo>
                    <a:pt x="421" y="363"/>
                    <a:pt x="421" y="725"/>
                    <a:pt x="363" y="1030"/>
                  </a:cubicBezTo>
                  <a:lnTo>
                    <a:pt x="116" y="2292"/>
                  </a:lnTo>
                  <a:cubicBezTo>
                    <a:pt x="0" y="3380"/>
                    <a:pt x="479" y="3931"/>
                    <a:pt x="1088" y="4105"/>
                  </a:cubicBezTo>
                  <a:cubicBezTo>
                    <a:pt x="1187" y="4141"/>
                    <a:pt x="1286" y="4157"/>
                    <a:pt x="1383" y="4157"/>
                  </a:cubicBezTo>
                  <a:cubicBezTo>
                    <a:pt x="1640" y="4157"/>
                    <a:pt x="1881" y="4042"/>
                    <a:pt x="2060" y="3873"/>
                  </a:cubicBezTo>
                  <a:cubicBezTo>
                    <a:pt x="2365" y="3568"/>
                    <a:pt x="2365" y="3017"/>
                    <a:pt x="2292" y="2538"/>
                  </a:cubicBezTo>
                  <a:lnTo>
                    <a:pt x="2176" y="2234"/>
                  </a:lnTo>
                  <a:cubicBezTo>
                    <a:pt x="2060" y="1813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598700" y="578400"/>
              <a:ext cx="27225" cy="37725"/>
            </a:xfrm>
            <a:custGeom>
              <a:rect b="b" l="l" r="r" t="t"/>
              <a:pathLst>
                <a:path extrusionOk="0" h="1509" w="1089">
                  <a:moveTo>
                    <a:pt x="537" y="0"/>
                  </a:moveTo>
                  <a:cubicBezTo>
                    <a:pt x="175" y="58"/>
                    <a:pt x="1" y="116"/>
                    <a:pt x="1" y="479"/>
                  </a:cubicBezTo>
                  <a:cubicBezTo>
                    <a:pt x="59" y="900"/>
                    <a:pt x="421" y="1509"/>
                    <a:pt x="726" y="1509"/>
                  </a:cubicBezTo>
                  <a:cubicBezTo>
                    <a:pt x="1088" y="1509"/>
                    <a:pt x="1030" y="1030"/>
                    <a:pt x="1030" y="668"/>
                  </a:cubicBezTo>
                  <a:cubicBezTo>
                    <a:pt x="1030" y="305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704575" y="578400"/>
              <a:ext cx="27225" cy="37725"/>
            </a:xfrm>
            <a:custGeom>
              <a:rect b="b" l="l" r="r" t="t"/>
              <a:pathLst>
                <a:path extrusionOk="0" h="1509" w="1089">
                  <a:moveTo>
                    <a:pt x="538" y="0"/>
                  </a:moveTo>
                  <a:cubicBezTo>
                    <a:pt x="233" y="0"/>
                    <a:pt x="117" y="305"/>
                    <a:pt x="59" y="668"/>
                  </a:cubicBezTo>
                  <a:cubicBezTo>
                    <a:pt x="59" y="1030"/>
                    <a:pt x="1" y="1509"/>
                    <a:pt x="364" y="1509"/>
                  </a:cubicBezTo>
                  <a:cubicBezTo>
                    <a:pt x="654" y="1509"/>
                    <a:pt x="1016" y="900"/>
                    <a:pt x="1089" y="479"/>
                  </a:cubicBezTo>
                  <a:cubicBezTo>
                    <a:pt x="1089" y="116"/>
                    <a:pt x="900" y="58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633525" y="634250"/>
              <a:ext cx="58750" cy="57650"/>
            </a:xfrm>
            <a:custGeom>
              <a:rect b="b" l="l" r="r" t="t"/>
              <a:pathLst>
                <a:path extrusionOk="0" h="2306" w="2350">
                  <a:moveTo>
                    <a:pt x="0" y="0"/>
                  </a:moveTo>
                  <a:cubicBezTo>
                    <a:pt x="174" y="363"/>
                    <a:pt x="174" y="725"/>
                    <a:pt x="116" y="1030"/>
                  </a:cubicBezTo>
                  <a:lnTo>
                    <a:pt x="0" y="1697"/>
                  </a:lnTo>
                  <a:cubicBezTo>
                    <a:pt x="116" y="1813"/>
                    <a:pt x="174" y="1929"/>
                    <a:pt x="305" y="2060"/>
                  </a:cubicBezTo>
                  <a:cubicBezTo>
                    <a:pt x="508" y="2230"/>
                    <a:pt x="842" y="2305"/>
                    <a:pt x="1182" y="2305"/>
                  </a:cubicBezTo>
                  <a:cubicBezTo>
                    <a:pt x="1449" y="2305"/>
                    <a:pt x="1718" y="2259"/>
                    <a:pt x="1929" y="2176"/>
                  </a:cubicBezTo>
                  <a:cubicBezTo>
                    <a:pt x="1871" y="1697"/>
                    <a:pt x="2350" y="0"/>
                    <a:pt x="235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612125" y="528350"/>
              <a:ext cx="107350" cy="156225"/>
            </a:xfrm>
            <a:custGeom>
              <a:rect b="b" l="l" r="r" t="t"/>
              <a:pathLst>
                <a:path extrusionOk="0" h="6249" w="4294">
                  <a:moveTo>
                    <a:pt x="2176" y="1"/>
                  </a:moveTo>
                  <a:cubicBezTo>
                    <a:pt x="1030" y="1"/>
                    <a:pt x="0" y="798"/>
                    <a:pt x="0" y="2670"/>
                  </a:cubicBezTo>
                  <a:cubicBezTo>
                    <a:pt x="0" y="4178"/>
                    <a:pt x="551" y="5440"/>
                    <a:pt x="1161" y="5991"/>
                  </a:cubicBezTo>
                  <a:cubicBezTo>
                    <a:pt x="1371" y="6172"/>
                    <a:pt x="1734" y="6249"/>
                    <a:pt x="2096" y="6249"/>
                  </a:cubicBezTo>
                  <a:cubicBezTo>
                    <a:pt x="2459" y="6249"/>
                    <a:pt x="2821" y="6172"/>
                    <a:pt x="3032" y="6049"/>
                  </a:cubicBezTo>
                  <a:cubicBezTo>
                    <a:pt x="3206" y="5991"/>
                    <a:pt x="4294" y="4961"/>
                    <a:pt x="4294" y="2670"/>
                  </a:cubicBezTo>
                  <a:cubicBezTo>
                    <a:pt x="4294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656000" y="586000"/>
              <a:ext cx="18150" cy="49725"/>
            </a:xfrm>
            <a:custGeom>
              <a:rect b="b" l="l" r="r" t="t"/>
              <a:pathLst>
                <a:path extrusionOk="0" h="1989" w="726">
                  <a:moveTo>
                    <a:pt x="363" y="1"/>
                  </a:moveTo>
                  <a:cubicBezTo>
                    <a:pt x="363" y="1"/>
                    <a:pt x="305" y="1"/>
                    <a:pt x="247" y="59"/>
                  </a:cubicBezTo>
                  <a:cubicBezTo>
                    <a:pt x="189" y="59"/>
                    <a:pt x="189" y="117"/>
                    <a:pt x="189" y="175"/>
                  </a:cubicBezTo>
                  <a:lnTo>
                    <a:pt x="0" y="1625"/>
                  </a:lnTo>
                  <a:cubicBezTo>
                    <a:pt x="0" y="1814"/>
                    <a:pt x="131" y="1988"/>
                    <a:pt x="305" y="1988"/>
                  </a:cubicBezTo>
                  <a:cubicBezTo>
                    <a:pt x="552" y="1988"/>
                    <a:pt x="726" y="1814"/>
                    <a:pt x="726" y="1625"/>
                  </a:cubicBezTo>
                  <a:lnTo>
                    <a:pt x="552" y="117"/>
                  </a:lnTo>
                  <a:cubicBezTo>
                    <a:pt x="552" y="59"/>
                    <a:pt x="493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598700" y="498250"/>
              <a:ext cx="151250" cy="113525"/>
            </a:xfrm>
            <a:custGeom>
              <a:rect b="b" l="l" r="r" t="t"/>
              <a:pathLst>
                <a:path extrusionOk="0" h="4541" w="6050">
                  <a:moveTo>
                    <a:pt x="5614" y="1"/>
                  </a:moveTo>
                  <a:lnTo>
                    <a:pt x="5135" y="59"/>
                  </a:lnTo>
                  <a:cubicBezTo>
                    <a:pt x="5019" y="59"/>
                    <a:pt x="4889" y="189"/>
                    <a:pt x="4831" y="305"/>
                  </a:cubicBezTo>
                  <a:lnTo>
                    <a:pt x="4715" y="610"/>
                  </a:lnTo>
                  <a:cubicBezTo>
                    <a:pt x="4715" y="639"/>
                    <a:pt x="4686" y="653"/>
                    <a:pt x="4657" y="653"/>
                  </a:cubicBezTo>
                  <a:cubicBezTo>
                    <a:pt x="4628" y="653"/>
                    <a:pt x="4599" y="639"/>
                    <a:pt x="4599" y="610"/>
                  </a:cubicBezTo>
                  <a:lnTo>
                    <a:pt x="4468" y="305"/>
                  </a:lnTo>
                  <a:cubicBezTo>
                    <a:pt x="4410" y="189"/>
                    <a:pt x="4236" y="59"/>
                    <a:pt x="4105" y="59"/>
                  </a:cubicBezTo>
                  <a:lnTo>
                    <a:pt x="2118" y="247"/>
                  </a:lnTo>
                  <a:lnTo>
                    <a:pt x="1872" y="247"/>
                  </a:lnTo>
                  <a:cubicBezTo>
                    <a:pt x="1204" y="363"/>
                    <a:pt x="900" y="914"/>
                    <a:pt x="900" y="914"/>
                  </a:cubicBezTo>
                  <a:cubicBezTo>
                    <a:pt x="842" y="973"/>
                    <a:pt x="726" y="1031"/>
                    <a:pt x="668" y="1089"/>
                  </a:cubicBezTo>
                  <a:cubicBezTo>
                    <a:pt x="421" y="1335"/>
                    <a:pt x="247" y="1698"/>
                    <a:pt x="175" y="2002"/>
                  </a:cubicBezTo>
                  <a:cubicBezTo>
                    <a:pt x="1" y="2481"/>
                    <a:pt x="175" y="3018"/>
                    <a:pt x="421" y="3453"/>
                  </a:cubicBezTo>
                  <a:cubicBezTo>
                    <a:pt x="479" y="3511"/>
                    <a:pt x="537" y="3627"/>
                    <a:pt x="537" y="3743"/>
                  </a:cubicBezTo>
                  <a:lnTo>
                    <a:pt x="537" y="4410"/>
                  </a:lnTo>
                  <a:cubicBezTo>
                    <a:pt x="537" y="4468"/>
                    <a:pt x="610" y="4468"/>
                    <a:pt x="668" y="4468"/>
                  </a:cubicBezTo>
                  <a:cubicBezTo>
                    <a:pt x="726" y="4468"/>
                    <a:pt x="726" y="4468"/>
                    <a:pt x="726" y="4410"/>
                  </a:cubicBezTo>
                  <a:lnTo>
                    <a:pt x="784" y="3990"/>
                  </a:lnTo>
                  <a:cubicBezTo>
                    <a:pt x="784" y="3569"/>
                    <a:pt x="1204" y="2539"/>
                    <a:pt x="1393" y="2365"/>
                  </a:cubicBezTo>
                  <a:cubicBezTo>
                    <a:pt x="1451" y="2329"/>
                    <a:pt x="1527" y="2311"/>
                    <a:pt x="1603" y="2311"/>
                  </a:cubicBezTo>
                  <a:cubicBezTo>
                    <a:pt x="1679" y="2311"/>
                    <a:pt x="1756" y="2329"/>
                    <a:pt x="1814" y="2365"/>
                  </a:cubicBezTo>
                  <a:lnTo>
                    <a:pt x="2350" y="2655"/>
                  </a:lnTo>
                  <a:cubicBezTo>
                    <a:pt x="2463" y="2733"/>
                    <a:pt x="2598" y="2765"/>
                    <a:pt x="2737" y="2765"/>
                  </a:cubicBezTo>
                  <a:cubicBezTo>
                    <a:pt x="2830" y="2765"/>
                    <a:pt x="2925" y="2751"/>
                    <a:pt x="3018" y="2728"/>
                  </a:cubicBezTo>
                  <a:lnTo>
                    <a:pt x="3627" y="2539"/>
                  </a:lnTo>
                  <a:cubicBezTo>
                    <a:pt x="3711" y="2507"/>
                    <a:pt x="3795" y="2493"/>
                    <a:pt x="3876" y="2493"/>
                  </a:cubicBezTo>
                  <a:cubicBezTo>
                    <a:pt x="4090" y="2493"/>
                    <a:pt x="4284" y="2591"/>
                    <a:pt x="4410" y="2728"/>
                  </a:cubicBezTo>
                  <a:lnTo>
                    <a:pt x="4410" y="2786"/>
                  </a:lnTo>
                  <a:cubicBezTo>
                    <a:pt x="4599" y="3090"/>
                    <a:pt x="4657" y="3380"/>
                    <a:pt x="4657" y="3685"/>
                  </a:cubicBezTo>
                  <a:lnTo>
                    <a:pt x="4657" y="4410"/>
                  </a:lnTo>
                  <a:cubicBezTo>
                    <a:pt x="4657" y="4468"/>
                    <a:pt x="4715" y="4541"/>
                    <a:pt x="4773" y="4541"/>
                  </a:cubicBezTo>
                  <a:cubicBezTo>
                    <a:pt x="4831" y="4541"/>
                    <a:pt x="4889" y="4468"/>
                    <a:pt x="4889" y="4410"/>
                  </a:cubicBezTo>
                  <a:lnTo>
                    <a:pt x="4889" y="4048"/>
                  </a:lnTo>
                  <a:cubicBezTo>
                    <a:pt x="4889" y="3932"/>
                    <a:pt x="4889" y="3815"/>
                    <a:pt x="5019" y="3685"/>
                  </a:cubicBezTo>
                  <a:cubicBezTo>
                    <a:pt x="5135" y="3453"/>
                    <a:pt x="5324" y="3148"/>
                    <a:pt x="5382" y="2844"/>
                  </a:cubicBezTo>
                  <a:lnTo>
                    <a:pt x="5977" y="421"/>
                  </a:lnTo>
                  <a:cubicBezTo>
                    <a:pt x="6049" y="247"/>
                    <a:pt x="5861" y="1"/>
                    <a:pt x="5614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619725" y="593625"/>
              <a:ext cx="37750" cy="23950"/>
            </a:xfrm>
            <a:custGeom>
              <a:rect b="b" l="l" r="r" t="t"/>
              <a:pathLst>
                <a:path extrusionOk="0" h="958" w="1510">
                  <a:moveTo>
                    <a:pt x="1393" y="59"/>
                  </a:moveTo>
                  <a:cubicBezTo>
                    <a:pt x="1393" y="59"/>
                    <a:pt x="1451" y="59"/>
                    <a:pt x="1451" y="117"/>
                  </a:cubicBezTo>
                  <a:lnTo>
                    <a:pt x="1451" y="363"/>
                  </a:lnTo>
                  <a:cubicBezTo>
                    <a:pt x="1451" y="653"/>
                    <a:pt x="1219" y="842"/>
                    <a:pt x="973" y="842"/>
                  </a:cubicBezTo>
                  <a:lnTo>
                    <a:pt x="363" y="842"/>
                  </a:lnTo>
                  <a:cubicBezTo>
                    <a:pt x="189" y="842"/>
                    <a:pt x="59" y="726"/>
                    <a:pt x="59" y="595"/>
                  </a:cubicBezTo>
                  <a:lnTo>
                    <a:pt x="59" y="117"/>
                  </a:lnTo>
                  <a:cubicBezTo>
                    <a:pt x="59" y="59"/>
                    <a:pt x="131" y="59"/>
                    <a:pt x="189" y="59"/>
                  </a:cubicBezTo>
                  <a:close/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595"/>
                  </a:lnTo>
                  <a:cubicBezTo>
                    <a:pt x="1" y="784"/>
                    <a:pt x="189" y="958"/>
                    <a:pt x="363" y="958"/>
                  </a:cubicBezTo>
                  <a:lnTo>
                    <a:pt x="973" y="958"/>
                  </a:lnTo>
                  <a:cubicBezTo>
                    <a:pt x="1277" y="958"/>
                    <a:pt x="1509" y="653"/>
                    <a:pt x="1509" y="363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672675" y="593625"/>
              <a:ext cx="37750" cy="23950"/>
            </a:xfrm>
            <a:custGeom>
              <a:rect b="b" l="l" r="r" t="t"/>
              <a:pathLst>
                <a:path extrusionOk="0" h="958" w="1510">
                  <a:moveTo>
                    <a:pt x="1335" y="59"/>
                  </a:moveTo>
                  <a:cubicBezTo>
                    <a:pt x="1393" y="59"/>
                    <a:pt x="1393" y="59"/>
                    <a:pt x="1393" y="117"/>
                  </a:cubicBezTo>
                  <a:lnTo>
                    <a:pt x="1393" y="595"/>
                  </a:lnTo>
                  <a:cubicBezTo>
                    <a:pt x="1393" y="726"/>
                    <a:pt x="1277" y="842"/>
                    <a:pt x="1146" y="842"/>
                  </a:cubicBezTo>
                  <a:lnTo>
                    <a:pt x="552" y="842"/>
                  </a:lnTo>
                  <a:cubicBezTo>
                    <a:pt x="247" y="842"/>
                    <a:pt x="59" y="653"/>
                    <a:pt x="59" y="363"/>
                  </a:cubicBezTo>
                  <a:lnTo>
                    <a:pt x="59" y="117"/>
                  </a:lnTo>
                  <a:cubicBezTo>
                    <a:pt x="59" y="59"/>
                    <a:pt x="59" y="59"/>
                    <a:pt x="117" y="59"/>
                  </a:cubicBezTo>
                  <a:close/>
                  <a:moveTo>
                    <a:pt x="117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363"/>
                  </a:lnTo>
                  <a:cubicBezTo>
                    <a:pt x="1" y="653"/>
                    <a:pt x="247" y="958"/>
                    <a:pt x="552" y="958"/>
                  </a:cubicBezTo>
                  <a:lnTo>
                    <a:pt x="1146" y="958"/>
                  </a:lnTo>
                  <a:cubicBezTo>
                    <a:pt x="1335" y="958"/>
                    <a:pt x="1509" y="784"/>
                    <a:pt x="1509" y="595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654550" y="596525"/>
              <a:ext cx="21050" cy="12000"/>
            </a:xfrm>
            <a:custGeom>
              <a:rect b="b" l="l" r="r" t="t"/>
              <a:pathLst>
                <a:path extrusionOk="0" h="480" w="84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58" y="479"/>
                  </a:lnTo>
                  <a:lnTo>
                    <a:pt x="58" y="421"/>
                  </a:lnTo>
                  <a:cubicBezTo>
                    <a:pt x="58" y="247"/>
                    <a:pt x="247" y="59"/>
                    <a:pt x="421" y="59"/>
                  </a:cubicBezTo>
                  <a:cubicBezTo>
                    <a:pt x="610" y="59"/>
                    <a:pt x="784" y="247"/>
                    <a:pt x="784" y="421"/>
                  </a:cubicBezTo>
                  <a:lnTo>
                    <a:pt x="784" y="479"/>
                  </a:lnTo>
                  <a:lnTo>
                    <a:pt x="842" y="421"/>
                  </a:lnTo>
                  <a:cubicBezTo>
                    <a:pt x="842" y="175"/>
                    <a:pt x="668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447475" y="980175"/>
              <a:ext cx="424675" cy="21425"/>
            </a:xfrm>
            <a:custGeom>
              <a:rect b="b" l="l" r="r" t="t"/>
              <a:pathLst>
                <a:path extrusionOk="0" h="857" w="16987">
                  <a:moveTo>
                    <a:pt x="1" y="1"/>
                  </a:moveTo>
                  <a:lnTo>
                    <a:pt x="1" y="857"/>
                  </a:lnTo>
                  <a:lnTo>
                    <a:pt x="16986" y="857"/>
                  </a:lnTo>
                  <a:lnTo>
                    <a:pt x="16986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91375" y="930400"/>
              <a:ext cx="264375" cy="51250"/>
            </a:xfrm>
            <a:custGeom>
              <a:rect b="b" l="l" r="r" t="t"/>
              <a:pathLst>
                <a:path extrusionOk="0" h="2050" w="10575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642" y="1997"/>
                    <a:pt x="1745" y="2000"/>
                    <a:pt x="1870" y="2000"/>
                  </a:cubicBezTo>
                  <a:cubicBezTo>
                    <a:pt x="2680" y="2000"/>
                    <a:pt x="4431" y="1900"/>
                    <a:pt x="5823" y="1900"/>
                  </a:cubicBezTo>
                  <a:cubicBezTo>
                    <a:pt x="6495" y="1900"/>
                    <a:pt x="7082" y="1924"/>
                    <a:pt x="7441" y="1992"/>
                  </a:cubicBezTo>
                  <a:lnTo>
                    <a:pt x="10458" y="1992"/>
                  </a:lnTo>
                  <a:cubicBezTo>
                    <a:pt x="10516" y="1992"/>
                    <a:pt x="10574" y="1934"/>
                    <a:pt x="10574" y="1876"/>
                  </a:cubicBezTo>
                  <a:cubicBezTo>
                    <a:pt x="10574" y="1818"/>
                    <a:pt x="10574" y="1760"/>
                    <a:pt x="10516" y="1760"/>
                  </a:cubicBezTo>
                  <a:lnTo>
                    <a:pt x="10458" y="1760"/>
                  </a:lnTo>
                  <a:cubicBezTo>
                    <a:pt x="10027" y="1538"/>
                    <a:pt x="8998" y="1316"/>
                    <a:pt x="8447" y="1316"/>
                  </a:cubicBezTo>
                  <a:cubicBezTo>
                    <a:pt x="8386" y="1316"/>
                    <a:pt x="8330" y="1319"/>
                    <a:pt x="8282" y="1325"/>
                  </a:cubicBezTo>
                  <a:cubicBezTo>
                    <a:pt x="8119" y="1325"/>
                    <a:pt x="7923" y="1466"/>
                    <a:pt x="7713" y="1466"/>
                  </a:cubicBezTo>
                  <a:cubicBezTo>
                    <a:pt x="7681" y="1466"/>
                    <a:pt x="7648" y="1463"/>
                    <a:pt x="7615" y="1455"/>
                  </a:cubicBezTo>
                  <a:cubicBezTo>
                    <a:pt x="5918" y="904"/>
                    <a:pt x="2596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491375" y="930400"/>
              <a:ext cx="178425" cy="51250"/>
            </a:xfrm>
            <a:custGeom>
              <a:rect b="b" l="l" r="r" t="t"/>
              <a:pathLst>
                <a:path extrusionOk="0" h="2050" w="7137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808" y="2011"/>
                    <a:pt x="2501" y="2018"/>
                    <a:pt x="3318" y="2018"/>
                  </a:cubicBezTo>
                  <a:cubicBezTo>
                    <a:pt x="4951" y="2018"/>
                    <a:pt x="7078" y="1992"/>
                    <a:pt x="7078" y="1992"/>
                  </a:cubicBezTo>
                  <a:cubicBezTo>
                    <a:pt x="7137" y="1760"/>
                    <a:pt x="7137" y="1513"/>
                    <a:pt x="7078" y="1267"/>
                  </a:cubicBezTo>
                  <a:cubicBezTo>
                    <a:pt x="5323" y="730"/>
                    <a:pt x="2538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488450" y="708000"/>
              <a:ext cx="170825" cy="273650"/>
            </a:xfrm>
            <a:custGeom>
              <a:rect b="b" l="l" r="r" t="t"/>
              <a:pathLst>
                <a:path extrusionOk="0" h="10946" w="6833">
                  <a:moveTo>
                    <a:pt x="2515" y="1"/>
                  </a:moveTo>
                  <a:cubicBezTo>
                    <a:pt x="1621" y="1"/>
                    <a:pt x="1019" y="1060"/>
                    <a:pt x="784" y="2606"/>
                  </a:cubicBezTo>
                  <a:cubicBezTo>
                    <a:pt x="538" y="3882"/>
                    <a:pt x="59" y="9858"/>
                    <a:pt x="59" y="9989"/>
                  </a:cubicBezTo>
                  <a:cubicBezTo>
                    <a:pt x="1" y="10946"/>
                    <a:pt x="596" y="10830"/>
                    <a:pt x="1684" y="10888"/>
                  </a:cubicBezTo>
                  <a:cubicBezTo>
                    <a:pt x="2090" y="10888"/>
                    <a:pt x="3463" y="10862"/>
                    <a:pt x="4815" y="10862"/>
                  </a:cubicBezTo>
                  <a:cubicBezTo>
                    <a:pt x="5490" y="10862"/>
                    <a:pt x="6161" y="10869"/>
                    <a:pt x="6702" y="10888"/>
                  </a:cubicBezTo>
                  <a:cubicBezTo>
                    <a:pt x="6833" y="10583"/>
                    <a:pt x="6760" y="10105"/>
                    <a:pt x="6702" y="9742"/>
                  </a:cubicBezTo>
                  <a:cubicBezTo>
                    <a:pt x="5382" y="9379"/>
                    <a:pt x="3685" y="9075"/>
                    <a:pt x="2771" y="8843"/>
                  </a:cubicBezTo>
                  <a:cubicBezTo>
                    <a:pt x="2481" y="8770"/>
                    <a:pt x="2409" y="8480"/>
                    <a:pt x="2539" y="8175"/>
                  </a:cubicBezTo>
                  <a:cubicBezTo>
                    <a:pt x="2960" y="6899"/>
                    <a:pt x="3743" y="3577"/>
                    <a:pt x="3932" y="2736"/>
                  </a:cubicBezTo>
                  <a:cubicBezTo>
                    <a:pt x="4164" y="1097"/>
                    <a:pt x="3627" y="198"/>
                    <a:pt x="2655" y="9"/>
                  </a:cubicBezTo>
                  <a:cubicBezTo>
                    <a:pt x="2608" y="3"/>
                    <a:pt x="2561" y="1"/>
                    <a:pt x="2515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612125" y="688625"/>
              <a:ext cx="47150" cy="72550"/>
            </a:xfrm>
            <a:custGeom>
              <a:rect b="b" l="l" r="r" t="t"/>
              <a:pathLst>
                <a:path extrusionOk="0" h="2902" w="1886">
                  <a:moveTo>
                    <a:pt x="798" y="1"/>
                  </a:moveTo>
                  <a:lnTo>
                    <a:pt x="0" y="305"/>
                  </a:lnTo>
                  <a:cubicBezTo>
                    <a:pt x="189" y="1277"/>
                    <a:pt x="363" y="2293"/>
                    <a:pt x="1088" y="2902"/>
                  </a:cubicBezTo>
                  <a:cubicBezTo>
                    <a:pt x="1161" y="2902"/>
                    <a:pt x="1219" y="2902"/>
                    <a:pt x="1219" y="2844"/>
                  </a:cubicBezTo>
                  <a:lnTo>
                    <a:pt x="1886" y="2003"/>
                  </a:lnTo>
                  <a:cubicBezTo>
                    <a:pt x="1335" y="1451"/>
                    <a:pt x="972" y="668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659250" y="691525"/>
              <a:ext cx="45350" cy="67850"/>
            </a:xfrm>
            <a:custGeom>
              <a:rect b="b" l="l" r="r" t="t"/>
              <a:pathLst>
                <a:path extrusionOk="0" h="2714" w="1814">
                  <a:moveTo>
                    <a:pt x="900" y="1"/>
                  </a:moveTo>
                  <a:cubicBezTo>
                    <a:pt x="900" y="668"/>
                    <a:pt x="596" y="1335"/>
                    <a:pt x="1" y="1887"/>
                  </a:cubicBezTo>
                  <a:lnTo>
                    <a:pt x="596" y="2670"/>
                  </a:lnTo>
                  <a:cubicBezTo>
                    <a:pt x="625" y="2699"/>
                    <a:pt x="657" y="2713"/>
                    <a:pt x="690" y="2713"/>
                  </a:cubicBezTo>
                  <a:cubicBezTo>
                    <a:pt x="722" y="2713"/>
                    <a:pt x="755" y="2699"/>
                    <a:pt x="784" y="2670"/>
                  </a:cubicBezTo>
                  <a:cubicBezTo>
                    <a:pt x="1379" y="2119"/>
                    <a:pt x="1683" y="1089"/>
                    <a:pt x="1814" y="305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637875" y="756800"/>
              <a:ext cx="36275" cy="183750"/>
            </a:xfrm>
            <a:custGeom>
              <a:rect b="b" l="l" r="r" t="t"/>
              <a:pathLst>
                <a:path extrusionOk="0" h="7350" w="1451">
                  <a:moveTo>
                    <a:pt x="725" y="1"/>
                  </a:moveTo>
                  <a:cubicBezTo>
                    <a:pt x="725" y="1"/>
                    <a:pt x="131" y="4773"/>
                    <a:pt x="58" y="5498"/>
                  </a:cubicBezTo>
                  <a:cubicBezTo>
                    <a:pt x="0" y="6035"/>
                    <a:pt x="363" y="6891"/>
                    <a:pt x="609" y="7311"/>
                  </a:cubicBezTo>
                  <a:cubicBezTo>
                    <a:pt x="633" y="7335"/>
                    <a:pt x="667" y="7349"/>
                    <a:pt x="704" y="7349"/>
                  </a:cubicBezTo>
                  <a:cubicBezTo>
                    <a:pt x="756" y="7349"/>
                    <a:pt x="813" y="7321"/>
                    <a:pt x="856" y="7253"/>
                  </a:cubicBezTo>
                  <a:lnTo>
                    <a:pt x="1393" y="6035"/>
                  </a:lnTo>
                  <a:cubicBezTo>
                    <a:pt x="1451" y="5919"/>
                    <a:pt x="1451" y="5803"/>
                    <a:pt x="1451" y="5614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683200" y="697100"/>
              <a:ext cx="41000" cy="198850"/>
            </a:xfrm>
            <a:custGeom>
              <a:rect b="b" l="l" r="r" t="t"/>
              <a:pathLst>
                <a:path extrusionOk="0" h="7954" w="1640">
                  <a:moveTo>
                    <a:pt x="928" y="0"/>
                  </a:moveTo>
                  <a:cubicBezTo>
                    <a:pt x="849" y="0"/>
                    <a:pt x="783" y="41"/>
                    <a:pt x="783" y="82"/>
                  </a:cubicBezTo>
                  <a:cubicBezTo>
                    <a:pt x="131" y="2505"/>
                    <a:pt x="0" y="5217"/>
                    <a:pt x="0" y="7886"/>
                  </a:cubicBezTo>
                  <a:cubicBezTo>
                    <a:pt x="0" y="7920"/>
                    <a:pt x="44" y="7953"/>
                    <a:pt x="80" y="7953"/>
                  </a:cubicBezTo>
                  <a:cubicBezTo>
                    <a:pt x="107" y="7953"/>
                    <a:pt x="131" y="7935"/>
                    <a:pt x="131" y="7886"/>
                  </a:cubicBezTo>
                  <a:lnTo>
                    <a:pt x="1451" y="3897"/>
                  </a:lnTo>
                  <a:cubicBezTo>
                    <a:pt x="1509" y="3839"/>
                    <a:pt x="1451" y="3709"/>
                    <a:pt x="1393" y="3651"/>
                  </a:cubicBezTo>
                  <a:lnTo>
                    <a:pt x="1277" y="3477"/>
                  </a:lnTo>
                  <a:cubicBezTo>
                    <a:pt x="1088" y="3346"/>
                    <a:pt x="1146" y="3114"/>
                    <a:pt x="1335" y="3042"/>
                  </a:cubicBezTo>
                  <a:cubicBezTo>
                    <a:pt x="1451" y="2983"/>
                    <a:pt x="1509" y="2867"/>
                    <a:pt x="1509" y="2751"/>
                  </a:cubicBezTo>
                  <a:lnTo>
                    <a:pt x="1639" y="445"/>
                  </a:lnTo>
                  <a:cubicBezTo>
                    <a:pt x="1639" y="329"/>
                    <a:pt x="1509" y="213"/>
                    <a:pt x="1393" y="140"/>
                  </a:cubicBezTo>
                  <a:lnTo>
                    <a:pt x="1030" y="24"/>
                  </a:lnTo>
                  <a:cubicBezTo>
                    <a:pt x="996" y="7"/>
                    <a:pt x="961" y="0"/>
                    <a:pt x="92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593975" y="692625"/>
              <a:ext cx="36300" cy="198750"/>
            </a:xfrm>
            <a:custGeom>
              <a:rect b="b" l="l" r="r" t="t"/>
              <a:pathLst>
                <a:path extrusionOk="0" h="7950" w="1452">
                  <a:moveTo>
                    <a:pt x="588" y="0"/>
                  </a:moveTo>
                  <a:cubicBezTo>
                    <a:pt x="558" y="0"/>
                    <a:pt x="526" y="9"/>
                    <a:pt x="494" y="29"/>
                  </a:cubicBezTo>
                  <a:lnTo>
                    <a:pt x="190" y="87"/>
                  </a:lnTo>
                  <a:cubicBezTo>
                    <a:pt x="73" y="145"/>
                    <a:pt x="1" y="261"/>
                    <a:pt x="1" y="392"/>
                  </a:cubicBezTo>
                  <a:lnTo>
                    <a:pt x="1" y="2742"/>
                  </a:lnTo>
                  <a:cubicBezTo>
                    <a:pt x="1" y="2800"/>
                    <a:pt x="73" y="2930"/>
                    <a:pt x="190" y="2988"/>
                  </a:cubicBezTo>
                  <a:cubicBezTo>
                    <a:pt x="364" y="3046"/>
                    <a:pt x="436" y="3351"/>
                    <a:pt x="248" y="3467"/>
                  </a:cubicBezTo>
                  <a:lnTo>
                    <a:pt x="131" y="3583"/>
                  </a:lnTo>
                  <a:cubicBezTo>
                    <a:pt x="73" y="3656"/>
                    <a:pt x="1" y="3772"/>
                    <a:pt x="73" y="3888"/>
                  </a:cubicBezTo>
                  <a:lnTo>
                    <a:pt x="1219" y="7877"/>
                  </a:lnTo>
                  <a:cubicBezTo>
                    <a:pt x="1219" y="7930"/>
                    <a:pt x="1239" y="7950"/>
                    <a:pt x="1262" y="7950"/>
                  </a:cubicBezTo>
                  <a:cubicBezTo>
                    <a:pt x="1295" y="7950"/>
                    <a:pt x="1335" y="7911"/>
                    <a:pt x="1335" y="7877"/>
                  </a:cubicBezTo>
                  <a:cubicBezTo>
                    <a:pt x="1451" y="5280"/>
                    <a:pt x="1335" y="2568"/>
                    <a:pt x="726" y="145"/>
                  </a:cubicBezTo>
                  <a:cubicBezTo>
                    <a:pt x="726" y="62"/>
                    <a:pt x="666" y="0"/>
                    <a:pt x="58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651650" y="738675"/>
              <a:ext cx="18150" cy="19600"/>
            </a:xfrm>
            <a:custGeom>
              <a:rect b="b" l="l" r="r" t="t"/>
              <a:pathLst>
                <a:path extrusionOk="0" h="784" w="726">
                  <a:moveTo>
                    <a:pt x="305" y="1"/>
                  </a:moveTo>
                  <a:lnTo>
                    <a:pt x="116" y="59"/>
                  </a:lnTo>
                  <a:cubicBezTo>
                    <a:pt x="58" y="59"/>
                    <a:pt x="0" y="117"/>
                    <a:pt x="0" y="175"/>
                  </a:cubicBezTo>
                  <a:lnTo>
                    <a:pt x="0" y="726"/>
                  </a:lnTo>
                  <a:cubicBezTo>
                    <a:pt x="0" y="784"/>
                    <a:pt x="58" y="784"/>
                    <a:pt x="116" y="784"/>
                  </a:cubicBezTo>
                  <a:lnTo>
                    <a:pt x="595" y="784"/>
                  </a:lnTo>
                  <a:cubicBezTo>
                    <a:pt x="667" y="784"/>
                    <a:pt x="726" y="784"/>
                    <a:pt x="726" y="726"/>
                  </a:cubicBezTo>
                  <a:lnTo>
                    <a:pt x="726" y="175"/>
                  </a:lnTo>
                  <a:cubicBezTo>
                    <a:pt x="726" y="117"/>
                    <a:pt x="667" y="59"/>
                    <a:pt x="595" y="59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947550" y="1190150"/>
              <a:ext cx="158850" cy="161750"/>
            </a:xfrm>
            <a:custGeom>
              <a:rect b="b" l="l" r="r" t="t"/>
              <a:pathLst>
                <a:path extrusionOk="0" h="6470" w="6354">
                  <a:moveTo>
                    <a:pt x="305" y="0"/>
                  </a:moveTo>
                  <a:cubicBezTo>
                    <a:pt x="131" y="0"/>
                    <a:pt x="0" y="189"/>
                    <a:pt x="0" y="363"/>
                  </a:cubicBezTo>
                  <a:lnTo>
                    <a:pt x="668" y="5875"/>
                  </a:lnTo>
                  <a:cubicBezTo>
                    <a:pt x="726" y="6238"/>
                    <a:pt x="1030" y="6470"/>
                    <a:pt x="1393" y="6470"/>
                  </a:cubicBezTo>
                  <a:lnTo>
                    <a:pt x="4903" y="6470"/>
                  </a:lnTo>
                  <a:cubicBezTo>
                    <a:pt x="5266" y="6470"/>
                    <a:pt x="5628" y="6238"/>
                    <a:pt x="5628" y="5875"/>
                  </a:cubicBezTo>
                  <a:lnTo>
                    <a:pt x="6296" y="363"/>
                  </a:lnTo>
                  <a:cubicBezTo>
                    <a:pt x="6354" y="189"/>
                    <a:pt x="6165" y="0"/>
                    <a:pt x="599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">
  <p:cSld name="CUSTOM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7"/>
          <p:cNvGrpSpPr/>
          <p:nvPr/>
        </p:nvGrpSpPr>
        <p:grpSpPr>
          <a:xfrm flipH="1" rot="10800000">
            <a:off x="262225" y="-1328076"/>
            <a:ext cx="8606418" cy="7744953"/>
            <a:chOff x="262225" y="-1189776"/>
            <a:chExt cx="8606418" cy="7744953"/>
          </a:xfrm>
        </p:grpSpPr>
        <p:sp>
          <p:nvSpPr>
            <p:cNvPr id="325" name="Google Shape;325;p7"/>
            <p:cNvSpPr/>
            <p:nvPr/>
          </p:nvSpPr>
          <p:spPr>
            <a:xfrm>
              <a:off x="7990525" y="2117275"/>
              <a:ext cx="672563" cy="509496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9244390">
              <a:off x="1320975" y="1202372"/>
              <a:ext cx="518790" cy="342114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996306" y="881065"/>
              <a:ext cx="285055" cy="17109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320028" y="771664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229941" y="4080362"/>
              <a:ext cx="597434" cy="410962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272309" y="975111"/>
              <a:ext cx="76614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flipH="1" rot="-6909761">
              <a:off x="1584248" y="-473041"/>
              <a:ext cx="6082122" cy="6311482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9784413">
              <a:off x="6860631" y="3335940"/>
              <a:ext cx="555650" cy="366421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756353" y="1853089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5400000">
              <a:off x="264645" y="878655"/>
              <a:ext cx="319899" cy="32474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168277" y="4003807"/>
              <a:ext cx="85228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5400000">
              <a:off x="5809846" y="860397"/>
              <a:ext cx="319899" cy="36124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652547" y="776158"/>
              <a:ext cx="85228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457578" y="3177489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flipH="1">
              <a:off x="4900155" y="587034"/>
              <a:ext cx="597421" cy="45478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0" name="Google Shape;340;p7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"/>
          <p:cNvSpPr txBox="1"/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7"/>
          <p:cNvSpPr txBox="1"/>
          <p:nvPr>
            <p:ph idx="1" type="subTitle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7"/>
          <p:cNvSpPr/>
          <p:nvPr/>
        </p:nvSpPr>
        <p:spPr>
          <a:xfrm>
            <a:off x="5497578" y="44911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 1">
  <p:cSld name="CUSTOM_1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-187413" y="-1549992"/>
            <a:ext cx="9506649" cy="8188739"/>
            <a:chOff x="-187413" y="-1549992"/>
            <a:chExt cx="9506649" cy="8188739"/>
          </a:xfrm>
        </p:grpSpPr>
        <p:grpSp>
          <p:nvGrpSpPr>
            <p:cNvPr id="347" name="Google Shape;347;p8"/>
            <p:cNvGrpSpPr/>
            <p:nvPr/>
          </p:nvGrpSpPr>
          <p:grpSpPr>
            <a:xfrm>
              <a:off x="-187413" y="-1549992"/>
              <a:ext cx="9506649" cy="8188739"/>
              <a:chOff x="262225" y="-1189776"/>
              <a:chExt cx="8606418" cy="7744953"/>
            </a:xfrm>
          </p:grpSpPr>
          <p:sp>
            <p:nvSpPr>
              <p:cNvPr id="348" name="Google Shape;348;p8"/>
              <p:cNvSpPr/>
              <p:nvPr/>
            </p:nvSpPr>
            <p:spPr>
              <a:xfrm>
                <a:off x="7990525" y="2117275"/>
                <a:ext cx="672563" cy="509496"/>
              </a:xfrm>
              <a:custGeom>
                <a:rect b="b" l="l" r="r" t="t"/>
                <a:pathLst>
                  <a:path extrusionOk="0" h="52109" w="66246">
                    <a:moveTo>
                      <a:pt x="6282" y="1"/>
                    </a:moveTo>
                    <a:cubicBezTo>
                      <a:pt x="2844" y="1"/>
                      <a:pt x="1" y="1930"/>
                      <a:pt x="1" y="4352"/>
                    </a:cubicBezTo>
                    <a:cubicBezTo>
                      <a:pt x="1" y="5310"/>
                      <a:pt x="479" y="6281"/>
                      <a:pt x="1335" y="7007"/>
                    </a:cubicBezTo>
                    <a:cubicBezTo>
                      <a:pt x="3743" y="9124"/>
                      <a:pt x="5078" y="12200"/>
                      <a:pt x="4773" y="15347"/>
                    </a:cubicBezTo>
                    <a:cubicBezTo>
                      <a:pt x="4715" y="16261"/>
                      <a:pt x="4715" y="17044"/>
                      <a:pt x="4889" y="17886"/>
                    </a:cubicBezTo>
                    <a:cubicBezTo>
                      <a:pt x="5020" y="18248"/>
                      <a:pt x="5078" y="18669"/>
                      <a:pt x="5252" y="19031"/>
                    </a:cubicBezTo>
                    <a:cubicBezTo>
                      <a:pt x="6165" y="21338"/>
                      <a:pt x="9792" y="24239"/>
                      <a:pt x="9966" y="26414"/>
                    </a:cubicBezTo>
                    <a:cubicBezTo>
                      <a:pt x="11663" y="43211"/>
                      <a:pt x="16072" y="49318"/>
                      <a:pt x="32217" y="51668"/>
                    </a:cubicBezTo>
                    <a:cubicBezTo>
                      <a:pt x="34246" y="51965"/>
                      <a:pt x="36249" y="52108"/>
                      <a:pt x="38203" y="52108"/>
                    </a:cubicBezTo>
                    <a:cubicBezTo>
                      <a:pt x="51780" y="52108"/>
                      <a:pt x="63007" y="45198"/>
                      <a:pt x="64490" y="35118"/>
                    </a:cubicBezTo>
                    <a:cubicBezTo>
                      <a:pt x="66245" y="23572"/>
                      <a:pt x="63461" y="10212"/>
                      <a:pt x="38381" y="9908"/>
                    </a:cubicBezTo>
                    <a:cubicBezTo>
                      <a:pt x="38193" y="9908"/>
                      <a:pt x="37772" y="9850"/>
                      <a:pt x="37163" y="9792"/>
                    </a:cubicBezTo>
                    <a:cubicBezTo>
                      <a:pt x="32753" y="9545"/>
                      <a:pt x="28532" y="8341"/>
                      <a:pt x="24601" y="6339"/>
                    </a:cubicBezTo>
                    <a:cubicBezTo>
                      <a:pt x="22113" y="5122"/>
                      <a:pt x="19005" y="4410"/>
                      <a:pt x="16614" y="4410"/>
                    </a:cubicBezTo>
                    <a:cubicBezTo>
                      <a:pt x="15815" y="4410"/>
                      <a:pt x="15095" y="4490"/>
                      <a:pt x="14506" y="4657"/>
                    </a:cubicBezTo>
                    <a:cubicBezTo>
                      <a:pt x="14361" y="4694"/>
                      <a:pt x="14218" y="4711"/>
                      <a:pt x="14080" y="4711"/>
                    </a:cubicBezTo>
                    <a:cubicBezTo>
                      <a:pt x="13341" y="4711"/>
                      <a:pt x="12712" y="4217"/>
                      <a:pt x="12504" y="3496"/>
                    </a:cubicBezTo>
                    <a:cubicBezTo>
                      <a:pt x="11909" y="1451"/>
                      <a:pt x="9183" y="1"/>
                      <a:pt x="6282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 rot="-9244390">
                <a:off x="1320975" y="1202372"/>
                <a:ext cx="518790" cy="342114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996306" y="881065"/>
                <a:ext cx="285055" cy="171096"/>
              </a:xfrm>
              <a:custGeom>
                <a:rect b="b" l="l" r="r" t="t"/>
                <a:pathLst>
                  <a:path extrusionOk="0" h="2177" w="3627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320028" y="771664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934757" y="3208499"/>
                <a:ext cx="1765656" cy="1667077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1272309" y="975111"/>
                <a:ext cx="76614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 flipH="1" rot="-6909761">
                <a:off x="1584248" y="-473041"/>
                <a:ext cx="6082122" cy="6311482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 rot="9784413">
                <a:off x="6860631" y="3335940"/>
                <a:ext cx="555650" cy="366421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7756353" y="1853089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 rot="5400000">
                <a:off x="264645" y="878655"/>
                <a:ext cx="319899" cy="324740"/>
              </a:xfrm>
              <a:custGeom>
                <a:rect b="b" l="l" r="r" t="t"/>
                <a:pathLst>
                  <a:path extrusionOk="0" h="1220" w="1756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168277" y="4003807"/>
                <a:ext cx="85228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 rot="5400000">
                <a:off x="5809846" y="860397"/>
                <a:ext cx="319899" cy="361248"/>
              </a:xfrm>
              <a:custGeom>
                <a:rect b="b" l="l" r="r" t="t"/>
                <a:pathLst>
                  <a:path extrusionOk="0" h="1220" w="1756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652547" y="776158"/>
                <a:ext cx="85228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7457578" y="3177489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 flipH="1">
                <a:off x="4900155" y="587034"/>
                <a:ext cx="597421" cy="454786"/>
              </a:xfrm>
              <a:custGeom>
                <a:rect b="b" l="l" r="r" t="t"/>
                <a:pathLst>
                  <a:path extrusionOk="0" h="2177" w="3627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3" name="Google Shape;363;p8"/>
            <p:cNvSpPr/>
            <p:nvPr/>
          </p:nvSpPr>
          <p:spPr>
            <a:xfrm>
              <a:off x="6404113" y="2213453"/>
              <a:ext cx="2831023" cy="2649482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8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8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"/>
          <p:cNvSpPr txBox="1"/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7" name="Google Shape;367;p8"/>
          <p:cNvSpPr txBox="1"/>
          <p:nvPr>
            <p:ph idx="1" type="subTitle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8" name="Google Shape;368;p8"/>
          <p:cNvSpPr/>
          <p:nvPr/>
        </p:nvSpPr>
        <p:spPr>
          <a:xfrm>
            <a:off x="5497578" y="44911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"/>
          <p:cNvSpPr/>
          <p:nvPr/>
        </p:nvSpPr>
        <p:spPr>
          <a:xfrm rot="5400000">
            <a:off x="388044" y="4636701"/>
            <a:ext cx="118350" cy="120149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/>
          <p:nvPr/>
        </p:nvSpPr>
        <p:spPr>
          <a:xfrm flipH="1">
            <a:off x="1045589" y="1400911"/>
            <a:ext cx="222380" cy="133477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 flipH="1">
            <a:off x="948657" y="1315565"/>
            <a:ext cx="66769" cy="66708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flipH="1">
            <a:off x="5169256" y="4125092"/>
            <a:ext cx="520662" cy="358151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9"/>
          <p:cNvGrpSpPr/>
          <p:nvPr/>
        </p:nvGrpSpPr>
        <p:grpSpPr>
          <a:xfrm>
            <a:off x="-92301" y="-544747"/>
            <a:ext cx="9888732" cy="5875273"/>
            <a:chOff x="-92301" y="-544747"/>
            <a:chExt cx="9888732" cy="5875273"/>
          </a:xfrm>
        </p:grpSpPr>
        <p:sp>
          <p:nvSpPr>
            <p:cNvPr id="375" name="Google Shape;375;p9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flipH="1">
              <a:off x="3072374" y="9891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flipH="1" rot="-6773645">
              <a:off x="7645733" y="-230618"/>
              <a:ext cx="1889333" cy="182046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flipH="1" rot="-5400000">
              <a:off x="-90192" y="117400"/>
              <a:ext cx="278791" cy="28301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 flipH="1">
              <a:off x="111824" y="41480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9"/>
          <p:cNvSpPr/>
          <p:nvPr/>
        </p:nvSpPr>
        <p:spPr>
          <a:xfrm>
            <a:off x="1405000" y="2396750"/>
            <a:ext cx="2826000" cy="2746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4934775" y="2396750"/>
            <a:ext cx="2826000" cy="2746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383" name="Google Shape;383;p9"/>
          <p:cNvSpPr txBox="1"/>
          <p:nvPr>
            <p:ph type="ctrTitle"/>
          </p:nvPr>
        </p:nvSpPr>
        <p:spPr>
          <a:xfrm>
            <a:off x="1490375" y="3115775"/>
            <a:ext cx="2655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4" name="Google Shape;384;p9"/>
          <p:cNvSpPr txBox="1"/>
          <p:nvPr>
            <p:ph idx="1" type="subTitle"/>
          </p:nvPr>
        </p:nvSpPr>
        <p:spPr>
          <a:xfrm>
            <a:off x="1490375" y="3797425"/>
            <a:ext cx="265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5" name="Google Shape;385;p9"/>
          <p:cNvSpPr txBox="1"/>
          <p:nvPr>
            <p:ph idx="2" type="ctrTitle"/>
          </p:nvPr>
        </p:nvSpPr>
        <p:spPr>
          <a:xfrm>
            <a:off x="5020150" y="3115775"/>
            <a:ext cx="2655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6" name="Google Shape;386;p9"/>
          <p:cNvSpPr txBox="1"/>
          <p:nvPr>
            <p:ph idx="3" type="subTitle"/>
          </p:nvPr>
        </p:nvSpPr>
        <p:spPr>
          <a:xfrm>
            <a:off x="5020150" y="3797425"/>
            <a:ext cx="265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7" name="Google Shape;387;p9"/>
          <p:cNvSpPr txBox="1"/>
          <p:nvPr>
            <p:ph idx="4" type="ctrTitle"/>
          </p:nvPr>
        </p:nvSpPr>
        <p:spPr>
          <a:xfrm>
            <a:off x="4022519" y="284100"/>
            <a:ext cx="436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/>
          <p:nvPr/>
        </p:nvSpPr>
        <p:spPr>
          <a:xfrm>
            <a:off x="3516150" y="2602650"/>
            <a:ext cx="2169600" cy="2541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6167150" y="2602650"/>
            <a:ext cx="2169600" cy="2541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865150" y="2602650"/>
            <a:ext cx="2169600" cy="2541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392" name="Google Shape;392;p10"/>
          <p:cNvSpPr txBox="1"/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" name="Google Shape;393;p10"/>
          <p:cNvSpPr txBox="1"/>
          <p:nvPr>
            <p:ph idx="1" type="subTitle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4" name="Google Shape;394;p10"/>
          <p:cNvSpPr txBox="1"/>
          <p:nvPr>
            <p:ph idx="2" type="ctrTitle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" name="Google Shape;395;p10"/>
          <p:cNvSpPr txBox="1"/>
          <p:nvPr>
            <p:ph idx="3" type="subTitle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6" name="Google Shape;396;p10"/>
          <p:cNvSpPr txBox="1"/>
          <p:nvPr>
            <p:ph idx="4" type="ctrTitle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7" name="Google Shape;397;p10"/>
          <p:cNvSpPr txBox="1"/>
          <p:nvPr>
            <p:ph idx="5" type="subTitle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98" name="Google Shape;398;p10"/>
          <p:cNvGrpSpPr/>
          <p:nvPr/>
        </p:nvGrpSpPr>
        <p:grpSpPr>
          <a:xfrm>
            <a:off x="-92377" y="672711"/>
            <a:ext cx="1954697" cy="4521481"/>
            <a:chOff x="5957100" y="398525"/>
            <a:chExt cx="578775" cy="1338865"/>
          </a:xfrm>
        </p:grpSpPr>
        <p:sp>
          <p:nvSpPr>
            <p:cNvPr id="399" name="Google Shape;399;p10"/>
            <p:cNvSpPr/>
            <p:nvPr/>
          </p:nvSpPr>
          <p:spPr>
            <a:xfrm>
              <a:off x="6135150" y="1110375"/>
              <a:ext cx="95400" cy="626993"/>
            </a:xfrm>
            <a:custGeom>
              <a:rect b="b" l="l" r="r" t="t"/>
              <a:pathLst>
                <a:path extrusionOk="0" h="19873" w="3816">
                  <a:moveTo>
                    <a:pt x="1" y="0"/>
                  </a:moveTo>
                  <a:cubicBezTo>
                    <a:pt x="668" y="1509"/>
                    <a:pt x="1219" y="3133"/>
                    <a:pt x="1640" y="4772"/>
                  </a:cubicBezTo>
                  <a:cubicBezTo>
                    <a:pt x="2060" y="6397"/>
                    <a:pt x="2423" y="8094"/>
                    <a:pt x="2727" y="9719"/>
                  </a:cubicBezTo>
                  <a:lnTo>
                    <a:pt x="2844" y="10995"/>
                  </a:lnTo>
                  <a:cubicBezTo>
                    <a:pt x="2902" y="11416"/>
                    <a:pt x="2974" y="11836"/>
                    <a:pt x="3032" y="12257"/>
                  </a:cubicBezTo>
                  <a:lnTo>
                    <a:pt x="3148" y="13533"/>
                  </a:lnTo>
                  <a:lnTo>
                    <a:pt x="3206" y="14795"/>
                  </a:lnTo>
                  <a:lnTo>
                    <a:pt x="3264" y="15405"/>
                  </a:lnTo>
                  <a:lnTo>
                    <a:pt x="3264" y="16072"/>
                  </a:lnTo>
                  <a:lnTo>
                    <a:pt x="3337" y="17334"/>
                  </a:lnTo>
                  <a:lnTo>
                    <a:pt x="3337" y="19872"/>
                  </a:lnTo>
                  <a:lnTo>
                    <a:pt x="3815" y="19872"/>
                  </a:lnTo>
                  <a:cubicBezTo>
                    <a:pt x="3757" y="19031"/>
                    <a:pt x="3757" y="18190"/>
                    <a:pt x="3757" y="17334"/>
                  </a:cubicBezTo>
                  <a:lnTo>
                    <a:pt x="3699" y="16072"/>
                  </a:lnTo>
                  <a:lnTo>
                    <a:pt x="3627" y="15405"/>
                  </a:lnTo>
                  <a:lnTo>
                    <a:pt x="3569" y="14737"/>
                  </a:lnTo>
                  <a:lnTo>
                    <a:pt x="3453" y="13475"/>
                  </a:lnTo>
                  <a:lnTo>
                    <a:pt x="3337" y="12199"/>
                  </a:lnTo>
                  <a:cubicBezTo>
                    <a:pt x="3264" y="11778"/>
                    <a:pt x="3206" y="11416"/>
                    <a:pt x="3148" y="10995"/>
                  </a:cubicBezTo>
                  <a:lnTo>
                    <a:pt x="2902" y="9719"/>
                  </a:lnTo>
                  <a:cubicBezTo>
                    <a:pt x="2611" y="8036"/>
                    <a:pt x="2249" y="6397"/>
                    <a:pt x="1756" y="4772"/>
                  </a:cubicBezTo>
                  <a:cubicBezTo>
                    <a:pt x="1277" y="3133"/>
                    <a:pt x="726" y="1509"/>
                    <a:pt x="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5957100" y="758250"/>
              <a:ext cx="262925" cy="465275"/>
            </a:xfrm>
            <a:custGeom>
              <a:rect b="b" l="l" r="r" t="t"/>
              <a:pathLst>
                <a:path extrusionOk="0" h="18611" w="10517">
                  <a:moveTo>
                    <a:pt x="1" y="1"/>
                  </a:moveTo>
                  <a:lnTo>
                    <a:pt x="1" y="1"/>
                  </a:lnTo>
                  <a:cubicBezTo>
                    <a:pt x="1030" y="4410"/>
                    <a:pt x="3989" y="6644"/>
                    <a:pt x="5803" y="8095"/>
                  </a:cubicBezTo>
                  <a:cubicBezTo>
                    <a:pt x="7674" y="9487"/>
                    <a:pt x="10517" y="18611"/>
                    <a:pt x="10517" y="18611"/>
                  </a:cubicBezTo>
                  <a:cubicBezTo>
                    <a:pt x="10517" y="17407"/>
                    <a:pt x="10517" y="9241"/>
                    <a:pt x="8094" y="6223"/>
                  </a:cubicBezTo>
                  <a:cubicBezTo>
                    <a:pt x="5672" y="320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6012951" y="824627"/>
              <a:ext cx="232825" cy="912763"/>
            </a:xfrm>
            <a:custGeom>
              <a:rect b="b" l="l" r="r" t="t"/>
              <a:pathLst>
                <a:path extrusionOk="0" h="32695" w="9313">
                  <a:moveTo>
                    <a:pt x="58" y="0"/>
                  </a:moveTo>
                  <a:lnTo>
                    <a:pt x="0" y="58"/>
                  </a:lnTo>
                  <a:cubicBezTo>
                    <a:pt x="1204" y="914"/>
                    <a:pt x="2350" y="1871"/>
                    <a:pt x="3380" y="2901"/>
                  </a:cubicBezTo>
                  <a:cubicBezTo>
                    <a:pt x="3931" y="3380"/>
                    <a:pt x="4410" y="3931"/>
                    <a:pt x="4831" y="4540"/>
                  </a:cubicBezTo>
                  <a:cubicBezTo>
                    <a:pt x="5077" y="4830"/>
                    <a:pt x="5193" y="5193"/>
                    <a:pt x="5324" y="5498"/>
                  </a:cubicBezTo>
                  <a:lnTo>
                    <a:pt x="5744" y="6527"/>
                  </a:lnTo>
                  <a:cubicBezTo>
                    <a:pt x="6832" y="9312"/>
                    <a:pt x="7557" y="12155"/>
                    <a:pt x="8094" y="15056"/>
                  </a:cubicBezTo>
                  <a:cubicBezTo>
                    <a:pt x="8341" y="16507"/>
                    <a:pt x="8515" y="17957"/>
                    <a:pt x="8645" y="19466"/>
                  </a:cubicBezTo>
                  <a:cubicBezTo>
                    <a:pt x="8761" y="20917"/>
                    <a:pt x="8819" y="22367"/>
                    <a:pt x="8877" y="23876"/>
                  </a:cubicBezTo>
                  <a:cubicBezTo>
                    <a:pt x="9008" y="26777"/>
                    <a:pt x="9008" y="29736"/>
                    <a:pt x="9008" y="32695"/>
                  </a:cubicBezTo>
                  <a:lnTo>
                    <a:pt x="9066" y="32695"/>
                  </a:lnTo>
                  <a:cubicBezTo>
                    <a:pt x="9240" y="29736"/>
                    <a:pt x="9313" y="26777"/>
                    <a:pt x="9240" y="23818"/>
                  </a:cubicBezTo>
                  <a:cubicBezTo>
                    <a:pt x="9182" y="22367"/>
                    <a:pt x="9182" y="20859"/>
                    <a:pt x="9066" y="19408"/>
                  </a:cubicBezTo>
                  <a:cubicBezTo>
                    <a:pt x="8950" y="17957"/>
                    <a:pt x="8819" y="16434"/>
                    <a:pt x="8515" y="14984"/>
                  </a:cubicBezTo>
                  <a:cubicBezTo>
                    <a:pt x="8036" y="12025"/>
                    <a:pt x="7253" y="9124"/>
                    <a:pt x="6107" y="6411"/>
                  </a:cubicBezTo>
                  <a:lnTo>
                    <a:pt x="5686" y="5382"/>
                  </a:lnTo>
                  <a:lnTo>
                    <a:pt x="5556" y="5135"/>
                  </a:lnTo>
                  <a:cubicBezTo>
                    <a:pt x="5556" y="5019"/>
                    <a:pt x="5498" y="4961"/>
                    <a:pt x="5440" y="4830"/>
                  </a:cubicBezTo>
                  <a:cubicBezTo>
                    <a:pt x="5324" y="4656"/>
                    <a:pt x="5251" y="4540"/>
                    <a:pt x="5135" y="4352"/>
                  </a:cubicBezTo>
                  <a:cubicBezTo>
                    <a:pt x="4656" y="3743"/>
                    <a:pt x="4105" y="3206"/>
                    <a:pt x="3569" y="2727"/>
                  </a:cubicBezTo>
                  <a:cubicBezTo>
                    <a:pt x="3017" y="2176"/>
                    <a:pt x="2481" y="1755"/>
                    <a:pt x="1871" y="1277"/>
                  </a:cubicBezTo>
                  <a:cubicBezTo>
                    <a:pt x="1262" y="842"/>
                    <a:pt x="668" y="421"/>
                    <a:pt x="58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6218550" y="684275"/>
              <a:ext cx="317325" cy="562100"/>
            </a:xfrm>
            <a:custGeom>
              <a:rect b="b" l="l" r="r" t="t"/>
              <a:pathLst>
                <a:path extrusionOk="0" h="22484" w="12693">
                  <a:moveTo>
                    <a:pt x="12693" y="1"/>
                  </a:moveTo>
                  <a:cubicBezTo>
                    <a:pt x="12692" y="1"/>
                    <a:pt x="7007" y="59"/>
                    <a:pt x="3554" y="4164"/>
                  </a:cubicBezTo>
                  <a:cubicBezTo>
                    <a:pt x="3554" y="4164"/>
                    <a:pt x="900" y="7616"/>
                    <a:pt x="842" y="11416"/>
                  </a:cubicBezTo>
                  <a:cubicBezTo>
                    <a:pt x="842" y="15231"/>
                    <a:pt x="1" y="20177"/>
                    <a:pt x="233" y="22484"/>
                  </a:cubicBezTo>
                  <a:cubicBezTo>
                    <a:pt x="233" y="22484"/>
                    <a:pt x="1741" y="15159"/>
                    <a:pt x="2655" y="13113"/>
                  </a:cubicBezTo>
                  <a:cubicBezTo>
                    <a:pt x="3496" y="11112"/>
                    <a:pt x="8341" y="1379"/>
                    <a:pt x="12693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222900" y="729600"/>
              <a:ext cx="211450" cy="521125"/>
            </a:xfrm>
            <a:custGeom>
              <a:rect b="b" l="l" r="r" t="t"/>
              <a:pathLst>
                <a:path extrusionOk="0" h="20845" w="8458">
                  <a:moveTo>
                    <a:pt x="8457" y="1"/>
                  </a:moveTo>
                  <a:lnTo>
                    <a:pt x="8457" y="1"/>
                  </a:lnTo>
                  <a:cubicBezTo>
                    <a:pt x="7558" y="364"/>
                    <a:pt x="6775" y="958"/>
                    <a:pt x="6049" y="1625"/>
                  </a:cubicBezTo>
                  <a:cubicBezTo>
                    <a:pt x="5324" y="2293"/>
                    <a:pt x="4715" y="3076"/>
                    <a:pt x="4178" y="3859"/>
                  </a:cubicBezTo>
                  <a:cubicBezTo>
                    <a:pt x="3990" y="4106"/>
                    <a:pt x="3874" y="4280"/>
                    <a:pt x="3743" y="4526"/>
                  </a:cubicBezTo>
                  <a:lnTo>
                    <a:pt x="3380" y="5136"/>
                  </a:lnTo>
                  <a:cubicBezTo>
                    <a:pt x="3148" y="5614"/>
                    <a:pt x="2960" y="6035"/>
                    <a:pt x="2786" y="6528"/>
                  </a:cubicBezTo>
                  <a:cubicBezTo>
                    <a:pt x="2423" y="7427"/>
                    <a:pt x="2118" y="8399"/>
                    <a:pt x="1872" y="9299"/>
                  </a:cubicBezTo>
                  <a:cubicBezTo>
                    <a:pt x="1393" y="11242"/>
                    <a:pt x="973" y="13113"/>
                    <a:pt x="668" y="15043"/>
                  </a:cubicBezTo>
                  <a:cubicBezTo>
                    <a:pt x="363" y="16972"/>
                    <a:pt x="117" y="18915"/>
                    <a:pt x="1" y="20845"/>
                  </a:cubicBezTo>
                  <a:cubicBezTo>
                    <a:pt x="117" y="19945"/>
                    <a:pt x="305" y="18974"/>
                    <a:pt x="479" y="18002"/>
                  </a:cubicBezTo>
                  <a:cubicBezTo>
                    <a:pt x="668" y="17044"/>
                    <a:pt x="842" y="16073"/>
                    <a:pt x="1031" y="15101"/>
                  </a:cubicBezTo>
                  <a:cubicBezTo>
                    <a:pt x="1277" y="14201"/>
                    <a:pt x="1451" y="13230"/>
                    <a:pt x="1640" y="12258"/>
                  </a:cubicBezTo>
                  <a:cubicBezTo>
                    <a:pt x="1872" y="11300"/>
                    <a:pt x="2118" y="10387"/>
                    <a:pt x="2365" y="9429"/>
                  </a:cubicBezTo>
                  <a:cubicBezTo>
                    <a:pt x="2844" y="7544"/>
                    <a:pt x="3453" y="5730"/>
                    <a:pt x="4468" y="4106"/>
                  </a:cubicBezTo>
                  <a:cubicBezTo>
                    <a:pt x="4961" y="3265"/>
                    <a:pt x="5498" y="2467"/>
                    <a:pt x="6165" y="1742"/>
                  </a:cubicBezTo>
                  <a:cubicBezTo>
                    <a:pt x="6833" y="1089"/>
                    <a:pt x="7616" y="422"/>
                    <a:pt x="845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109775" y="398525"/>
              <a:ext cx="113150" cy="537800"/>
            </a:xfrm>
            <a:custGeom>
              <a:rect b="b" l="l" r="r" t="t"/>
              <a:pathLst>
                <a:path extrusionOk="0" h="21512" w="4526">
                  <a:moveTo>
                    <a:pt x="4526" y="1"/>
                  </a:moveTo>
                  <a:cubicBezTo>
                    <a:pt x="4525" y="1"/>
                    <a:pt x="1741" y="2597"/>
                    <a:pt x="1088" y="3685"/>
                  </a:cubicBezTo>
                  <a:cubicBezTo>
                    <a:pt x="363" y="4903"/>
                    <a:pt x="0" y="6775"/>
                    <a:pt x="653" y="9429"/>
                  </a:cubicBezTo>
                  <a:cubicBezTo>
                    <a:pt x="1320" y="12156"/>
                    <a:pt x="3859" y="19046"/>
                    <a:pt x="3917" y="21512"/>
                  </a:cubicBezTo>
                  <a:cubicBezTo>
                    <a:pt x="3917" y="21512"/>
                    <a:pt x="4468" y="14752"/>
                    <a:pt x="3917" y="10996"/>
                  </a:cubicBezTo>
                  <a:cubicBezTo>
                    <a:pt x="3380" y="7253"/>
                    <a:pt x="4105" y="1698"/>
                    <a:pt x="452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153275" y="455825"/>
              <a:ext cx="69650" cy="775325"/>
            </a:xfrm>
            <a:custGeom>
              <a:rect b="b" l="l" r="r" t="t"/>
              <a:pathLst>
                <a:path extrusionOk="0" h="31013" w="2786">
                  <a:moveTo>
                    <a:pt x="1335" y="1"/>
                  </a:moveTo>
                  <a:lnTo>
                    <a:pt x="1335" y="1"/>
                  </a:lnTo>
                  <a:cubicBezTo>
                    <a:pt x="973" y="552"/>
                    <a:pt x="668" y="1161"/>
                    <a:pt x="494" y="1756"/>
                  </a:cubicBezTo>
                  <a:cubicBezTo>
                    <a:pt x="247" y="2365"/>
                    <a:pt x="131" y="3032"/>
                    <a:pt x="73" y="3699"/>
                  </a:cubicBezTo>
                  <a:cubicBezTo>
                    <a:pt x="1" y="4352"/>
                    <a:pt x="1" y="5019"/>
                    <a:pt x="73" y="5687"/>
                  </a:cubicBezTo>
                  <a:cubicBezTo>
                    <a:pt x="131" y="5991"/>
                    <a:pt x="189" y="6354"/>
                    <a:pt x="247" y="6658"/>
                  </a:cubicBezTo>
                  <a:cubicBezTo>
                    <a:pt x="305" y="6963"/>
                    <a:pt x="436" y="7326"/>
                    <a:pt x="494" y="7616"/>
                  </a:cubicBezTo>
                  <a:cubicBezTo>
                    <a:pt x="726" y="8892"/>
                    <a:pt x="973" y="10154"/>
                    <a:pt x="1161" y="11489"/>
                  </a:cubicBezTo>
                  <a:cubicBezTo>
                    <a:pt x="1335" y="12765"/>
                    <a:pt x="1524" y="14085"/>
                    <a:pt x="1698" y="15361"/>
                  </a:cubicBezTo>
                  <a:cubicBezTo>
                    <a:pt x="1814" y="16623"/>
                    <a:pt x="1944" y="17958"/>
                    <a:pt x="1944" y="19220"/>
                  </a:cubicBezTo>
                  <a:cubicBezTo>
                    <a:pt x="2002" y="20554"/>
                    <a:pt x="2060" y="21889"/>
                    <a:pt x="2119" y="23151"/>
                  </a:cubicBezTo>
                  <a:cubicBezTo>
                    <a:pt x="2307" y="25820"/>
                    <a:pt x="2481" y="28416"/>
                    <a:pt x="2786" y="31012"/>
                  </a:cubicBezTo>
                  <a:cubicBezTo>
                    <a:pt x="2728" y="28416"/>
                    <a:pt x="2612" y="25747"/>
                    <a:pt x="2539" y="23151"/>
                  </a:cubicBezTo>
                  <a:cubicBezTo>
                    <a:pt x="2481" y="21831"/>
                    <a:pt x="2423" y="20554"/>
                    <a:pt x="2423" y="19220"/>
                  </a:cubicBezTo>
                  <a:cubicBezTo>
                    <a:pt x="2365" y="17900"/>
                    <a:pt x="2307" y="16623"/>
                    <a:pt x="2119" y="15303"/>
                  </a:cubicBezTo>
                  <a:cubicBezTo>
                    <a:pt x="1886" y="12693"/>
                    <a:pt x="1451" y="10096"/>
                    <a:pt x="857" y="7558"/>
                  </a:cubicBezTo>
                  <a:cubicBezTo>
                    <a:pt x="799" y="7195"/>
                    <a:pt x="668" y="6890"/>
                    <a:pt x="610" y="6600"/>
                  </a:cubicBezTo>
                  <a:cubicBezTo>
                    <a:pt x="552" y="6412"/>
                    <a:pt x="552" y="6296"/>
                    <a:pt x="494" y="6107"/>
                  </a:cubicBezTo>
                  <a:cubicBezTo>
                    <a:pt x="494" y="5933"/>
                    <a:pt x="436" y="5803"/>
                    <a:pt x="436" y="5629"/>
                  </a:cubicBezTo>
                  <a:cubicBezTo>
                    <a:pt x="305" y="5019"/>
                    <a:pt x="247" y="4352"/>
                    <a:pt x="305" y="3699"/>
                  </a:cubicBezTo>
                  <a:cubicBezTo>
                    <a:pt x="363" y="2423"/>
                    <a:pt x="726" y="1161"/>
                    <a:pt x="133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0"/>
          <p:cNvSpPr txBox="1"/>
          <p:nvPr>
            <p:ph idx="6" type="ctrTitle"/>
          </p:nvPr>
        </p:nvSpPr>
        <p:spPr>
          <a:xfrm flipH="1">
            <a:off x="730523" y="284100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07" name="Google Shape;407;p10"/>
          <p:cNvGrpSpPr/>
          <p:nvPr/>
        </p:nvGrpSpPr>
        <p:grpSpPr>
          <a:xfrm>
            <a:off x="-92301" y="-544747"/>
            <a:ext cx="9888732" cy="5875273"/>
            <a:chOff x="-92301" y="-544747"/>
            <a:chExt cx="9888732" cy="5875273"/>
          </a:xfrm>
        </p:grpSpPr>
        <p:sp>
          <p:nvSpPr>
            <p:cNvPr id="408" name="Google Shape;408;p10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 flipH="1">
              <a:off x="3072374" y="9891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 flipH="1" rot="-6773645">
              <a:off x="7645733" y="-230618"/>
              <a:ext cx="1889333" cy="182046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 flipH="1" rot="-5400000">
              <a:off x="-90192" y="117400"/>
              <a:ext cx="278791" cy="28301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 flipH="1">
              <a:off x="111824" y="41480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github.com/gksqlc6401/mini_project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0"/>
          <p:cNvSpPr txBox="1">
            <a:spLocks noGrp="1"/>
          </p:cNvSpPr>
          <p:nvPr>
            <p:ph type="ctrTitle" idx="0"/>
          </p:nvPr>
        </p:nvSpPr>
        <p:spPr>
          <a:xfrm>
            <a:off x="713625" y="2072850"/>
            <a:ext cx="3157500" cy="809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/>
              <a:t>CINEMA</a:t>
            </a:r>
            <a:br>
              <a:rPr lang="en-US" altLang="ko-KR" sz="3000"/>
            </a:br>
            <a:r>
              <a:rPr lang="en-US" altLang="ko-KR" sz="3000"/>
              <a:t>PROJECT</a:t>
            </a:r>
            <a:endParaRPr lang="es" sz="3000"/>
          </a:p>
        </p:txBody>
      </p:sp>
      <p:sp>
        <p:nvSpPr>
          <p:cNvPr id="1125" name="Google Shape;1124;p30"/>
          <p:cNvSpPr txBox="1"/>
          <p:nvPr/>
        </p:nvSpPr>
        <p:spPr>
          <a:xfrm>
            <a:off x="3114141" y="3706293"/>
            <a:ext cx="3661562" cy="80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방다은</a:t>
            </a:r>
            <a:b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최한빛</a:t>
            </a:r>
            <a:b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김송이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0" y="771525"/>
            <a:ext cx="2903414" cy="104709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1.</a:t>
            </a:r>
            <a:r>
              <a:rPr lang="ko-KR" altLang="en-US" sz="1100"/>
              <a:t>카드 할인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Scanner</a:t>
            </a:r>
            <a:r>
              <a:rPr lang="ko-KR" altLang="en-US" sz="1100"/>
              <a:t>로 </a:t>
            </a:r>
            <a:r>
              <a:rPr lang="en-US" altLang="ko-KR" sz="1100"/>
              <a:t>Y/N</a:t>
            </a:r>
            <a:r>
              <a:rPr lang="ko-KR" altLang="en-US" sz="1100"/>
              <a:t>을 입력받아</a:t>
            </a:r>
            <a:r>
              <a:rPr lang="en-US" altLang="ko-KR" sz="1100"/>
              <a:t>,</a:t>
            </a:r>
            <a:r>
              <a:rPr lang="ko-KR" altLang="en-US" sz="1100"/>
              <a:t> 입력내용에 따라 결제액에 </a:t>
            </a:r>
            <a:r>
              <a:rPr lang="en-US" altLang="ko-KR" sz="1100"/>
              <a:t>discount</a:t>
            </a:r>
            <a:r>
              <a:rPr lang="ko-KR" altLang="en-US" sz="1100"/>
              <a:t> 반영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2.</a:t>
            </a:r>
            <a:r>
              <a:rPr lang="ko-KR" altLang="en-US" sz="1100"/>
              <a:t>포인트 적립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회원 </a:t>
            </a:r>
            <a:r>
              <a:rPr lang="en-US" altLang="ko-KR" sz="1100"/>
              <a:t>Database</a:t>
            </a:r>
            <a:r>
              <a:rPr lang="ko-KR" altLang="en-US" sz="1100"/>
              <a:t>에 저장되어있는 </a:t>
            </a:r>
            <a:r>
              <a:rPr lang="en-US" altLang="ko-KR" sz="1100"/>
              <a:t>ID</a:t>
            </a:r>
            <a:r>
              <a:rPr lang="ko-KR" altLang="en-US" sz="1100"/>
              <a:t>와 일치 여부 확인 후</a:t>
            </a:r>
            <a:r>
              <a:rPr lang="en-US" altLang="ko-KR" sz="1100"/>
              <a:t>,</a:t>
            </a:r>
            <a:r>
              <a:rPr lang="ko-KR" altLang="en-US" sz="1100"/>
              <a:t>해당 </a:t>
            </a:r>
            <a:r>
              <a:rPr lang="en-US" altLang="ko-KR" sz="1100"/>
              <a:t>ID</a:t>
            </a:r>
            <a:r>
              <a:rPr lang="ko-KR" altLang="en-US" sz="1100"/>
              <a:t>에 포인트 누적 및 저장</a:t>
            </a:r>
            <a:endParaRPr lang="ko-KR" altLang="en-US" sz="1100"/>
          </a:p>
        </p:txBody>
      </p:sp>
      <p:sp>
        <p:nvSpPr>
          <p:cNvPr id="1697" name="Google Shape;1678;p55"/>
          <p:cNvSpPr txBox="1"/>
          <p:nvPr/>
        </p:nvSpPr>
        <p:spPr>
          <a:xfrm>
            <a:off x="0" y="-107339"/>
            <a:ext cx="3495548" cy="106559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Ticketing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Pay-1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4" name="Google Shape;1269;p45"/>
          <p:cNvSpPr/>
          <p:nvPr/>
        </p:nvSpPr>
        <p:spPr>
          <a:xfrm rot="21594152">
            <a:off x="454" y="2572800"/>
            <a:ext cx="1235622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카드 할인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707" name="Google Shape;1269;p45"/>
          <p:cNvSpPr/>
          <p:nvPr/>
        </p:nvSpPr>
        <p:spPr>
          <a:xfrm rot="21594152">
            <a:off x="2903869" y="2035693"/>
            <a:ext cx="1235622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포인트 적립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7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9945" y="0"/>
            <a:ext cx="5004054" cy="5143500"/>
          </a:xfrm>
          <a:prstGeom prst="rect">
            <a:avLst/>
          </a:prstGeom>
        </p:spPr>
      </p:pic>
      <p:pic>
        <p:nvPicPr>
          <p:cNvPr id="17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065526"/>
            <a:ext cx="3923919" cy="207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582003" y="823852"/>
            <a:ext cx="2711751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1.</a:t>
            </a:r>
            <a:r>
              <a:rPr lang="ko-KR" altLang="en-US" sz="1100"/>
              <a:t>결제 및 출력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이전 단계에서 선택한 데이터를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최종 가공 및 영화표 형태로 출력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2.Database</a:t>
            </a:r>
            <a:r>
              <a:rPr lang="ko-KR" altLang="en-US" sz="1100"/>
              <a:t>저장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선택한 데이터를 </a:t>
            </a:r>
            <a:r>
              <a:rPr lang="en-US" altLang="ko-KR" sz="1100"/>
              <a:t>Database</a:t>
            </a:r>
            <a:r>
              <a:rPr lang="ko-KR" altLang="en-US" sz="1100"/>
              <a:t>에 저장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55973" y="155173"/>
            <a:ext cx="4608575" cy="2571750"/>
            <a:chOff x="3804621" y="931513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3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707" name="Google Shape;1269;p45"/>
          <p:cNvSpPr/>
          <p:nvPr/>
        </p:nvSpPr>
        <p:spPr>
          <a:xfrm rot="21594152">
            <a:off x="702256" y="4607444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Database</a:t>
            </a:r>
            <a:b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</a:b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저장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708" name="Google Shape;1678;p55"/>
          <p:cNvSpPr txBox="1"/>
          <p:nvPr/>
        </p:nvSpPr>
        <p:spPr>
          <a:xfrm>
            <a:off x="0" y="-107339"/>
            <a:ext cx="3495548" cy="106559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Ticketing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Pay-2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20798"/>
            <a:ext cx="5004054" cy="1691132"/>
          </a:xfrm>
          <a:prstGeom prst="rect">
            <a:avLst/>
          </a:prstGeom>
        </p:spPr>
      </p:pic>
      <p:pic>
        <p:nvPicPr>
          <p:cNvPr id="17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5649" y="4400550"/>
            <a:ext cx="7118350" cy="742950"/>
          </a:xfrm>
          <a:prstGeom prst="rect">
            <a:avLst/>
          </a:prstGeom>
        </p:spPr>
      </p:pic>
      <p:pic>
        <p:nvPicPr>
          <p:cNvPr id="17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3796" y="228600"/>
            <a:ext cx="4356735" cy="1983105"/>
          </a:xfrm>
          <a:prstGeom prst="rect">
            <a:avLst/>
          </a:prstGeom>
        </p:spPr>
      </p:pic>
      <p:sp>
        <p:nvSpPr>
          <p:cNvPr id="1712" name="Google Shape;1260;p45"/>
          <p:cNvSpPr/>
          <p:nvPr/>
        </p:nvSpPr>
        <p:spPr>
          <a:xfrm>
            <a:off x="5004054" y="3529136"/>
            <a:ext cx="1217050" cy="482793"/>
          </a:xfrm>
          <a:custGeom>
            <a:avLst/>
            <a:gdLst/>
            <a:rect l="l" t="t" r="r" b="b"/>
            <a:pathLst>
              <a:path w="41260" h="39747" extrusionOk="0">
                <a:moveTo>
                  <a:pt x="22771" y="1"/>
                </a:moveTo>
                <a:cubicBezTo>
                  <a:pt x="14437" y="1"/>
                  <a:pt x="7591" y="6719"/>
                  <a:pt x="7591" y="15181"/>
                </a:cubicBezTo>
                <a:lnTo>
                  <a:pt x="7591" y="27771"/>
                </a:lnTo>
                <a:cubicBezTo>
                  <a:pt x="7591" y="30438"/>
                  <a:pt x="6514" y="33002"/>
                  <a:pt x="4488" y="34720"/>
                </a:cubicBezTo>
                <a:lnTo>
                  <a:pt x="1" y="38669"/>
                </a:lnTo>
                <a:lnTo>
                  <a:pt x="975" y="39746"/>
                </a:lnTo>
                <a:lnTo>
                  <a:pt x="5770" y="35362"/>
                </a:lnTo>
                <a:cubicBezTo>
                  <a:pt x="7488" y="33874"/>
                  <a:pt x="9719" y="33002"/>
                  <a:pt x="11976" y="33002"/>
                </a:cubicBezTo>
                <a:lnTo>
                  <a:pt x="26079" y="33002"/>
                </a:lnTo>
                <a:cubicBezTo>
                  <a:pt x="34515" y="33002"/>
                  <a:pt x="41259" y="26284"/>
                  <a:pt x="41259" y="17848"/>
                </a:cubicBezTo>
                <a:lnTo>
                  <a:pt x="41259" y="1"/>
                </a:ln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Pay</a:t>
            </a:r>
            <a:endParaRPr lang="en-US" altLang="ko-KR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SQL cinema Table</a:t>
            </a:r>
            <a:r>
              <a:rPr lang="ko-KR" altLang="en-US" sz="1100"/>
              <a:t> 정보를 </a:t>
            </a:r>
            <a:endParaRPr lang="en-US" altLang="ko-KR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JAVA</a:t>
            </a:r>
            <a:r>
              <a:rPr lang="ko-KR" altLang="en-US" sz="1100"/>
              <a:t>에서 조회 및 출력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55973" y="155173"/>
            <a:ext cx="4608575" cy="2571750"/>
            <a:chOff x="3804621" y="931513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3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Ticketing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View Ticketing List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0875" y="267462"/>
            <a:ext cx="4359656" cy="1944243"/>
          </a:xfrm>
          <a:prstGeom prst="rect">
            <a:avLst/>
          </a:prstGeom>
        </p:spPr>
      </p:pic>
      <p:pic>
        <p:nvPicPr>
          <p:cNvPr id="17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075813"/>
            <a:ext cx="7413752" cy="2067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SQL cinema Table</a:t>
            </a:r>
            <a:r>
              <a:rPr lang="ko-KR" altLang="en-US" sz="1100"/>
              <a:t> 조회 화면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107444" y="2139695"/>
            <a:ext cx="8929114" cy="3003804"/>
            <a:chOff x="3804620" y="931512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0" y="931512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Ticketing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View Ticketing List-2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396" y="2283714"/>
            <a:ext cx="8387208" cy="226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8"/>
          <p:cNvSpPr txBox="1">
            <a:spLocks noGrp="1"/>
          </p:cNvSpPr>
          <p:nvPr>
            <p:ph type="ctrTitle" idx="0"/>
          </p:nvPr>
        </p:nvSpPr>
        <p:spPr>
          <a:xfrm>
            <a:off x="1009325" y="3424550"/>
            <a:ext cx="1881300" cy="3750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Hanbit Choi</a:t>
            </a:r>
            <a:endParaRPr lang="en-US" altLang="ko-KR"/>
          </a:p>
        </p:txBody>
      </p:sp>
      <p:sp>
        <p:nvSpPr>
          <p:cNvPr id="1714" name="Google Shape;1714;p58"/>
          <p:cNvSpPr txBox="1">
            <a:spLocks noGrp="1"/>
          </p:cNvSpPr>
          <p:nvPr>
            <p:ph type="ctrTitle" idx="0"/>
          </p:nvPr>
        </p:nvSpPr>
        <p:spPr>
          <a:xfrm>
            <a:off x="3631350" y="3424550"/>
            <a:ext cx="1881300" cy="3750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Songyi Kim</a:t>
            </a:r>
            <a:endParaRPr lang="en-US" altLang="ko-KR"/>
          </a:p>
        </p:txBody>
      </p:sp>
      <p:sp>
        <p:nvSpPr>
          <p:cNvPr id="1716" name="Google Shape;1716;p58"/>
          <p:cNvSpPr txBox="1">
            <a:spLocks noGrp="1"/>
          </p:cNvSpPr>
          <p:nvPr>
            <p:ph type="ctrTitle" idx="0"/>
          </p:nvPr>
        </p:nvSpPr>
        <p:spPr>
          <a:xfrm>
            <a:off x="6296825" y="3424550"/>
            <a:ext cx="1881300" cy="3750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Daheun Bahng </a:t>
            </a:r>
            <a:endParaRPr lang="en-US" altLang="ko-KR"/>
          </a:p>
        </p:txBody>
      </p:sp>
      <p:grpSp>
        <p:nvGrpSpPr>
          <p:cNvPr id="1718" name="Google Shape;1718;p58"/>
          <p:cNvGrpSpPr/>
          <p:nvPr/>
        </p:nvGrpSpPr>
        <p:grpSpPr>
          <a:xfrm rot="0">
            <a:off x="4259158" y="2615488"/>
            <a:ext cx="625689" cy="622754"/>
            <a:chOff x="-55620176" y="2686900"/>
            <a:chExt cx="319800" cy="318300"/>
          </a:xfrm>
        </p:grpSpPr>
        <p:sp>
          <p:nvSpPr>
            <p:cNvPr id="1719" name="Google Shape;1719;p58"/>
            <p:cNvSpPr/>
            <p:nvPr/>
          </p:nvSpPr>
          <p:spPr>
            <a:xfrm>
              <a:off x="-55514648" y="2917925"/>
              <a:ext cx="72500" cy="29775"/>
            </a:xfrm>
            <a:custGeom>
              <a:avLst/>
              <a:gd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-55450048" y="2854725"/>
              <a:ext cx="18125" cy="18150"/>
            </a:xfrm>
            <a:custGeom>
              <a:avLst/>
              <a:gd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-55524876" y="2855525"/>
              <a:ext cx="18925" cy="17450"/>
            </a:xfrm>
            <a:custGeom>
              <a:avLst/>
              <a:gd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-55620176" y="2686900"/>
              <a:ext cx="319800" cy="318300"/>
            </a:xfrm>
            <a:custGeom>
              <a:avLst/>
              <a:gd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23" name="Google Shape;1723;p58"/>
          <p:cNvGrpSpPr/>
          <p:nvPr/>
        </p:nvGrpSpPr>
        <p:grpSpPr>
          <a:xfrm rot="0">
            <a:off x="6920480" y="2613980"/>
            <a:ext cx="622607" cy="619526"/>
            <a:chOff x="-55225576" y="1903275"/>
            <a:chExt cx="318225" cy="316650"/>
          </a:xfrm>
        </p:grpSpPr>
        <p:sp>
          <p:nvSpPr>
            <p:cNvPr id="1724" name="Google Shape;1724;p58"/>
            <p:cNvSpPr/>
            <p:nvPr/>
          </p:nvSpPr>
          <p:spPr>
            <a:xfrm>
              <a:off x="-55104276" y="2116925"/>
              <a:ext cx="72475" cy="29750"/>
            </a:xfrm>
            <a:custGeom>
              <a:avLst/>
              <a:gd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" name="Google Shape;1725;p58"/>
            <p:cNvSpPr/>
            <p:nvPr/>
          </p:nvSpPr>
          <p:spPr>
            <a:xfrm>
              <a:off x="-55113752" y="2053725"/>
              <a:ext cx="17350" cy="18125"/>
            </a:xfrm>
            <a:custGeom>
              <a:avLst/>
              <a:gd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6" name="Google Shape;1726;p58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-55225576" y="1903275"/>
              <a:ext cx="318225" cy="316650"/>
            </a:xfrm>
            <a:custGeom>
              <a:avLst/>
              <a:gd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-55170448" y="1959200"/>
              <a:ext cx="204800" cy="225300"/>
            </a:xfrm>
            <a:custGeom>
              <a:avLst/>
              <a:gd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29" name="Google Shape;1729;p58"/>
          <p:cNvGrpSpPr/>
          <p:nvPr/>
        </p:nvGrpSpPr>
        <p:grpSpPr>
          <a:xfrm rot="0">
            <a:off x="1676432" y="2615545"/>
            <a:ext cx="547086" cy="622607"/>
            <a:chOff x="-56774048" y="1904075"/>
            <a:chExt cx="279625" cy="318225"/>
          </a:xfrm>
        </p:grpSpPr>
        <p:sp>
          <p:nvSpPr>
            <p:cNvPr id="1730" name="Google Shape;1730;p58"/>
            <p:cNvSpPr/>
            <p:nvPr/>
          </p:nvSpPr>
          <p:spPr>
            <a:xfrm>
              <a:off x="-56671648" y="2135825"/>
              <a:ext cx="72475" cy="28975"/>
            </a:xfrm>
            <a:custGeom>
              <a:avLst/>
              <a:gd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-56774048" y="1904075"/>
              <a:ext cx="279625" cy="318225"/>
            </a:xfrm>
            <a:custGeom>
              <a:avLst/>
              <a:gd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733" name="Google Shape;1736;p59"/>
          <p:cNvSpPr txBox="1">
            <a:spLocks noGrp="1"/>
          </p:cNvSpPr>
          <p:nvPr>
            <p:ph type="ctrTitle" idx="2"/>
          </p:nvPr>
        </p:nvSpPr>
        <p:spPr>
          <a:xfrm>
            <a:off x="2831775" y="1278625"/>
            <a:ext cx="3480300" cy="6705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3600" b="1"/>
              <a:t>Thanks!</a:t>
            </a:r>
            <a:endParaRPr sz="3600" b="1"/>
          </a:p>
        </p:txBody>
      </p:sp>
      <p:sp>
        <p:nvSpPr>
          <p:cNvPr id="1735" name="Google Shape;419;p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All the best for Mini-Project!!</a:t>
            </a:r>
            <a:endParaRPr lang="en-US" altLang="ko-KR"/>
          </a:p>
        </p:txBody>
      </p:sp>
      <p:sp>
        <p:nvSpPr>
          <p:cNvPr id="1737" name="Google Shape;419;p11"/>
          <p:cNvSpPr>
            <a:spLocks noGrp="1"/>
          </p:cNvSpPr>
          <p:nvPr>
            <p:ph type="subTitle" idx="3"/>
          </p:nvPr>
        </p:nvSpPr>
        <p:spPr>
          <a:xfrm>
            <a:off x="6291133" y="3799550"/>
            <a:ext cx="1881300" cy="1112400"/>
          </a:xfrm>
        </p:spPr>
        <p:txBody>
          <a:bodyPr wrap="square" lIns="91424" tIns="91424" rIns="91424" bIns="91424" anchor="t" anchorCtr="0">
            <a:noAutofit/>
          </a:bodyPr>
          <a:lstStyle/>
          <a:p>
            <a:pPr>
              <a:defRPr/>
            </a:pPr>
            <a:r>
              <a:rPr lang="en-US" altLang="ko-KR"/>
              <a:t>Have a nice day :)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5"/>
          <p:cNvSpPr txBox="1">
            <a:spLocks noGrp="1"/>
          </p:cNvSpPr>
          <p:nvPr>
            <p:ph type="ctrTitle" idx="4294967295"/>
          </p:nvPr>
        </p:nvSpPr>
        <p:spPr>
          <a:xfrm>
            <a:off x="-1006239" y="0"/>
            <a:ext cx="7609143" cy="946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4e48ab"/>
                </a:solidFill>
              </a:rPr>
              <a:t>Cinema Project_</a:t>
            </a:r>
            <a:r>
              <a:rPr lang="es" sz="2400">
                <a:solidFill>
                  <a:srgbClr val="4e48ab"/>
                </a:solidFill>
              </a:rPr>
              <a:t> </a:t>
            </a:r>
            <a:r>
              <a:rPr lang="en-US" altLang="ko-KR" sz="2400">
                <a:solidFill>
                  <a:srgbClr val="adadfb"/>
                </a:solidFill>
              </a:rPr>
              <a:t>Contents</a:t>
            </a:r>
            <a:endParaRPr lang="es" sz="2400">
              <a:solidFill>
                <a:srgbClr val="4e48ab"/>
              </a:solidFill>
            </a:endParaRPr>
          </a:p>
        </p:txBody>
      </p:sp>
      <p:sp>
        <p:nvSpPr>
          <p:cNvPr id="1260" name="Google Shape;1260;p45"/>
          <p:cNvSpPr/>
          <p:nvPr/>
        </p:nvSpPr>
        <p:spPr>
          <a:xfrm>
            <a:off x="2614687" y="1057160"/>
            <a:ext cx="1649368" cy="1588886"/>
          </a:xfrm>
          <a:custGeom>
            <a:avLst/>
            <a:gdLst/>
            <a:rect l="l" t="t" r="r" b="b"/>
            <a:pathLst>
              <a:path w="41260" h="39747" extrusionOk="0">
                <a:moveTo>
                  <a:pt x="22771" y="1"/>
                </a:moveTo>
                <a:cubicBezTo>
                  <a:pt x="14437" y="1"/>
                  <a:pt x="7591" y="6719"/>
                  <a:pt x="7591" y="15181"/>
                </a:cubicBezTo>
                <a:lnTo>
                  <a:pt x="7591" y="27771"/>
                </a:lnTo>
                <a:cubicBezTo>
                  <a:pt x="7591" y="30438"/>
                  <a:pt x="6514" y="33002"/>
                  <a:pt x="4488" y="34720"/>
                </a:cubicBezTo>
                <a:lnTo>
                  <a:pt x="1" y="38669"/>
                </a:lnTo>
                <a:lnTo>
                  <a:pt x="975" y="39746"/>
                </a:lnTo>
                <a:lnTo>
                  <a:pt x="5770" y="35362"/>
                </a:lnTo>
                <a:cubicBezTo>
                  <a:pt x="7488" y="33874"/>
                  <a:pt x="9719" y="33002"/>
                  <a:pt x="11976" y="33002"/>
                </a:cubicBezTo>
                <a:lnTo>
                  <a:pt x="26079" y="33002"/>
                </a:lnTo>
                <a:cubicBezTo>
                  <a:pt x="34515" y="33002"/>
                  <a:pt x="41259" y="26284"/>
                  <a:pt x="41259" y="17848"/>
                </a:cubicBezTo>
                <a:lnTo>
                  <a:pt x="41259" y="1"/>
                </a:ln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3943157" y="1023342"/>
            <a:ext cx="346503" cy="345464"/>
          </a:xfrm>
          <a:custGeom>
            <a:avLst/>
            <a:gdLst/>
            <a:rect l="l" t="t" r="r" b="b"/>
            <a:pathLst>
              <a:path w="8668" h="8642" extrusionOk="0">
                <a:moveTo>
                  <a:pt x="0" y="0"/>
                </a:moveTo>
                <a:lnTo>
                  <a:pt x="0" y="8642"/>
                </a:lnTo>
                <a:lnTo>
                  <a:pt x="8667" y="8642"/>
                </a:lnTo>
                <a:lnTo>
                  <a:pt x="8667" y="0"/>
                </a:lnTo>
                <a:close/>
              </a:path>
            </a:pathLst>
          </a:custGeom>
          <a:solidFill>
            <a:srgbClr val="4e48a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62" name="Google Shape;1262;p45"/>
          <p:cNvGrpSpPr/>
          <p:nvPr/>
        </p:nvGrpSpPr>
        <p:grpSpPr>
          <a:xfrm rot="0">
            <a:off x="2604448" y="2671612"/>
            <a:ext cx="1669856" cy="1618587"/>
            <a:chOff x="2623274" y="2744213"/>
            <a:chExt cx="1669856" cy="1618587"/>
          </a:xfrm>
        </p:grpSpPr>
        <p:sp>
          <p:nvSpPr>
            <p:cNvPr id="1263" name="Google Shape;1263;p45"/>
            <p:cNvSpPr/>
            <p:nvPr/>
          </p:nvSpPr>
          <p:spPr>
            <a:xfrm>
              <a:off x="2623274" y="2773954"/>
              <a:ext cx="1648329" cy="1588846"/>
            </a:xfrm>
            <a:custGeom>
              <a:avLst/>
              <a:gdLst/>
              <a:rect l="l" t="t" r="r" b="b"/>
              <a:pathLst>
                <a:path w="41234" h="39746" extrusionOk="0">
                  <a:moveTo>
                    <a:pt x="22746" y="0"/>
                  </a:moveTo>
                  <a:cubicBezTo>
                    <a:pt x="14412" y="0"/>
                    <a:pt x="7591" y="6847"/>
                    <a:pt x="7591" y="15180"/>
                  </a:cubicBezTo>
                  <a:lnTo>
                    <a:pt x="7591" y="27899"/>
                  </a:lnTo>
                  <a:cubicBezTo>
                    <a:pt x="7591" y="30566"/>
                    <a:pt x="6514" y="33028"/>
                    <a:pt x="4488" y="34823"/>
                  </a:cubicBezTo>
                  <a:lnTo>
                    <a:pt x="1" y="38797"/>
                  </a:lnTo>
                  <a:lnTo>
                    <a:pt x="950" y="39746"/>
                  </a:lnTo>
                  <a:lnTo>
                    <a:pt x="5770" y="35464"/>
                  </a:lnTo>
                  <a:cubicBezTo>
                    <a:pt x="7463" y="33976"/>
                    <a:pt x="9719" y="33130"/>
                    <a:pt x="11950" y="33130"/>
                  </a:cubicBezTo>
                  <a:lnTo>
                    <a:pt x="26054" y="33130"/>
                  </a:lnTo>
                  <a:cubicBezTo>
                    <a:pt x="34516" y="33130"/>
                    <a:pt x="41234" y="26284"/>
                    <a:pt x="41234" y="17950"/>
                  </a:cubicBezTo>
                  <a:lnTo>
                    <a:pt x="41234" y="0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946628" y="2744213"/>
              <a:ext cx="346503" cy="345464"/>
            </a:xfrm>
            <a:custGeom>
              <a:avLst/>
              <a:gdLst/>
              <a:rect l="l" t="t" r="r" b="b"/>
              <a:pathLst>
                <a:path w="8668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67" y="8642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5" name="Google Shape;1265;p45"/>
          <p:cNvGrpSpPr/>
          <p:nvPr/>
        </p:nvGrpSpPr>
        <p:grpSpPr>
          <a:xfrm rot="0">
            <a:off x="938066" y="1843379"/>
            <a:ext cx="1695459" cy="1626782"/>
            <a:chOff x="956892" y="1915980"/>
            <a:chExt cx="1695459" cy="1626782"/>
          </a:xfrm>
        </p:grpSpPr>
        <p:sp>
          <p:nvSpPr>
            <p:cNvPr id="1266" name="Google Shape;1266;p45"/>
            <p:cNvSpPr/>
            <p:nvPr/>
          </p:nvSpPr>
          <p:spPr>
            <a:xfrm>
              <a:off x="1004022" y="1953916"/>
              <a:ext cx="1648329" cy="1588846"/>
            </a:xfrm>
            <a:custGeom>
              <a:avLst/>
              <a:gdLst/>
              <a:rect l="l" t="t" r="r" b="b"/>
              <a:pathLst>
                <a:path w="41234" h="39746" extrusionOk="0">
                  <a:moveTo>
                    <a:pt x="1" y="0"/>
                  </a:moveTo>
                  <a:lnTo>
                    <a:pt x="1" y="17950"/>
                  </a:lnTo>
                  <a:cubicBezTo>
                    <a:pt x="1" y="26386"/>
                    <a:pt x="6719" y="33130"/>
                    <a:pt x="15155" y="33130"/>
                  </a:cubicBezTo>
                  <a:lnTo>
                    <a:pt x="29259" y="33130"/>
                  </a:lnTo>
                  <a:cubicBezTo>
                    <a:pt x="31515" y="33130"/>
                    <a:pt x="33746" y="33976"/>
                    <a:pt x="35464" y="35464"/>
                  </a:cubicBezTo>
                  <a:lnTo>
                    <a:pt x="40259" y="39746"/>
                  </a:lnTo>
                  <a:lnTo>
                    <a:pt x="41234" y="38797"/>
                  </a:lnTo>
                  <a:lnTo>
                    <a:pt x="36746" y="34823"/>
                  </a:lnTo>
                  <a:cubicBezTo>
                    <a:pt x="34720" y="33028"/>
                    <a:pt x="33644" y="30566"/>
                    <a:pt x="33644" y="27899"/>
                  </a:cubicBezTo>
                  <a:lnTo>
                    <a:pt x="33644" y="15283"/>
                  </a:lnTo>
                  <a:cubicBezTo>
                    <a:pt x="33644" y="6847"/>
                    <a:pt x="26797" y="0"/>
                    <a:pt x="18463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956892" y="1915980"/>
              <a:ext cx="345464" cy="345464"/>
            </a:xfrm>
            <a:custGeom>
              <a:avLst/>
              <a:gdLst/>
              <a:rect l="l" t="t" r="r" b="b"/>
              <a:pathLst>
                <a:path w="8642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42" y="8642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8" name="Google Shape;1268;p45"/>
          <p:cNvGrpSpPr/>
          <p:nvPr/>
        </p:nvGrpSpPr>
        <p:grpSpPr>
          <a:xfrm rot="0">
            <a:off x="938061" y="211498"/>
            <a:ext cx="1682148" cy="1618587"/>
            <a:chOff x="956888" y="284100"/>
            <a:chExt cx="1682148" cy="1618587"/>
          </a:xfrm>
        </p:grpSpPr>
        <p:sp>
          <p:nvSpPr>
            <p:cNvPr id="1269" name="Google Shape;1269;p45"/>
            <p:cNvSpPr/>
            <p:nvPr/>
          </p:nvSpPr>
          <p:spPr>
            <a:xfrm>
              <a:off x="986628" y="313841"/>
              <a:ext cx="1652407" cy="1588846"/>
            </a:xfrm>
            <a:custGeom>
              <a:avLst/>
              <a:gdLst/>
              <a:rect l="l" t="t" r="r" b="b"/>
              <a:pathLst>
                <a:path w="41336" h="39746" extrusionOk="0">
                  <a:moveTo>
                    <a:pt x="0" y="0"/>
                  </a:moveTo>
                  <a:lnTo>
                    <a:pt x="0" y="17847"/>
                  </a:lnTo>
                  <a:cubicBezTo>
                    <a:pt x="0" y="26284"/>
                    <a:pt x="6821" y="33130"/>
                    <a:pt x="15283" y="33130"/>
                  </a:cubicBezTo>
                  <a:lnTo>
                    <a:pt x="29386" y="33130"/>
                  </a:lnTo>
                  <a:cubicBezTo>
                    <a:pt x="31617" y="33130"/>
                    <a:pt x="33874" y="33874"/>
                    <a:pt x="35464" y="35361"/>
                  </a:cubicBezTo>
                  <a:lnTo>
                    <a:pt x="40387" y="39746"/>
                  </a:lnTo>
                  <a:lnTo>
                    <a:pt x="41336" y="38797"/>
                  </a:lnTo>
                  <a:lnTo>
                    <a:pt x="36848" y="34720"/>
                  </a:lnTo>
                  <a:cubicBezTo>
                    <a:pt x="34823" y="33028"/>
                    <a:pt x="33643" y="30463"/>
                    <a:pt x="33643" y="27771"/>
                  </a:cubicBezTo>
                  <a:lnTo>
                    <a:pt x="33643" y="15181"/>
                  </a:lnTo>
                  <a:cubicBezTo>
                    <a:pt x="33643" y="6744"/>
                    <a:pt x="26925" y="0"/>
                    <a:pt x="1848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56888" y="284100"/>
              <a:ext cx="345464" cy="345504"/>
            </a:xfrm>
            <a:custGeom>
              <a:avLst/>
              <a:gdLst/>
              <a:rect l="l" t="t" r="r" b="b"/>
              <a:pathLst>
                <a:path w="8642" h="8643" extrusionOk="0">
                  <a:moveTo>
                    <a:pt x="1" y="1"/>
                  </a:moveTo>
                  <a:lnTo>
                    <a:pt x="1" y="8642"/>
                  </a:lnTo>
                  <a:lnTo>
                    <a:pt x="8642" y="8642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271" name="Google Shape;1271;p45"/>
          <p:cNvCxnSpPr/>
          <p:nvPr/>
        </p:nvCxnSpPr>
        <p:spPr>
          <a:xfrm>
            <a:off x="2633525" y="0"/>
            <a:ext cx="0" cy="5104200"/>
          </a:xfrm>
          <a:prstGeom prst="straightConnector1">
            <a:avLst/>
          </a:prstGeom>
          <a:noFill/>
          <a:ln w="38100" cap="flat" cmpd="sng">
            <a:solidFill>
              <a:srgbClr val="6569c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72" name="Google Shape;1272;p45"/>
          <p:cNvSpPr txBox="1"/>
          <p:nvPr/>
        </p:nvSpPr>
        <p:spPr>
          <a:xfrm>
            <a:off x="1159121" y="711636"/>
            <a:ext cx="9951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Connect</a:t>
            </a:r>
            <a:endParaRPr lang="es" sz="1100" b="1">
              <a:solidFill>
                <a:srgbClr val="4e48ab"/>
              </a:solidFill>
              <a:latin typeface="나눔고딕"/>
              <a:ea typeface="나눔고딕"/>
              <a:cs typeface="Muli"/>
              <a:sym typeface="Muli"/>
            </a:endParaRPr>
          </a:p>
        </p:txBody>
      </p:sp>
      <p:sp>
        <p:nvSpPr>
          <p:cNvPr id="1273" name="Google Shape;1273;p45"/>
          <p:cNvSpPr txBox="1"/>
          <p:nvPr/>
        </p:nvSpPr>
        <p:spPr>
          <a:xfrm>
            <a:off x="1052621" y="2205036"/>
            <a:ext cx="12081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View MemberList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s" sz="900" b="1">
              <a:solidFill>
                <a:srgbClr val="4e48ab"/>
              </a:solidFill>
              <a:latin typeface="나눔고딕"/>
              <a:ea typeface="나눔고딕"/>
              <a:cs typeface="Muli"/>
              <a:sym typeface="Muli"/>
            </a:endParaRPr>
          </a:p>
        </p:txBody>
      </p:sp>
      <p:sp>
        <p:nvSpPr>
          <p:cNvPr id="1274" name="Google Shape;1274;p45"/>
          <p:cNvSpPr txBox="1"/>
          <p:nvPr/>
        </p:nvSpPr>
        <p:spPr>
          <a:xfrm>
            <a:off x="3114118" y="1411738"/>
            <a:ext cx="1107900" cy="9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Member Join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</p:txBody>
      </p:sp>
      <p:sp>
        <p:nvSpPr>
          <p:cNvPr id="1275" name="Google Shape;1275;p45"/>
          <p:cNvSpPr txBox="1"/>
          <p:nvPr/>
        </p:nvSpPr>
        <p:spPr>
          <a:xfrm>
            <a:off x="3022596" y="2939136"/>
            <a:ext cx="1107900" cy="87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Ticketing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>
                <a:solidFill>
                  <a:srgbClr val="4e48ab"/>
                </a:solidFill>
                <a:latin typeface="나눔고딕"/>
                <a:ea typeface="나눔고딕"/>
                <a:cs typeface="Nunito Light"/>
                <a:sym typeface="Nunito Light"/>
              </a:rPr>
              <a:t>.Title</a:t>
            </a:r>
            <a:endParaRPr lang="en-US" altLang="ko-KR" sz="1000" b="1">
              <a:solidFill>
                <a:srgbClr val="4e48ab"/>
              </a:solidFill>
              <a:latin typeface="나눔고딕"/>
              <a:ea typeface="나눔고딕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>
                <a:solidFill>
                  <a:srgbClr val="4e48ab"/>
                </a:solidFill>
                <a:latin typeface="나눔고딕"/>
                <a:ea typeface="나눔고딕"/>
                <a:cs typeface="Nunito Light"/>
                <a:sym typeface="Nunito Light"/>
              </a:rPr>
              <a:t>. Date </a:t>
            </a:r>
            <a:endParaRPr lang="en-US" altLang="ko-KR" sz="1000" b="1">
              <a:solidFill>
                <a:srgbClr val="4e48ab"/>
              </a:solidFill>
              <a:latin typeface="나눔고딕"/>
              <a:ea typeface="나눔고딕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>
                <a:solidFill>
                  <a:srgbClr val="4e48ab"/>
                </a:solidFill>
                <a:latin typeface="나눔고딕"/>
                <a:ea typeface="나눔고딕"/>
                <a:cs typeface="Nunito Light"/>
                <a:sym typeface="Nunito Light"/>
              </a:rPr>
              <a:t>.Time</a:t>
            </a:r>
            <a:endParaRPr lang="en-US" altLang="ko-KR" sz="1000" b="1">
              <a:solidFill>
                <a:srgbClr val="4e48ab"/>
              </a:solidFill>
              <a:latin typeface="나눔고딕"/>
              <a:ea typeface="나눔고딕"/>
              <a:cs typeface="Nunito Light"/>
              <a:sym typeface="Nunito Light"/>
            </a:endParaRPr>
          </a:p>
        </p:txBody>
      </p:sp>
      <p:grpSp>
        <p:nvGrpSpPr>
          <p:cNvPr id="1297" name="Google Shape;1259;p45"/>
          <p:cNvGrpSpPr/>
          <p:nvPr/>
        </p:nvGrpSpPr>
        <p:grpSpPr>
          <a:xfrm rot="0">
            <a:off x="6799821" y="2696681"/>
            <a:ext cx="1674973" cy="1622704"/>
            <a:chOff x="2633513" y="1095943"/>
            <a:chExt cx="1674973" cy="1622704"/>
          </a:xfrm>
        </p:grpSpPr>
        <p:sp>
          <p:nvSpPr>
            <p:cNvPr id="1298" name="Google Shape;1260;p45"/>
            <p:cNvSpPr/>
            <p:nvPr/>
          </p:nvSpPr>
          <p:spPr>
            <a:xfrm>
              <a:off x="2633513" y="1129761"/>
              <a:ext cx="1649368" cy="1588886"/>
            </a:xfrm>
            <a:custGeom>
              <a:avLst/>
              <a:gdLst/>
              <a:rect l="l" t="t" r="r" b="b"/>
              <a:pathLst>
                <a:path w="41260" h="39747" extrusionOk="0">
                  <a:moveTo>
                    <a:pt x="22771" y="1"/>
                  </a:moveTo>
                  <a:cubicBezTo>
                    <a:pt x="14437" y="1"/>
                    <a:pt x="7591" y="6719"/>
                    <a:pt x="7591" y="15181"/>
                  </a:cubicBezTo>
                  <a:lnTo>
                    <a:pt x="7591" y="27771"/>
                  </a:lnTo>
                  <a:cubicBezTo>
                    <a:pt x="7591" y="30438"/>
                    <a:pt x="6514" y="33002"/>
                    <a:pt x="4488" y="34720"/>
                  </a:cubicBezTo>
                  <a:lnTo>
                    <a:pt x="1" y="38669"/>
                  </a:lnTo>
                  <a:lnTo>
                    <a:pt x="975" y="39746"/>
                  </a:lnTo>
                  <a:lnTo>
                    <a:pt x="5770" y="35362"/>
                  </a:lnTo>
                  <a:cubicBezTo>
                    <a:pt x="7488" y="33874"/>
                    <a:pt x="9719" y="33002"/>
                    <a:pt x="11976" y="33002"/>
                  </a:cubicBezTo>
                  <a:lnTo>
                    <a:pt x="26079" y="33002"/>
                  </a:lnTo>
                  <a:cubicBezTo>
                    <a:pt x="34515" y="33002"/>
                    <a:pt x="41259" y="26284"/>
                    <a:pt x="41259" y="17848"/>
                  </a:cubicBezTo>
                  <a:lnTo>
                    <a:pt x="41259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9" name="Google Shape;1261;p45"/>
            <p:cNvSpPr/>
            <p:nvPr/>
          </p:nvSpPr>
          <p:spPr>
            <a:xfrm>
              <a:off x="3961983" y="1095943"/>
              <a:ext cx="346503" cy="345464"/>
            </a:xfrm>
            <a:custGeom>
              <a:avLst/>
              <a:gdLst/>
              <a:rect l="l" t="t" r="r" b="b"/>
              <a:pathLst>
                <a:path w="8668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67" y="8642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03" name="Google Shape;1265;p45"/>
          <p:cNvGrpSpPr/>
          <p:nvPr/>
        </p:nvGrpSpPr>
        <p:grpSpPr>
          <a:xfrm rot="0">
            <a:off x="5123200" y="3516718"/>
            <a:ext cx="1695459" cy="1626782"/>
            <a:chOff x="956892" y="1915980"/>
            <a:chExt cx="1695459" cy="1626782"/>
          </a:xfrm>
        </p:grpSpPr>
        <p:sp>
          <p:nvSpPr>
            <p:cNvPr id="1304" name="Google Shape;1266;p45"/>
            <p:cNvSpPr/>
            <p:nvPr/>
          </p:nvSpPr>
          <p:spPr>
            <a:xfrm>
              <a:off x="1004022" y="1953916"/>
              <a:ext cx="1648329" cy="1588846"/>
            </a:xfrm>
            <a:custGeom>
              <a:avLst/>
              <a:gdLst/>
              <a:rect l="l" t="t" r="r" b="b"/>
              <a:pathLst>
                <a:path w="41234" h="39746" extrusionOk="0">
                  <a:moveTo>
                    <a:pt x="1" y="0"/>
                  </a:moveTo>
                  <a:lnTo>
                    <a:pt x="1" y="17950"/>
                  </a:lnTo>
                  <a:cubicBezTo>
                    <a:pt x="1" y="26386"/>
                    <a:pt x="6719" y="33130"/>
                    <a:pt x="15155" y="33130"/>
                  </a:cubicBezTo>
                  <a:lnTo>
                    <a:pt x="29259" y="33130"/>
                  </a:lnTo>
                  <a:cubicBezTo>
                    <a:pt x="31515" y="33130"/>
                    <a:pt x="33746" y="33976"/>
                    <a:pt x="35464" y="35464"/>
                  </a:cubicBezTo>
                  <a:lnTo>
                    <a:pt x="40259" y="39746"/>
                  </a:lnTo>
                  <a:lnTo>
                    <a:pt x="41234" y="38797"/>
                  </a:lnTo>
                  <a:lnTo>
                    <a:pt x="36746" y="34823"/>
                  </a:lnTo>
                  <a:cubicBezTo>
                    <a:pt x="34720" y="33028"/>
                    <a:pt x="33644" y="30566"/>
                    <a:pt x="33644" y="27899"/>
                  </a:cubicBezTo>
                  <a:lnTo>
                    <a:pt x="33644" y="15283"/>
                  </a:lnTo>
                  <a:cubicBezTo>
                    <a:pt x="33644" y="6847"/>
                    <a:pt x="26797" y="0"/>
                    <a:pt x="18463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5" name="Google Shape;1267;p45"/>
            <p:cNvSpPr/>
            <p:nvPr/>
          </p:nvSpPr>
          <p:spPr>
            <a:xfrm>
              <a:off x="956892" y="1915980"/>
              <a:ext cx="345464" cy="345464"/>
            </a:xfrm>
            <a:custGeom>
              <a:avLst/>
              <a:gdLst/>
              <a:rect l="l" t="t" r="r" b="b"/>
              <a:pathLst>
                <a:path w="8642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42" y="8642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07" name="Google Shape;1269;p45"/>
          <p:cNvSpPr/>
          <p:nvPr/>
        </p:nvSpPr>
        <p:spPr>
          <a:xfrm>
            <a:off x="5152935" y="1914579"/>
            <a:ext cx="1652407" cy="158884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8" name="Google Shape;1270;p45"/>
          <p:cNvSpPr/>
          <p:nvPr/>
        </p:nvSpPr>
        <p:spPr>
          <a:xfrm>
            <a:off x="5123195" y="1884838"/>
            <a:ext cx="345464" cy="345504"/>
          </a:xfrm>
          <a:custGeom>
            <a:avLst/>
            <a:gdLst/>
            <a:rect l="l" t="t" r="r" b="b"/>
            <a:pathLst>
              <a:path w="8642" h="8643" extrusionOk="0">
                <a:moveTo>
                  <a:pt x="1" y="1"/>
                </a:moveTo>
                <a:lnTo>
                  <a:pt x="1" y="8642"/>
                </a:lnTo>
                <a:lnTo>
                  <a:pt x="8642" y="8642"/>
                </a:lnTo>
                <a:lnTo>
                  <a:pt x="8642" y="1"/>
                </a:lnTo>
                <a:close/>
              </a:path>
            </a:pathLst>
          </a:custGeom>
          <a:solidFill>
            <a:srgbClr val="3d3d8a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9" name="Google Shape;1272;p45"/>
          <p:cNvSpPr txBox="1"/>
          <p:nvPr/>
        </p:nvSpPr>
        <p:spPr>
          <a:xfrm>
            <a:off x="5319907" y="2255836"/>
            <a:ext cx="9951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Ticketing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rgbClr val="4e48ab"/>
                </a:solidFill>
                <a:latin typeface="나눔고딕"/>
                <a:ea typeface="나눔고딕"/>
                <a:cs typeface="Muli"/>
                <a:sym typeface="Muli"/>
              </a:rPr>
              <a:t>Seat</a:t>
            </a:r>
            <a:br>
              <a:rPr lang="es" sz="1100" b="1">
                <a:solidFill>
                  <a:srgbClr val="4e48ab"/>
                </a:solidFill>
                <a:latin typeface="나눔고딕"/>
                <a:ea typeface="나눔고딕"/>
                <a:cs typeface="Muli"/>
                <a:sym typeface="Muli"/>
              </a:rPr>
            </a:br>
            <a:endParaRPr lang="es" sz="900" b="1">
              <a:solidFill>
                <a:srgbClr val="4e48ab"/>
              </a:solidFill>
              <a:latin typeface="나눔고딕"/>
              <a:ea typeface="나눔고딕"/>
              <a:cs typeface="Muli"/>
              <a:sym typeface="Muli"/>
            </a:endParaRPr>
          </a:p>
        </p:txBody>
      </p:sp>
      <p:sp>
        <p:nvSpPr>
          <p:cNvPr id="1310" name="Google Shape;1273;p45"/>
          <p:cNvSpPr txBox="1"/>
          <p:nvPr/>
        </p:nvSpPr>
        <p:spPr>
          <a:xfrm>
            <a:off x="5213407" y="3892611"/>
            <a:ext cx="12081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View Ticketing List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</p:txBody>
      </p:sp>
      <p:sp>
        <p:nvSpPr>
          <p:cNvPr id="1311" name="Google Shape;1274;p45"/>
          <p:cNvSpPr txBox="1"/>
          <p:nvPr/>
        </p:nvSpPr>
        <p:spPr>
          <a:xfrm>
            <a:off x="7249910" y="3007805"/>
            <a:ext cx="1107900" cy="9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b="1">
                <a:solidFill>
                  <a:srgbClr val="4e48ab"/>
                </a:solidFill>
                <a:latin typeface="나눔고딕"/>
                <a:ea typeface="나눔고딕"/>
                <a:cs typeface="Oswald"/>
                <a:sym typeface="Oswald"/>
              </a:rPr>
              <a:t>Ticketing</a:t>
            </a: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b="1">
              <a:solidFill>
                <a:srgbClr val="4e48ab"/>
              </a:solidFill>
              <a:latin typeface="나눔고딕"/>
              <a:ea typeface="나눔고딕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100" b="1">
                <a:solidFill>
                  <a:srgbClr val="4e48ab"/>
                </a:solidFill>
                <a:latin typeface="나눔고딕"/>
                <a:ea typeface="나눔고딕"/>
                <a:cs typeface="Muli"/>
                <a:sym typeface="Muli"/>
              </a:rPr>
              <a:t>Pay</a:t>
            </a:r>
            <a:endParaRPr lang="es" sz="1100" b="1">
              <a:solidFill>
                <a:srgbClr val="4e48ab"/>
              </a:solidFill>
              <a:latin typeface="나눔고딕"/>
              <a:ea typeface="나눔고딕"/>
              <a:cs typeface="Muli"/>
              <a:sym typeface="Muli"/>
            </a:endParaRPr>
          </a:p>
        </p:txBody>
      </p:sp>
      <p:cxnSp>
        <p:nvCxnSpPr>
          <p:cNvPr id="1332" name="Google Shape;1271;p45"/>
          <p:cNvCxnSpPr/>
          <p:nvPr/>
        </p:nvCxnSpPr>
        <p:spPr>
          <a:xfrm>
            <a:off x="6799821" y="0"/>
            <a:ext cx="0" cy="5104200"/>
          </a:xfrm>
          <a:prstGeom prst="straightConnector1">
            <a:avLst/>
          </a:prstGeom>
          <a:noFill/>
          <a:ln w="38100" cap="flat" cmpd="sng">
            <a:solidFill>
              <a:srgbClr val="6569cf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1337" name="Google Shape;7413;p70"/>
          <p:cNvGrpSpPr/>
          <p:nvPr/>
        </p:nvGrpSpPr>
        <p:grpSpPr>
          <a:xfrm rot="0">
            <a:off x="938060" y="1843379"/>
            <a:ext cx="321523" cy="361656"/>
            <a:chOff x="-35830352" y="1912725"/>
            <a:chExt cx="241048" cy="293225"/>
          </a:xfrm>
          <a:solidFill>
            <a:schemeClr val="lt1"/>
          </a:solidFill>
        </p:grpSpPr>
        <p:sp>
          <p:nvSpPr>
            <p:cNvPr id="1338" name="Google Shape;7414;p70"/>
            <p:cNvSpPr/>
            <p:nvPr/>
          </p:nvSpPr>
          <p:spPr>
            <a:xfrm>
              <a:off x="-35830352" y="1912725"/>
              <a:ext cx="241050" cy="293225"/>
            </a:xfrm>
            <a:custGeom>
              <a:avLst/>
              <a:gdLst/>
              <a:rect l="l" t="t" r="r" b="b"/>
              <a:pathLst>
                <a:path w="9642" h="11729" extrusionOk="0">
                  <a:moveTo>
                    <a:pt x="8665" y="694"/>
                  </a:moveTo>
                  <a:cubicBezTo>
                    <a:pt x="8822" y="726"/>
                    <a:pt x="8980" y="883"/>
                    <a:pt x="8980" y="1041"/>
                  </a:cubicBezTo>
                  <a:lnTo>
                    <a:pt x="8980" y="7562"/>
                  </a:lnTo>
                  <a:lnTo>
                    <a:pt x="2836" y="7562"/>
                  </a:lnTo>
                  <a:lnTo>
                    <a:pt x="2836" y="694"/>
                  </a:lnTo>
                  <a:close/>
                  <a:moveTo>
                    <a:pt x="2175" y="726"/>
                  </a:moveTo>
                  <a:lnTo>
                    <a:pt x="2175" y="7625"/>
                  </a:lnTo>
                  <a:lnTo>
                    <a:pt x="1828" y="7625"/>
                  </a:lnTo>
                  <a:cubicBezTo>
                    <a:pt x="1450" y="7625"/>
                    <a:pt x="1072" y="7720"/>
                    <a:pt x="788" y="7972"/>
                  </a:cubicBezTo>
                  <a:lnTo>
                    <a:pt x="788" y="1797"/>
                  </a:lnTo>
                  <a:cubicBezTo>
                    <a:pt x="788" y="1198"/>
                    <a:pt x="1261" y="726"/>
                    <a:pt x="1828" y="726"/>
                  </a:cubicBezTo>
                  <a:close/>
                  <a:moveTo>
                    <a:pt x="8791" y="8287"/>
                  </a:moveTo>
                  <a:cubicBezTo>
                    <a:pt x="8696" y="8507"/>
                    <a:pt x="8665" y="8759"/>
                    <a:pt x="8633" y="8948"/>
                  </a:cubicBezTo>
                  <a:lnTo>
                    <a:pt x="1734" y="8948"/>
                  </a:lnTo>
                  <a:cubicBezTo>
                    <a:pt x="1545" y="8948"/>
                    <a:pt x="1387" y="9106"/>
                    <a:pt x="1387" y="9295"/>
                  </a:cubicBezTo>
                  <a:cubicBezTo>
                    <a:pt x="1387" y="9515"/>
                    <a:pt x="1545" y="9673"/>
                    <a:pt x="1734" y="9673"/>
                  </a:cubicBezTo>
                  <a:lnTo>
                    <a:pt x="4821" y="9673"/>
                  </a:lnTo>
                  <a:lnTo>
                    <a:pt x="4821" y="10335"/>
                  </a:lnTo>
                  <a:lnTo>
                    <a:pt x="1860" y="10335"/>
                  </a:lnTo>
                  <a:cubicBezTo>
                    <a:pt x="1293" y="10335"/>
                    <a:pt x="757" y="9925"/>
                    <a:pt x="757" y="9295"/>
                  </a:cubicBezTo>
                  <a:cubicBezTo>
                    <a:pt x="757" y="8728"/>
                    <a:pt x="1230" y="8287"/>
                    <a:pt x="1765" y="8287"/>
                  </a:cubicBezTo>
                  <a:close/>
                  <a:moveTo>
                    <a:pt x="8665" y="9673"/>
                  </a:moveTo>
                  <a:cubicBezTo>
                    <a:pt x="8696" y="9894"/>
                    <a:pt x="8759" y="10146"/>
                    <a:pt x="8822" y="10335"/>
                  </a:cubicBezTo>
                  <a:lnTo>
                    <a:pt x="7594" y="10335"/>
                  </a:lnTo>
                  <a:lnTo>
                    <a:pt x="7594" y="9673"/>
                  </a:lnTo>
                  <a:close/>
                  <a:moveTo>
                    <a:pt x="6900" y="9673"/>
                  </a:moveTo>
                  <a:lnTo>
                    <a:pt x="6900" y="10693"/>
                  </a:lnTo>
                  <a:lnTo>
                    <a:pt x="6428" y="10398"/>
                  </a:lnTo>
                  <a:cubicBezTo>
                    <a:pt x="6396" y="10366"/>
                    <a:pt x="6302" y="10366"/>
                    <a:pt x="6239" y="10366"/>
                  </a:cubicBezTo>
                  <a:cubicBezTo>
                    <a:pt x="6144" y="10366"/>
                    <a:pt x="6113" y="10366"/>
                    <a:pt x="6018" y="10398"/>
                  </a:cubicBezTo>
                  <a:lnTo>
                    <a:pt x="5514" y="10713"/>
                  </a:lnTo>
                  <a:lnTo>
                    <a:pt x="5514" y="9673"/>
                  </a:lnTo>
                  <a:close/>
                  <a:moveTo>
                    <a:pt x="1734" y="1"/>
                  </a:moveTo>
                  <a:cubicBezTo>
                    <a:pt x="1261" y="1"/>
                    <a:pt x="820" y="222"/>
                    <a:pt x="505" y="537"/>
                  </a:cubicBezTo>
                  <a:cubicBezTo>
                    <a:pt x="190" y="820"/>
                    <a:pt x="1" y="1261"/>
                    <a:pt x="1" y="1734"/>
                  </a:cubicBezTo>
                  <a:lnTo>
                    <a:pt x="1" y="9295"/>
                  </a:lnTo>
                  <a:cubicBezTo>
                    <a:pt x="95" y="10272"/>
                    <a:pt x="946" y="10996"/>
                    <a:pt x="1860" y="10996"/>
                  </a:cubicBezTo>
                  <a:lnTo>
                    <a:pt x="4853" y="10996"/>
                  </a:lnTo>
                  <a:lnTo>
                    <a:pt x="4853" y="11343"/>
                  </a:lnTo>
                  <a:cubicBezTo>
                    <a:pt x="4853" y="11469"/>
                    <a:pt x="4916" y="11595"/>
                    <a:pt x="5042" y="11658"/>
                  </a:cubicBezTo>
                  <a:cubicBezTo>
                    <a:pt x="5099" y="11700"/>
                    <a:pt x="5155" y="11717"/>
                    <a:pt x="5209" y="11717"/>
                  </a:cubicBezTo>
                  <a:cubicBezTo>
                    <a:pt x="5275" y="11717"/>
                    <a:pt x="5336" y="11692"/>
                    <a:pt x="5388" y="11658"/>
                  </a:cubicBezTo>
                  <a:lnTo>
                    <a:pt x="6239" y="11122"/>
                  </a:lnTo>
                  <a:lnTo>
                    <a:pt x="7058" y="11658"/>
                  </a:lnTo>
                  <a:cubicBezTo>
                    <a:pt x="7121" y="11705"/>
                    <a:pt x="7176" y="11729"/>
                    <a:pt x="7231" y="11729"/>
                  </a:cubicBezTo>
                  <a:cubicBezTo>
                    <a:pt x="7286" y="11729"/>
                    <a:pt x="7342" y="11705"/>
                    <a:pt x="7405" y="11658"/>
                  </a:cubicBezTo>
                  <a:cubicBezTo>
                    <a:pt x="7531" y="11595"/>
                    <a:pt x="7594" y="11500"/>
                    <a:pt x="7594" y="11343"/>
                  </a:cubicBezTo>
                  <a:lnTo>
                    <a:pt x="7594" y="10996"/>
                  </a:lnTo>
                  <a:lnTo>
                    <a:pt x="9295" y="10996"/>
                  </a:lnTo>
                  <a:cubicBezTo>
                    <a:pt x="9421" y="10996"/>
                    <a:pt x="9547" y="10933"/>
                    <a:pt x="9578" y="10839"/>
                  </a:cubicBezTo>
                  <a:cubicBezTo>
                    <a:pt x="9641" y="10713"/>
                    <a:pt x="9641" y="10618"/>
                    <a:pt x="9578" y="10524"/>
                  </a:cubicBezTo>
                  <a:cubicBezTo>
                    <a:pt x="9169" y="9767"/>
                    <a:pt x="9169" y="8885"/>
                    <a:pt x="9578" y="8098"/>
                  </a:cubicBezTo>
                  <a:cubicBezTo>
                    <a:pt x="9610" y="8035"/>
                    <a:pt x="9610" y="8003"/>
                    <a:pt x="9610" y="7909"/>
                  </a:cubicBezTo>
                  <a:lnTo>
                    <a:pt x="9610" y="1041"/>
                  </a:lnTo>
                  <a:cubicBezTo>
                    <a:pt x="9610" y="474"/>
                    <a:pt x="9137" y="1"/>
                    <a:pt x="8602" y="1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9" name="Google Shape;7415;p70"/>
            <p:cNvSpPr/>
            <p:nvPr/>
          </p:nvSpPr>
          <p:spPr>
            <a:xfrm>
              <a:off x="-35742924" y="1965500"/>
              <a:ext cx="120550" cy="119750"/>
            </a:xfrm>
            <a:custGeom>
              <a:avLst/>
              <a:gdLst/>
              <a:rect l="l" t="t" r="r" b="b"/>
              <a:pathLst>
                <a:path w="4822" h="4790" extrusionOk="0">
                  <a:moveTo>
                    <a:pt x="2364" y="694"/>
                  </a:moveTo>
                  <a:cubicBezTo>
                    <a:pt x="2773" y="694"/>
                    <a:pt x="3057" y="1009"/>
                    <a:pt x="3057" y="1356"/>
                  </a:cubicBezTo>
                  <a:cubicBezTo>
                    <a:pt x="3057" y="1765"/>
                    <a:pt x="2742" y="2049"/>
                    <a:pt x="2364" y="2049"/>
                  </a:cubicBezTo>
                  <a:cubicBezTo>
                    <a:pt x="2348" y="2050"/>
                    <a:pt x="2332" y="2051"/>
                    <a:pt x="2316" y="2051"/>
                  </a:cubicBezTo>
                  <a:cubicBezTo>
                    <a:pt x="1989" y="2051"/>
                    <a:pt x="1702" y="1746"/>
                    <a:pt x="1702" y="1356"/>
                  </a:cubicBezTo>
                  <a:cubicBezTo>
                    <a:pt x="1702" y="977"/>
                    <a:pt x="2017" y="694"/>
                    <a:pt x="2364" y="694"/>
                  </a:cubicBezTo>
                  <a:close/>
                  <a:moveTo>
                    <a:pt x="2427" y="2742"/>
                  </a:moveTo>
                  <a:cubicBezTo>
                    <a:pt x="3246" y="2742"/>
                    <a:pt x="3939" y="3340"/>
                    <a:pt x="4097" y="4128"/>
                  </a:cubicBezTo>
                  <a:lnTo>
                    <a:pt x="757" y="4128"/>
                  </a:lnTo>
                  <a:cubicBezTo>
                    <a:pt x="883" y="3340"/>
                    <a:pt x="1576" y="2742"/>
                    <a:pt x="2427" y="2742"/>
                  </a:cubicBezTo>
                  <a:close/>
                  <a:moveTo>
                    <a:pt x="2427" y="1"/>
                  </a:moveTo>
                  <a:cubicBezTo>
                    <a:pt x="1671" y="1"/>
                    <a:pt x="1041" y="599"/>
                    <a:pt x="1041" y="1356"/>
                  </a:cubicBezTo>
                  <a:cubicBezTo>
                    <a:pt x="1041" y="1734"/>
                    <a:pt x="1167" y="2049"/>
                    <a:pt x="1387" y="2269"/>
                  </a:cubicBezTo>
                  <a:cubicBezTo>
                    <a:pt x="568" y="2647"/>
                    <a:pt x="32" y="3498"/>
                    <a:pt x="32" y="4443"/>
                  </a:cubicBezTo>
                  <a:cubicBezTo>
                    <a:pt x="1" y="4632"/>
                    <a:pt x="158" y="4790"/>
                    <a:pt x="379" y="4790"/>
                  </a:cubicBezTo>
                  <a:lnTo>
                    <a:pt x="4475" y="4790"/>
                  </a:lnTo>
                  <a:cubicBezTo>
                    <a:pt x="4664" y="4790"/>
                    <a:pt x="4821" y="4632"/>
                    <a:pt x="4821" y="4443"/>
                  </a:cubicBezTo>
                  <a:cubicBezTo>
                    <a:pt x="4821" y="3498"/>
                    <a:pt x="4254" y="2647"/>
                    <a:pt x="3435" y="2269"/>
                  </a:cubicBezTo>
                  <a:cubicBezTo>
                    <a:pt x="3687" y="2049"/>
                    <a:pt x="3813" y="1702"/>
                    <a:pt x="3813" y="1356"/>
                  </a:cubicBezTo>
                  <a:cubicBezTo>
                    <a:pt x="3813" y="599"/>
                    <a:pt x="3183" y="1"/>
                    <a:pt x="2427" y="1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40" name="Google Shape;7436;p70"/>
          <p:cNvGrpSpPr/>
          <p:nvPr/>
        </p:nvGrpSpPr>
        <p:grpSpPr>
          <a:xfrm rot="0">
            <a:off x="3966101" y="2696681"/>
            <a:ext cx="282059" cy="311124"/>
            <a:chOff x="-32245876" y="1938725"/>
            <a:chExt cx="295400" cy="292225"/>
          </a:xfrm>
          <a:solidFill>
            <a:schemeClr val="lt1"/>
          </a:solidFill>
        </p:grpSpPr>
        <p:sp>
          <p:nvSpPr>
            <p:cNvPr id="1341" name="Google Shape;7437;p70"/>
            <p:cNvSpPr/>
            <p:nvPr/>
          </p:nvSpPr>
          <p:spPr>
            <a:xfrm>
              <a:off x="-32156076" y="2042700"/>
              <a:ext cx="120525" cy="120525"/>
            </a:xfrm>
            <a:custGeom>
              <a:avLst/>
              <a:gdLst/>
              <a:rect l="l" t="t" r="r" b="b"/>
              <a:pathLst>
                <a:path w="4821" h="4821" extrusionOk="0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7438;p70"/>
            <p:cNvSpPr/>
            <p:nvPr/>
          </p:nvSpPr>
          <p:spPr>
            <a:xfrm>
              <a:off x="-32105676" y="2076550"/>
              <a:ext cx="35475" cy="33900"/>
            </a:xfrm>
            <a:custGeom>
              <a:avLst/>
              <a:gdLst/>
              <a:rect l="l" t="t" r="r" b="b"/>
              <a:pathLst>
                <a:path w="1419" h="135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3" name="Google Shape;7439;p70"/>
            <p:cNvSpPr/>
            <p:nvPr/>
          </p:nvSpPr>
          <p:spPr>
            <a:xfrm>
              <a:off x="-32245876" y="1938725"/>
              <a:ext cx="295400" cy="292225"/>
            </a:xfrm>
            <a:custGeom>
              <a:avLst/>
              <a:gdLst/>
              <a:rect l="l" t="t" r="r" b="b"/>
              <a:pathLst>
                <a:path w="11816" h="11689" extrusionOk="0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55" name="Google Shape;8765;p73"/>
          <p:cNvGrpSpPr/>
          <p:nvPr/>
        </p:nvGrpSpPr>
        <p:grpSpPr>
          <a:xfrm rot="0">
            <a:off x="5116787" y="3516718"/>
            <a:ext cx="340807" cy="340807"/>
            <a:chOff x="-13528775" y="2507400"/>
            <a:chExt cx="352875" cy="352875"/>
          </a:xfrm>
          <a:solidFill>
            <a:schemeClr val="lt1"/>
          </a:solidFill>
        </p:grpSpPr>
        <p:sp>
          <p:nvSpPr>
            <p:cNvPr id="1356" name="Google Shape;8766;p73"/>
            <p:cNvSpPr/>
            <p:nvPr/>
          </p:nvSpPr>
          <p:spPr>
            <a:xfrm>
              <a:off x="-13528775" y="2507400"/>
              <a:ext cx="352875" cy="352875"/>
            </a:xfrm>
            <a:custGeom>
              <a:avLst/>
              <a:gdLst/>
              <a:rect l="l" t="t" r="r" b="b"/>
              <a:pathLst>
                <a:path w="14115" h="14115" extrusionOk="0">
                  <a:moveTo>
                    <a:pt x="6018" y="851"/>
                  </a:moveTo>
                  <a:lnTo>
                    <a:pt x="7121" y="2489"/>
                  </a:lnTo>
                  <a:lnTo>
                    <a:pt x="5640" y="2489"/>
                  </a:lnTo>
                  <a:lnTo>
                    <a:pt x="4538" y="851"/>
                  </a:lnTo>
                  <a:close/>
                  <a:moveTo>
                    <a:pt x="8507" y="851"/>
                  </a:moveTo>
                  <a:lnTo>
                    <a:pt x="9610" y="2489"/>
                  </a:lnTo>
                  <a:lnTo>
                    <a:pt x="8129" y="2489"/>
                  </a:lnTo>
                  <a:lnTo>
                    <a:pt x="7026" y="851"/>
                  </a:lnTo>
                  <a:close/>
                  <a:moveTo>
                    <a:pt x="10996" y="851"/>
                  </a:moveTo>
                  <a:lnTo>
                    <a:pt x="12099" y="2489"/>
                  </a:lnTo>
                  <a:lnTo>
                    <a:pt x="10586" y="2489"/>
                  </a:lnTo>
                  <a:lnTo>
                    <a:pt x="9484" y="851"/>
                  </a:lnTo>
                  <a:close/>
                  <a:moveTo>
                    <a:pt x="12855" y="851"/>
                  </a:moveTo>
                  <a:cubicBezTo>
                    <a:pt x="13075" y="851"/>
                    <a:pt x="13264" y="1040"/>
                    <a:pt x="13264" y="1260"/>
                  </a:cubicBezTo>
                  <a:lnTo>
                    <a:pt x="13264" y="2489"/>
                  </a:lnTo>
                  <a:lnTo>
                    <a:pt x="13075" y="2489"/>
                  </a:lnTo>
                  <a:lnTo>
                    <a:pt x="11973" y="851"/>
                  </a:lnTo>
                  <a:close/>
                  <a:moveTo>
                    <a:pt x="7121" y="3308"/>
                  </a:moveTo>
                  <a:lnTo>
                    <a:pt x="6018" y="4978"/>
                  </a:lnTo>
                  <a:lnTo>
                    <a:pt x="4538" y="4978"/>
                  </a:lnTo>
                  <a:lnTo>
                    <a:pt x="5640" y="3308"/>
                  </a:lnTo>
                  <a:close/>
                  <a:moveTo>
                    <a:pt x="9610" y="3308"/>
                  </a:moveTo>
                  <a:lnTo>
                    <a:pt x="8507" y="4978"/>
                  </a:lnTo>
                  <a:lnTo>
                    <a:pt x="7026" y="4978"/>
                  </a:lnTo>
                  <a:lnTo>
                    <a:pt x="8129" y="3308"/>
                  </a:lnTo>
                  <a:close/>
                  <a:moveTo>
                    <a:pt x="12099" y="3308"/>
                  </a:moveTo>
                  <a:lnTo>
                    <a:pt x="10996" y="4978"/>
                  </a:lnTo>
                  <a:lnTo>
                    <a:pt x="9484" y="4978"/>
                  </a:lnTo>
                  <a:lnTo>
                    <a:pt x="10586" y="3308"/>
                  </a:lnTo>
                  <a:close/>
                  <a:moveTo>
                    <a:pt x="13264" y="3308"/>
                  </a:moveTo>
                  <a:lnTo>
                    <a:pt x="13264" y="4978"/>
                  </a:lnTo>
                  <a:lnTo>
                    <a:pt x="11973" y="4978"/>
                  </a:lnTo>
                  <a:lnTo>
                    <a:pt x="13075" y="3308"/>
                  </a:lnTo>
                  <a:close/>
                  <a:moveTo>
                    <a:pt x="3561" y="851"/>
                  </a:moveTo>
                  <a:lnTo>
                    <a:pt x="4916" y="2930"/>
                  </a:lnTo>
                  <a:lnTo>
                    <a:pt x="3561" y="5009"/>
                  </a:lnTo>
                  <a:lnTo>
                    <a:pt x="820" y="5009"/>
                  </a:lnTo>
                  <a:lnTo>
                    <a:pt x="820" y="1323"/>
                  </a:lnTo>
                  <a:cubicBezTo>
                    <a:pt x="788" y="1040"/>
                    <a:pt x="977" y="851"/>
                    <a:pt x="1230" y="851"/>
                  </a:cubicBezTo>
                  <a:close/>
                  <a:moveTo>
                    <a:pt x="13264" y="5797"/>
                  </a:moveTo>
                  <a:lnTo>
                    <a:pt x="13264" y="12886"/>
                  </a:lnTo>
                  <a:cubicBezTo>
                    <a:pt x="13264" y="13138"/>
                    <a:pt x="13075" y="13327"/>
                    <a:pt x="12855" y="13327"/>
                  </a:cubicBezTo>
                  <a:lnTo>
                    <a:pt x="1230" y="13327"/>
                  </a:lnTo>
                  <a:cubicBezTo>
                    <a:pt x="1009" y="13327"/>
                    <a:pt x="851" y="13138"/>
                    <a:pt x="851" y="12886"/>
                  </a:cubicBezTo>
                  <a:lnTo>
                    <a:pt x="851" y="5797"/>
                  </a:lnTo>
                  <a:close/>
                  <a:moveTo>
                    <a:pt x="1230" y="0"/>
                  </a:moveTo>
                  <a:cubicBezTo>
                    <a:pt x="568" y="0"/>
                    <a:pt x="1" y="567"/>
                    <a:pt x="1" y="1260"/>
                  </a:cubicBezTo>
                  <a:lnTo>
                    <a:pt x="1" y="12886"/>
                  </a:lnTo>
                  <a:cubicBezTo>
                    <a:pt x="1" y="13547"/>
                    <a:pt x="568" y="14114"/>
                    <a:pt x="1230" y="14114"/>
                  </a:cubicBezTo>
                  <a:lnTo>
                    <a:pt x="12855" y="14114"/>
                  </a:lnTo>
                  <a:cubicBezTo>
                    <a:pt x="13516" y="14114"/>
                    <a:pt x="14115" y="13547"/>
                    <a:pt x="14115" y="12886"/>
                  </a:cubicBezTo>
                  <a:lnTo>
                    <a:pt x="14115" y="1260"/>
                  </a:lnTo>
                  <a:cubicBezTo>
                    <a:pt x="14115" y="599"/>
                    <a:pt x="13548" y="0"/>
                    <a:pt x="12855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8767;p73"/>
            <p:cNvSpPr/>
            <p:nvPr/>
          </p:nvSpPr>
          <p:spPr>
            <a:xfrm>
              <a:off x="-13403525" y="2673750"/>
              <a:ext cx="123675" cy="145750"/>
            </a:xfrm>
            <a:custGeom>
              <a:avLst/>
              <a:gdLst/>
              <a:rect l="l" t="t" r="r" b="b"/>
              <a:pathLst>
                <a:path w="4947" h="5830" extrusionOk="0">
                  <a:moveTo>
                    <a:pt x="819" y="1159"/>
                  </a:moveTo>
                  <a:lnTo>
                    <a:pt x="3749" y="2924"/>
                  </a:lnTo>
                  <a:lnTo>
                    <a:pt x="819" y="4688"/>
                  </a:lnTo>
                  <a:lnTo>
                    <a:pt x="819" y="1159"/>
                  </a:lnTo>
                  <a:close/>
                  <a:moveTo>
                    <a:pt x="415" y="0"/>
                  </a:moveTo>
                  <a:cubicBezTo>
                    <a:pt x="197" y="0"/>
                    <a:pt x="0" y="166"/>
                    <a:pt x="0" y="403"/>
                  </a:cubicBezTo>
                  <a:lnTo>
                    <a:pt x="0" y="5412"/>
                  </a:lnTo>
                  <a:cubicBezTo>
                    <a:pt x="0" y="5570"/>
                    <a:pt x="63" y="5696"/>
                    <a:pt x="189" y="5759"/>
                  </a:cubicBezTo>
                  <a:cubicBezTo>
                    <a:pt x="252" y="5806"/>
                    <a:pt x="323" y="5830"/>
                    <a:pt x="398" y="5830"/>
                  </a:cubicBezTo>
                  <a:cubicBezTo>
                    <a:pt x="473" y="5830"/>
                    <a:pt x="551" y="5806"/>
                    <a:pt x="630" y="5759"/>
                  </a:cubicBezTo>
                  <a:lnTo>
                    <a:pt x="4757" y="3239"/>
                  </a:lnTo>
                  <a:cubicBezTo>
                    <a:pt x="4883" y="3176"/>
                    <a:pt x="4946" y="3050"/>
                    <a:pt x="4946" y="2892"/>
                  </a:cubicBezTo>
                  <a:cubicBezTo>
                    <a:pt x="4946" y="2735"/>
                    <a:pt x="4883" y="2640"/>
                    <a:pt x="4757" y="2577"/>
                  </a:cubicBezTo>
                  <a:lnTo>
                    <a:pt x="630" y="57"/>
                  </a:lnTo>
                  <a:cubicBezTo>
                    <a:pt x="560" y="18"/>
                    <a:pt x="487" y="0"/>
                    <a:pt x="415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8768;p73"/>
            <p:cNvSpPr/>
            <p:nvPr/>
          </p:nvSpPr>
          <p:spPr>
            <a:xfrm>
              <a:off x="-13486225" y="2559375"/>
              <a:ext cx="40974" cy="41775"/>
            </a:xfrm>
            <a:custGeom>
              <a:avLst/>
              <a:gdLst/>
              <a:rect l="l" t="t" r="r" b="b"/>
              <a:pathLst>
                <a:path w="1639" h="1671" extrusionOk="0">
                  <a:moveTo>
                    <a:pt x="819" y="0"/>
                  </a:moveTo>
                  <a:cubicBezTo>
                    <a:pt x="378" y="0"/>
                    <a:pt x="0" y="378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38" y="1292"/>
                    <a:pt x="1638" y="851"/>
                  </a:cubicBezTo>
                  <a:cubicBezTo>
                    <a:pt x="1638" y="378"/>
                    <a:pt x="1292" y="0"/>
                    <a:pt x="819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65" name="Google Shape;9580;p75"/>
          <p:cNvSpPr/>
          <p:nvPr/>
        </p:nvSpPr>
        <p:spPr>
          <a:xfrm>
            <a:off x="3939958" y="1020792"/>
            <a:ext cx="334346" cy="329934"/>
          </a:xfrm>
          <a:custGeom>
            <a:avLst/>
            <a:gd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chemeClr val="lt1"/>
          </a:solidFill>
          <a:ln w="9525" cap="flat" cmpd="sng" algn="ctr">
            <a:solidFill>
              <a:srgbClr val="7a7cc4"/>
            </a:solidFill>
            <a:prstDash val="solid"/>
            <a:round/>
            <a:headEnd w="med" len="med"/>
            <a:tailEnd w="med" len="med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66" name="Google Shape;5653;p66"/>
          <p:cNvGrpSpPr/>
          <p:nvPr/>
        </p:nvGrpSpPr>
        <p:grpSpPr>
          <a:xfrm rot="0">
            <a:off x="8110848" y="2696681"/>
            <a:ext cx="347685" cy="349421"/>
            <a:chOff x="-62882848" y="2664925"/>
            <a:chExt cx="315848" cy="317425"/>
          </a:xfrm>
          <a:solidFill>
            <a:schemeClr val="lt1"/>
          </a:solidFill>
        </p:grpSpPr>
        <p:sp>
          <p:nvSpPr>
            <p:cNvPr id="1367" name="Google Shape;5654;p66"/>
            <p:cNvSpPr/>
            <p:nvPr/>
          </p:nvSpPr>
          <p:spPr>
            <a:xfrm>
              <a:off x="-62882848" y="2664925"/>
              <a:ext cx="315850" cy="317425"/>
            </a:xfrm>
            <a:custGeom>
              <a:avLst/>
              <a:gdLst/>
              <a:rect l="l" t="t" r="r" b="b"/>
              <a:pathLst>
                <a:path w="12634" h="12697" extrusionOk="0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5655;p66"/>
            <p:cNvSpPr/>
            <p:nvPr/>
          </p:nvSpPr>
          <p:spPr>
            <a:xfrm>
              <a:off x="-62756048" y="2702725"/>
              <a:ext cx="62225" cy="146525"/>
            </a:xfrm>
            <a:custGeom>
              <a:avLst/>
              <a:gd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69" name="Google Shape;5562;p65"/>
          <p:cNvSpPr/>
          <p:nvPr/>
        </p:nvSpPr>
        <p:spPr>
          <a:xfrm>
            <a:off x="5213407" y="1950178"/>
            <a:ext cx="154028" cy="254858"/>
          </a:xfrm>
          <a:custGeom>
            <a:avLst/>
            <a:gd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lt1"/>
          </a:solidFill>
          <a:ln w="9525" cap="flat" cmpd="sng" algn="ctr">
            <a:solidFill>
              <a:srgbClr val="7a7cc4"/>
            </a:solidFill>
            <a:prstDash val="solid"/>
            <a:round/>
            <a:headEnd w="med" len="med"/>
            <a:tailEnd w="med" len="med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1370" name="Google Shape;7449;p70"/>
          <p:cNvGrpSpPr/>
          <p:nvPr/>
        </p:nvGrpSpPr>
        <p:grpSpPr>
          <a:xfrm rot="0">
            <a:off x="938066" y="211498"/>
            <a:ext cx="334922" cy="334031"/>
            <a:chOff x="-35495600" y="2631825"/>
            <a:chExt cx="292228" cy="291450"/>
          </a:xfrm>
          <a:solidFill>
            <a:schemeClr val="lt1"/>
          </a:solidFill>
        </p:grpSpPr>
        <p:sp>
          <p:nvSpPr>
            <p:cNvPr id="1371" name="Google Shape;7450;p70"/>
            <p:cNvSpPr/>
            <p:nvPr/>
          </p:nvSpPr>
          <p:spPr>
            <a:xfrm>
              <a:off x="-35495600" y="2735025"/>
              <a:ext cx="137075" cy="188250"/>
            </a:xfrm>
            <a:custGeom>
              <a:avLst/>
              <a:gdLst/>
              <a:rect l="l" t="t" r="r" b="b"/>
              <a:pathLst>
                <a:path w="5483" h="7530" extrusionOk="0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2" name="Google Shape;7451;p70"/>
            <p:cNvSpPr/>
            <p:nvPr/>
          </p:nvSpPr>
          <p:spPr>
            <a:xfrm>
              <a:off x="-35339648" y="2631825"/>
              <a:ext cx="136275" cy="188275"/>
            </a:xfrm>
            <a:custGeom>
              <a:avLst/>
              <a:gdLst/>
              <a:rect l="l" t="t" r="r" b="b"/>
              <a:pathLst>
                <a:path w="5451" h="7531" extrusionOk="0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3" name="Google Shape;7452;p70"/>
            <p:cNvSpPr/>
            <p:nvPr/>
          </p:nvSpPr>
          <p:spPr>
            <a:xfrm>
              <a:off x="-35341224" y="2836625"/>
              <a:ext cx="85075" cy="84500"/>
            </a:xfrm>
            <a:custGeom>
              <a:avLst/>
              <a:gdLst/>
              <a:rect l="l" t="t" r="r" b="b"/>
              <a:pathLst>
                <a:path w="3403" h="3380" extrusionOk="0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4" name="Google Shape;7453;p70"/>
            <p:cNvSpPr/>
            <p:nvPr/>
          </p:nvSpPr>
          <p:spPr>
            <a:xfrm>
              <a:off x="-35442048" y="2632625"/>
              <a:ext cx="84300" cy="85075"/>
            </a:xfrm>
            <a:custGeom>
              <a:avLst/>
              <a:gdLst/>
              <a:rect l="l" t="t" r="r" b="b"/>
              <a:pathLst>
                <a:path w="3372" h="3403" extrusionOk="0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rgbClr val="7a7cc4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1"/>
          <p:cNvSpPr txBox="1">
            <a:spLocks noGrp="1"/>
          </p:cNvSpPr>
          <p:nvPr>
            <p:ph type="ctrTitle" idx="0"/>
          </p:nvPr>
        </p:nvSpPr>
        <p:spPr>
          <a:xfrm>
            <a:off x="1871091" y="2829045"/>
            <a:ext cx="7272909" cy="1686947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900" b="1">
                <a:latin typeface="나눔고딕"/>
                <a:ea typeface="나눔고딕"/>
              </a:rPr>
              <a:t>프로젝트명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</a:t>
            </a:r>
            <a:r>
              <a:rPr lang="ko-KR" altLang="en-US" sz="1900">
                <a:latin typeface="나눔고딕"/>
                <a:ea typeface="나눔고딕"/>
              </a:rPr>
              <a:t>시네마 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내용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          </a:t>
            </a:r>
            <a:r>
              <a:rPr lang="ko-KR" altLang="en-US" sz="1900">
                <a:latin typeface="나눔고딕"/>
                <a:ea typeface="나눔고딕"/>
              </a:rPr>
              <a:t>영화</a:t>
            </a:r>
            <a:r>
              <a:rPr lang="en-US" altLang="ko-KR" sz="1900">
                <a:latin typeface="나눔고딕"/>
                <a:ea typeface="나눔고딕"/>
              </a:rPr>
              <a:t> </a:t>
            </a:r>
            <a:r>
              <a:rPr lang="ko-KR" altLang="en-US" sz="1900">
                <a:latin typeface="나눔고딕"/>
                <a:ea typeface="나눔고딕"/>
              </a:rPr>
              <a:t>예매 사이트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개발인원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    </a:t>
            </a:r>
            <a:r>
              <a:rPr lang="en-US" altLang="ko-KR" sz="1900">
                <a:latin typeface="나눔고딕"/>
                <a:ea typeface="나눔고딕"/>
              </a:rPr>
              <a:t>3</a:t>
            </a:r>
            <a:r>
              <a:rPr lang="ko-KR" altLang="en-US" sz="1900">
                <a:latin typeface="나눔고딕"/>
                <a:ea typeface="나눔고딕"/>
              </a:rPr>
              <a:t>인</a:t>
            </a:r>
            <a:br>
              <a:rPr lang="ko-KR" altLang="en-US" sz="1900" b="1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개발기간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    </a:t>
            </a:r>
            <a:r>
              <a:rPr lang="en-US" altLang="ko-KR" sz="1900">
                <a:latin typeface="나눔고딕"/>
                <a:ea typeface="나눔고딕"/>
              </a:rPr>
              <a:t>10</a:t>
            </a:r>
            <a:r>
              <a:rPr lang="ko-KR" altLang="en-US" sz="1900">
                <a:latin typeface="나눔고딕"/>
                <a:ea typeface="나눔고딕"/>
              </a:rPr>
              <a:t>일 </a:t>
            </a:r>
            <a:r>
              <a:rPr lang="en-US" altLang="ko-KR" sz="1900">
                <a:latin typeface="나눔고딕"/>
                <a:ea typeface="나눔고딕"/>
              </a:rPr>
              <a:t>(2021</a:t>
            </a:r>
            <a:r>
              <a:rPr lang="ko-KR" altLang="en-US" sz="1900">
                <a:latin typeface="나눔고딕"/>
                <a:ea typeface="나눔고딕"/>
              </a:rPr>
              <a:t>년 </a:t>
            </a:r>
            <a:r>
              <a:rPr lang="en-US" altLang="ko-KR" sz="1900">
                <a:latin typeface="나눔고딕"/>
                <a:ea typeface="나눔고딕"/>
              </a:rPr>
              <a:t>07/10</a:t>
            </a:r>
            <a:r>
              <a:rPr lang="ko-KR" altLang="en-US" sz="1900">
                <a:latin typeface="나눔고딕"/>
                <a:ea typeface="나눔고딕"/>
              </a:rPr>
              <a:t> </a:t>
            </a:r>
            <a:r>
              <a:rPr lang="en-US" altLang="ko-KR" sz="1900">
                <a:latin typeface="나눔고딕"/>
                <a:ea typeface="나눔고딕"/>
              </a:rPr>
              <a:t>~</a:t>
            </a:r>
            <a:r>
              <a:rPr lang="ko-KR" altLang="en-US" sz="1900">
                <a:latin typeface="나눔고딕"/>
                <a:ea typeface="나눔고딕"/>
              </a:rPr>
              <a:t> </a:t>
            </a:r>
            <a:r>
              <a:rPr lang="en-US" altLang="ko-KR" sz="1900">
                <a:latin typeface="나눔고딕"/>
                <a:ea typeface="나눔고딕"/>
              </a:rPr>
              <a:t>07/19)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개발환경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>
                <a:latin typeface="나눔고딕"/>
                <a:ea typeface="나눔고딕"/>
              </a:rPr>
              <a:t>        </a:t>
            </a:r>
            <a:r>
              <a:rPr lang="en-US" altLang="ko-KR" sz="1900">
                <a:latin typeface="나눔고딕"/>
                <a:ea typeface="나눔고딕"/>
              </a:rPr>
              <a:t>JDK 11.0.11,</a:t>
            </a:r>
            <a:r>
              <a:rPr lang="ko-KR" altLang="en-US" sz="1900">
                <a:latin typeface="나눔고딕"/>
                <a:ea typeface="나눔고딕"/>
              </a:rPr>
              <a:t> </a:t>
            </a:r>
            <a:r>
              <a:rPr lang="en-US" altLang="ko-KR" sz="1900">
                <a:latin typeface="나눔고딕"/>
                <a:ea typeface="나눔고딕"/>
              </a:rPr>
              <a:t>Oracle XE 11g</a:t>
            </a:r>
            <a:br>
              <a:rPr lang="en-US" altLang="ko-KR" sz="1900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사용기술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    </a:t>
            </a:r>
            <a:r>
              <a:rPr lang="en-US" altLang="ko-KR" sz="1900">
                <a:latin typeface="나눔고딕"/>
                <a:ea typeface="나눔고딕"/>
              </a:rPr>
              <a:t>JAVA, SQL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en-US" altLang="ko-KR" sz="1900" b="1">
                <a:latin typeface="나눔고딕"/>
                <a:ea typeface="나눔고딕"/>
              </a:rPr>
              <a:t>Github</a:t>
            </a:r>
            <a:r>
              <a:rPr lang="ko-KR" altLang="en-US" sz="1900" b="1">
                <a:latin typeface="나눔고딕"/>
                <a:ea typeface="나눔고딕"/>
              </a:rPr>
              <a:t>주소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</a:t>
            </a:r>
            <a:r>
              <a:rPr lang="en-US" altLang="en-US" sz="1900">
                <a:latin typeface="나눔고딕"/>
                <a:ea typeface="나눔고딕"/>
                <a:hlinkClick r:id="rId3"/>
              </a:rPr>
              <a:t>https://github.com/gksqlc6401/</a:t>
            </a:r>
            <a:r>
              <a:rPr lang="en-US" altLang="ko-KR" sz="1900">
                <a:latin typeface="나눔고딕"/>
                <a:ea typeface="나눔고딕"/>
                <a:hlinkClick r:id="rId3"/>
              </a:rPr>
              <a:t>mini_project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 b="1">
                <a:latin typeface="나눔고딕"/>
                <a:ea typeface="나눔고딕"/>
              </a:rPr>
              <a:t>담당업무 </a:t>
            </a:r>
            <a:r>
              <a:rPr lang="en-US" altLang="ko-KR" sz="1900" b="1">
                <a:latin typeface="나눔고딕"/>
                <a:ea typeface="나눔고딕"/>
              </a:rPr>
              <a:t>:</a:t>
            </a:r>
            <a:r>
              <a:rPr lang="ko-KR" altLang="en-US" sz="1900" b="1">
                <a:latin typeface="나눔고딕"/>
                <a:ea typeface="나눔고딕"/>
              </a:rPr>
              <a:t>      </a:t>
            </a:r>
            <a:r>
              <a:rPr lang="ko-KR" altLang="en-US" sz="1900">
                <a:latin typeface="나눔고딕"/>
                <a:ea typeface="나눔고딕"/>
              </a:rPr>
              <a:t>영화 예매관련 기능 코딩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>
                <a:latin typeface="나눔고딕"/>
                <a:ea typeface="나눔고딕"/>
              </a:rPr>
              <a:t>                     영화관 회원가입 및 관리 기능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>
                <a:latin typeface="나눔고딕"/>
                <a:ea typeface="나눔고딕"/>
              </a:rPr>
              <a:t>                     상기 항목 관련 </a:t>
            </a:r>
            <a:r>
              <a:rPr lang="en-US" altLang="ko-KR" sz="1900">
                <a:latin typeface="나눔고딕"/>
                <a:ea typeface="나눔고딕"/>
              </a:rPr>
              <a:t>SQL</a:t>
            </a:r>
            <a:r>
              <a:rPr lang="ko-KR" altLang="en-US" sz="1900">
                <a:latin typeface="나눔고딕"/>
                <a:ea typeface="나눔고딕"/>
              </a:rPr>
              <a:t>쿼리 작성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>
                <a:latin typeface="나눔고딕"/>
                <a:ea typeface="나눔고딕"/>
              </a:rPr>
              <a:t>                     분업 결과물 통합 및 보완</a:t>
            </a:r>
            <a:br>
              <a:rPr lang="ko-KR" altLang="en-US" sz="1900">
                <a:latin typeface="나눔고딕"/>
                <a:ea typeface="나눔고딕"/>
              </a:rPr>
            </a:br>
            <a:r>
              <a:rPr lang="ko-KR" altLang="en-US" sz="1900">
                <a:latin typeface="나눔고딕"/>
                <a:ea typeface="나눔고딕"/>
              </a:rPr>
              <a:t> </a:t>
            </a:r>
            <a:endParaRPr lang="ko-KR" altLang="en-US" sz="1900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1275588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/>
              <a:t>JAVA</a:t>
            </a:r>
            <a:r>
              <a:rPr lang="ko-KR" altLang="en-US" sz="1300"/>
              <a:t>와 </a:t>
            </a:r>
            <a:r>
              <a:rPr lang="en-US" altLang="ko-KR" sz="1300"/>
              <a:t>Database</a:t>
            </a:r>
            <a:r>
              <a:rPr lang="ko-KR" altLang="en-US" sz="1300"/>
              <a:t>를 연결하는 기능</a:t>
            </a:r>
            <a:endParaRPr lang="ko-KR" altLang="en-US" sz="13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55973" y="155173"/>
            <a:ext cx="4608575" cy="2571750"/>
            <a:chOff x="3804621" y="931513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3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1403604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Connect</a:t>
            </a:r>
            <a:r>
              <a:rPr xmlns:mc="http://schemas.openxmlformats.org/markup-compatibility/2006" xmlns:hp="http://schemas.haansoft.com/office/presentation/8.0" kumimoji="0" lang="es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Connect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47822"/>
            <a:ext cx="6696265" cy="1995678"/>
          </a:xfrm>
          <a:prstGeom prst="rect">
            <a:avLst/>
          </a:prstGeom>
        </p:spPr>
      </p:pic>
      <p:pic>
        <p:nvPicPr>
          <p:cNvPr id="17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21961" y="221848"/>
            <a:ext cx="4298570" cy="1989857"/>
          </a:xfrm>
          <a:prstGeom prst="rect">
            <a:avLst/>
          </a:prstGeom>
        </p:spPr>
      </p:pic>
      <p:pic>
        <p:nvPicPr>
          <p:cNvPr id="170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1851" y="970788"/>
            <a:ext cx="3496818" cy="47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회원 정보 등록 기능</a:t>
            </a:r>
            <a:r>
              <a:rPr lang="en-US" altLang="ko-KR" sz="1100"/>
              <a:t>,</a:t>
            </a:r>
            <a:endParaRPr lang="en-US" altLang="ko-KR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Java</a:t>
            </a:r>
            <a:r>
              <a:rPr lang="ko-KR" altLang="en-US" sz="1100"/>
              <a:t>에서 입력한 </a:t>
            </a:r>
            <a:r>
              <a:rPr lang="en-US" altLang="ko-KR" sz="1100"/>
              <a:t>ID,PW,NAME</a:t>
            </a:r>
            <a:r>
              <a:rPr lang="ko-KR" altLang="en-US" sz="1100"/>
              <a:t>정보를 </a:t>
            </a:r>
            <a:r>
              <a:rPr lang="en-US" altLang="ko-KR" sz="1100"/>
              <a:t>Database</a:t>
            </a:r>
            <a:r>
              <a:rPr lang="ko-KR" altLang="en-US" sz="1100"/>
              <a:t>에 저장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55973" y="155173"/>
            <a:ext cx="4608575" cy="2571750"/>
            <a:chOff x="3804621" y="931513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3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Member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Member Join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4" name="Google Shape;1269;p45"/>
          <p:cNvSpPr/>
          <p:nvPr/>
        </p:nvSpPr>
        <p:spPr>
          <a:xfrm rot="21594152">
            <a:off x="349442" y="2605442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SQL</a:t>
            </a: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문</a:t>
            </a:r>
            <a:r>
              <a:rPr lang="ko-KR" altLang="en-US" sz="1200">
                <a:solidFill>
                  <a:schemeClr val="lt1"/>
                </a:solidFill>
              </a:rPr>
              <a:t> </a:t>
            </a:r>
            <a:br>
              <a:rPr lang="ko-KR" altLang="en-US" sz="1200">
                <a:solidFill>
                  <a:schemeClr val="lt1"/>
                </a:solidFill>
              </a:rPr>
            </a:b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작성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707" name="Google Shape;1269;p45"/>
          <p:cNvSpPr/>
          <p:nvPr/>
        </p:nvSpPr>
        <p:spPr>
          <a:xfrm rot="21594152">
            <a:off x="364450" y="4092707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Database</a:t>
            </a:r>
            <a:b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</a:b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저장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7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073" y="2726923"/>
            <a:ext cx="4196080" cy="996971"/>
          </a:xfrm>
          <a:prstGeom prst="rect">
            <a:avLst/>
          </a:prstGeom>
        </p:spPr>
      </p:pic>
      <p:pic>
        <p:nvPicPr>
          <p:cNvPr id="17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0073" y="4091657"/>
            <a:ext cx="5564251" cy="928399"/>
          </a:xfrm>
          <a:prstGeom prst="rect">
            <a:avLst/>
          </a:prstGeom>
        </p:spPr>
      </p:pic>
      <p:pic>
        <p:nvPicPr>
          <p:cNvPr id="17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99991" y="267462"/>
            <a:ext cx="4320540" cy="19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SQL member Table</a:t>
            </a:r>
            <a:r>
              <a:rPr lang="ko-KR" altLang="en-US" sz="1100"/>
              <a:t> 정보를 </a:t>
            </a:r>
            <a:r>
              <a:rPr lang="en-US" altLang="ko-KR" sz="1100"/>
              <a:t>JAVA</a:t>
            </a:r>
            <a:r>
              <a:rPr lang="ko-KR" altLang="en-US" sz="1100"/>
              <a:t>에서 조회 및 출력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55973" y="155173"/>
            <a:ext cx="4608575" cy="2571750"/>
            <a:chOff x="3804621" y="931513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3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Member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View MemberList-1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7896" y="2919951"/>
            <a:ext cx="6228207" cy="2100104"/>
          </a:xfrm>
          <a:prstGeom prst="rect">
            <a:avLst/>
          </a:prstGeom>
        </p:spPr>
      </p:pic>
      <p:pic>
        <p:nvPicPr>
          <p:cNvPr id="17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99991" y="247202"/>
            <a:ext cx="4320540" cy="1964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SQL member Table</a:t>
            </a:r>
            <a:r>
              <a:rPr lang="ko-KR" altLang="en-US" sz="1100"/>
              <a:t> 조회 화면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3602988" y="548119"/>
            <a:ext cx="5541011" cy="4595380"/>
            <a:chOff x="3804619" y="931511"/>
            <a:chExt cx="4311632" cy="3283921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19" y="931511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711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Member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View MemberList-2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6538" y="699516"/>
            <a:ext cx="5168010" cy="348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01802" y="987552"/>
            <a:ext cx="21894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JAVA</a:t>
            </a:r>
            <a:r>
              <a:rPr lang="ko-KR" altLang="en-US" sz="1100"/>
              <a:t> 에서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영화 </a:t>
            </a:r>
            <a:r>
              <a:rPr lang="en-US" altLang="ko-KR" sz="1100"/>
              <a:t>Title, Date, Time</a:t>
            </a:r>
            <a:r>
              <a:rPr lang="ko-KR" altLang="en-US" sz="1100"/>
              <a:t> 정보 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선택 및 입력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370451" y="108688"/>
            <a:ext cx="4773548" cy="3110762"/>
            <a:chOff x="3804621" y="931512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2"/>
              <a:ext cx="4311631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Tickeintg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Title, Date, Time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77695"/>
            <a:ext cx="3995928" cy="1054100"/>
          </a:xfrm>
          <a:prstGeom prst="rect">
            <a:avLst/>
          </a:prstGeom>
        </p:spPr>
      </p:pic>
      <p:pic>
        <p:nvPicPr>
          <p:cNvPr id="17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219450"/>
            <a:ext cx="4190999" cy="1924050"/>
          </a:xfrm>
          <a:prstGeom prst="rect">
            <a:avLst/>
          </a:prstGeom>
        </p:spPr>
      </p:pic>
      <p:pic>
        <p:nvPicPr>
          <p:cNvPr id="17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27548" y="3507866"/>
            <a:ext cx="4616450" cy="1635633"/>
          </a:xfrm>
          <a:prstGeom prst="rect">
            <a:avLst/>
          </a:prstGeom>
        </p:spPr>
      </p:pic>
      <p:sp>
        <p:nvSpPr>
          <p:cNvPr id="1713" name="Google Shape;1269;p45"/>
          <p:cNvSpPr/>
          <p:nvPr/>
        </p:nvSpPr>
        <p:spPr>
          <a:xfrm rot="1892294">
            <a:off x="2939901" y="1059163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Title</a:t>
            </a:r>
            <a:endParaRPr lang="en-US" altLang="ko-KR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7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0" y="267462"/>
            <a:ext cx="4414902" cy="2304288"/>
          </a:xfrm>
          <a:prstGeom prst="rect">
            <a:avLst/>
          </a:prstGeom>
        </p:spPr>
      </p:pic>
      <p:sp>
        <p:nvSpPr>
          <p:cNvPr id="1715" name="Google Shape;1269;p45"/>
          <p:cNvSpPr/>
          <p:nvPr/>
        </p:nvSpPr>
        <p:spPr>
          <a:xfrm rot="9091315">
            <a:off x="4030459" y="2878560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Date</a:t>
            </a:r>
            <a:endParaRPr lang="en-US" altLang="ko-KR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716" name="Google Shape;1269;p45"/>
          <p:cNvSpPr/>
          <p:nvPr/>
        </p:nvSpPr>
        <p:spPr>
          <a:xfrm rot="344113">
            <a:off x="7728093" y="2878560"/>
            <a:ext cx="1235168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Time</a:t>
            </a:r>
            <a:endParaRPr lang="en-US" altLang="ko-KR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179451" y="1131570"/>
            <a:ext cx="2711751" cy="648581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/>
              <a:t>3</a:t>
            </a:r>
            <a:r>
              <a:rPr lang="ko-KR" altLang="en-US" sz="1100"/>
              <a:t>차원 배열을 활용하여</a:t>
            </a:r>
            <a:r>
              <a:rPr lang="en-US" altLang="ko-KR" sz="1100"/>
              <a:t>,</a:t>
            </a:r>
            <a:endParaRPr lang="en-US" altLang="ko-KR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각 영화제목</a:t>
            </a:r>
            <a:r>
              <a:rPr lang="en-US" altLang="ko-KR" sz="1100"/>
              <a:t>-</a:t>
            </a:r>
            <a:r>
              <a:rPr lang="ko-KR" altLang="en-US" sz="1100"/>
              <a:t>날짜</a:t>
            </a:r>
            <a:r>
              <a:rPr lang="en-US" altLang="ko-KR" sz="1100"/>
              <a:t>-</a:t>
            </a:r>
            <a:r>
              <a:rPr lang="ko-KR" altLang="en-US" sz="1100"/>
              <a:t>시간별 좌석 정보 저장</a:t>
            </a:r>
            <a:endParaRPr lang="ko-KR" alt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/>
              <a:t>정보에 맞는 좌석 출력</a:t>
            </a:r>
            <a:endParaRPr lang="ko-KR" altLang="en-US" sz="1100"/>
          </a:p>
        </p:txBody>
      </p:sp>
      <p:grpSp>
        <p:nvGrpSpPr>
          <p:cNvPr id="1681" name="Google Shape;1681;p55"/>
          <p:cNvGrpSpPr/>
          <p:nvPr/>
        </p:nvGrpSpPr>
        <p:grpSpPr>
          <a:xfrm rot="0">
            <a:off x="4139946" y="155172"/>
            <a:ext cx="4824602" cy="2560595"/>
            <a:chOff x="3804621" y="931512"/>
            <a:chExt cx="4311631" cy="3283920"/>
          </a:xfrm>
        </p:grpSpPr>
        <p:grpSp>
          <p:nvGrpSpPr>
            <p:cNvPr id="1682" name="Google Shape;1682;p55"/>
            <p:cNvGrpSpPr/>
            <p:nvPr/>
          </p:nvGrpSpPr>
          <p:grpSpPr>
            <a:xfrm rot="0">
              <a:off x="3804621" y="931512"/>
              <a:ext cx="4311630" cy="3283920"/>
              <a:chOff x="3420275" y="729475"/>
              <a:chExt cx="4831500" cy="3679875"/>
            </a:xfrm>
          </p:grpSpPr>
          <p:sp>
            <p:nvSpPr>
              <p:cNvPr id="1683" name="Google Shape;1683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4e48ab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87" name="Google Shape;1687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4e48ab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697" name="Google Shape;1678;p55"/>
          <p:cNvSpPr txBox="1"/>
          <p:nvPr/>
        </p:nvSpPr>
        <p:spPr>
          <a:xfrm>
            <a:off x="0" y="108688"/>
            <a:ext cx="3495548" cy="8788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  <a:t>Ticketing</a:t>
            </a:r>
            <a:b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adadfb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Seat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0" cap="none" spc="0" normalizeH="0" baseline="0" mc:Ignorable="hp" hp:hslEmbossed="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4" name="Google Shape;1269;p45"/>
          <p:cNvSpPr/>
          <p:nvPr/>
        </p:nvSpPr>
        <p:spPr>
          <a:xfrm rot="21594152">
            <a:off x="2845254" y="2448265"/>
            <a:ext cx="1235622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Seat</a:t>
            </a:r>
            <a:endParaRPr lang="en-US" altLang="ko-KR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707" name="Google Shape;1269;p45"/>
          <p:cNvSpPr/>
          <p:nvPr/>
        </p:nvSpPr>
        <p:spPr>
          <a:xfrm rot="21594152">
            <a:off x="454" y="2441705"/>
            <a:ext cx="1235622" cy="535006"/>
          </a:xfrm>
          <a:custGeom>
            <a:avLst/>
            <a:gdLst/>
            <a:rect l="l" t="t" r="r" b="b"/>
            <a:pathLst>
              <a:path w="41336" h="39746" extrusionOk="0">
                <a:moveTo>
                  <a:pt x="0" y="0"/>
                </a:moveTo>
                <a:lnTo>
                  <a:pt x="0" y="17847"/>
                </a:lnTo>
                <a:cubicBezTo>
                  <a:pt x="0" y="26284"/>
                  <a:pt x="6821" y="33130"/>
                  <a:pt x="15283" y="33130"/>
                </a:cubicBezTo>
                <a:lnTo>
                  <a:pt x="29386" y="33130"/>
                </a:lnTo>
                <a:cubicBezTo>
                  <a:pt x="31617" y="33130"/>
                  <a:pt x="33874" y="33874"/>
                  <a:pt x="35464" y="35361"/>
                </a:cubicBezTo>
                <a:lnTo>
                  <a:pt x="40387" y="39746"/>
                </a:lnTo>
                <a:lnTo>
                  <a:pt x="41336" y="38797"/>
                </a:lnTo>
                <a:lnTo>
                  <a:pt x="36848" y="34720"/>
                </a:lnTo>
                <a:cubicBezTo>
                  <a:pt x="34823" y="33028"/>
                  <a:pt x="33643" y="30463"/>
                  <a:pt x="33643" y="27771"/>
                </a:cubicBezTo>
                <a:lnTo>
                  <a:pt x="33643" y="15181"/>
                </a:lnTo>
                <a:cubicBezTo>
                  <a:pt x="33643" y="6744"/>
                  <a:pt x="26925" y="0"/>
                  <a:pt x="18488" y="0"/>
                </a:cubicBezTo>
                <a:close/>
              </a:path>
            </a:pathLst>
          </a:custGeom>
          <a:solidFill>
            <a:srgbClr val="a6a7d8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lt1"/>
                </a:solidFill>
                <a:latin typeface="나눔고딕"/>
                <a:ea typeface="나눔고딕"/>
              </a:rPr>
              <a:t>3</a:t>
            </a: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차원배열</a:t>
            </a:r>
            <a:b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</a:br>
            <a:r>
              <a:rPr lang="ko-KR" altLang="en-US" sz="1200" b="1">
                <a:solidFill>
                  <a:schemeClr val="lt1"/>
                </a:solidFill>
                <a:latin typeface="나눔고딕"/>
                <a:ea typeface="나눔고딕"/>
              </a:rPr>
              <a:t>생성</a:t>
            </a:r>
            <a:endParaRPr lang="ko-KR" altLang="en-US" sz="12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7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0016" y="267462"/>
            <a:ext cx="4484462" cy="1872234"/>
          </a:xfrm>
          <a:prstGeom prst="rect">
            <a:avLst/>
          </a:prstGeom>
        </p:spPr>
      </p:pic>
      <p:pic>
        <p:nvPicPr>
          <p:cNvPr id="17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47846" y="2977762"/>
            <a:ext cx="5616701" cy="2165737"/>
          </a:xfrm>
          <a:prstGeom prst="rect">
            <a:avLst/>
          </a:prstGeom>
        </p:spPr>
      </p:pic>
      <p:pic>
        <p:nvPicPr>
          <p:cNvPr id="17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977762"/>
            <a:ext cx="2844800" cy="2165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Purple Illustration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209</ep:Words>
  <ep:PresentationFormat/>
  <ep:Paragraphs>66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Purple Illustrations by Slidesgo</vt:lpstr>
      <vt:lpstr>CINEMA PROJECT</vt:lpstr>
      <vt:lpstr>Cinema Project_ Contents</vt:lpstr>
      <vt:lpstr>프로젝트명 :   시네마  내용 :             영화 예매 사이트 개발인원 :       3인 개발기간 :       10일 (2021년 07/10 ~ 07/19) 개발환경:        JDK 11.0.11, Oracle XE 11g 사용기술 :       JAVA, SQL Github주소:   https://github.com/gksqlc6401/mini_project 담당업무 :      영화 예매관련 기능 코딩                      영화관 회원가입 및 관리 기능                      상기 항목 관련 SQL쿼리 작성                      분업 결과물 통합 및 보완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Hanbit Choi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ksi64</cp:lastModifiedBy>
  <dcterms:modified xsi:type="dcterms:W3CDTF">2021-07-19T08:18:12.751</dcterms:modified>
  <cp:revision>66</cp:revision>
  <cp:version>1000.0000.01</cp:version>
</cp:coreProperties>
</file>