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2" r:id="rId4"/>
    <p:sldId id="273" r:id="rId5"/>
    <p:sldId id="274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병욱 한" initials="병한" lastIdx="15" clrIdx="0">
    <p:extLst>
      <p:ext uri="{19B8F6BF-5375-455C-9EA6-DF929625EA0E}">
        <p15:presenceInfo xmlns:p15="http://schemas.microsoft.com/office/powerpoint/2012/main" userId="71e843fd966948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02T21:59:52.356" idx="13">
    <p:pos x="6441" y="2863"/>
    <p:text>해당 버튼 클릭 시 해당 층으로 이루어진 페이지로 이동</p:text>
    <p:extLst>
      <p:ext uri="{C676402C-5697-4E1C-873F-D02D1690AC5C}">
        <p15:threadingInfo xmlns:p15="http://schemas.microsoft.com/office/powerpoint/2012/main" timeZoneBias="-540"/>
      </p:ext>
    </p:extLst>
  </p:cm>
  <p:cm authorId="1" dt="2024-01-02T22:10:52.647" idx="14">
    <p:pos x="2280" y="2446"/>
    <p:text>장소보기 클릭 시 2~6층 버튼 show</p:text>
    <p:extLst>
      <p:ext uri="{C676402C-5697-4E1C-873F-D02D1690AC5C}">
        <p15:threadingInfo xmlns:p15="http://schemas.microsoft.com/office/powerpoint/2012/main" timeZoneBias="-540"/>
      </p:ext>
    </p:extLst>
  </p:cm>
  <p:cm authorId="1" dt="2024-01-02T22:11:14.655" idx="15">
    <p:pos x="1311" y="2446"/>
    <p:text>예약하기 클릭 시 예약 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02T22:15:21.197" idx="7">
    <p:pos x="4645" y="1771"/>
    <p:text>클릭 시 지금 바로 예약 가능한 방 더 보여주기</p:text>
    <p:extLst>
      <p:ext uri="{C676402C-5697-4E1C-873F-D02D1690AC5C}">
        <p15:threadingInfo xmlns:p15="http://schemas.microsoft.com/office/powerpoint/2012/main" timeZoneBias="-540"/>
      </p:ext>
    </p:extLst>
  </p:cm>
  <p:cm authorId="1" dt="2024-01-02T22:16:08.661" idx="8">
    <p:pos x="7383" y="331"/>
    <p:text>해당 이미지 클릭 시 예약페이지로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02T22:16:31.045" idx="10">
    <p:pos x="7122" y="2460"/>
    <p:text>슬라이드 넘기면서 이미지 확인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02T22:16:21.152" idx="11">
    <p:pos x="7122" y="3648"/>
    <p:text>예약페이지로 이동</p:text>
    <p:extLst>
      <p:ext uri="{C676402C-5697-4E1C-873F-D02D1690AC5C}">
        <p15:threadingInfo xmlns:p15="http://schemas.microsoft.com/office/powerpoint/2012/main" timeZoneBias="-540"/>
      </p:ext>
    </p:extLst>
  </p:cm>
  <p:cm authorId="1" dt="2024-01-02T22:16:31.045" idx="12">
    <p:pos x="7122" y="2460"/>
    <p:text>슬라이드 넘기면서 이미지 확인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C4BC4-DB60-4523-83D6-307B7932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50D742-6F7E-4789-9C50-F7E6B0EE5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BB115-5B1D-45B2-A23E-3E3A83FA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06108-57C6-42B5-8B69-89B87F9A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A8B0B-7345-45EF-A7A7-522B6E92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5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C2266-A156-4B10-A53F-4F81A0D3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36F56-B2E5-4F50-B4E9-DA0184E7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3D10C-6041-4609-ADCB-DFC1EA1A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436A5-5F22-48CD-A185-75A3E367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16B7C-EFA9-464E-80DC-95063E87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3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7270B2-8488-4823-B91C-B32777482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9CE2F-1552-4FC1-9A69-6E0FD6390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8C625-1FF9-4C88-91FB-D9CF40AC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49DE3-97D5-435F-95F9-8E33350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6A34E-E5D1-400F-847F-3E790061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1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FAE29-184F-4758-895A-C47D11E2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1A59D-7EBD-456A-A386-99102F6E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CAA9A-A60C-475B-83E7-0F9BA6E7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6F062-988C-47C6-8CBE-1D4A32C0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149D9-2852-4C1A-8CEF-D4B1976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6CE23-5C7A-4C09-BC05-B882AE1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E330D-607A-4C91-B03B-19907B08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8CAE5-AF45-4925-AAC4-495E0B33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34728-BAF3-49AA-8BDE-D6AD8FA5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7D897-14A7-47DE-A126-EF06F05B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4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43DFD-73CA-47E2-BF08-1B6E0518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0DBCF-5D1D-4DA2-9E44-4009EB0EE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E166A-A5AC-4D9F-AD53-6D7F74AB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032DD-E56B-41B8-B295-A3CF7E94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84073-0687-4345-93EF-740A405E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70608-1ECC-4429-8CAD-271F36F0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24972-0446-4B1C-9D73-A842F0EB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C93E1-3F7E-4237-9BD2-EEFC88AC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E747B-FC8E-49D1-AF15-72607E9B9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02557-6DC7-4AEB-B5D9-47DDF5164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EA7FF5-C8AC-4F08-A228-E87FE88C4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3DB9BA-4475-445B-856C-F108ED25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054992-B7F1-444D-A4CD-19C2C050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68E275-A5EC-425C-826E-A338198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1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AF3D5-6944-4D20-B90C-8CBA8196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A14B1-3E3E-48DE-8513-0CC1A5F9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C8649E-F890-4493-B0FF-81FBE05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325A80-9101-46D8-B768-7BB086C7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6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10078D-2D57-4411-B181-778E7764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CBF4F-EA5D-4C13-ADF5-351222A4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406FA-6694-4610-8641-EFD6E1EC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AD6E-8D40-402F-BA8F-0C198E30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8B1E9-9298-4AB4-AC5A-831452DC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6A7F9-8835-48F2-8A08-CC938D34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3E2B6-DC98-495C-A739-FF549D8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02CD7-8807-4235-AA77-D15B0E03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5FF44-5DC7-4ACD-857F-8E793BAD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65837-2631-4D5F-AE92-BC5F7638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55E803-F4E2-45AB-86E9-FF0EA7B07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0470A-A9B9-4F13-973C-949AC982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29FA1-0560-462A-887F-FE43226D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A071F-2A2D-4ABD-AAB8-3CEB5B49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4828C-238D-49BA-A539-7A636557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1CD01A-FCF5-414C-B2D8-1B3A1E22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E816B-316F-416F-9997-B6EF5904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3F7B4-093F-4A95-A8C8-581EB179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C11E-C671-4B68-BBF8-FF674AC5BECB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6DA58-4224-49ED-BFC6-5DD54C9CB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57981-A6D4-497B-BB70-202A6E15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037C-D26E-412D-B9B3-E9FCEABC4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6C0547-4851-4077-BD0A-BB3E2F90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0" y="378902"/>
            <a:ext cx="1928027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0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6C0547-4851-4077-BD0A-BB3E2F90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0" y="378902"/>
            <a:ext cx="1928027" cy="6096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95CCE48-D018-4F7B-BCDC-5184AC2FBD8F}"/>
              </a:ext>
            </a:extLst>
          </p:cNvPr>
          <p:cNvSpPr/>
          <p:nvPr/>
        </p:nvSpPr>
        <p:spPr>
          <a:xfrm>
            <a:off x="512361" y="1104926"/>
            <a:ext cx="11106150" cy="1767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교회 본당 이미지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1269CC-7552-4B00-92A8-03C9C5628CB8}"/>
              </a:ext>
            </a:extLst>
          </p:cNvPr>
          <p:cNvSpPr/>
          <p:nvPr/>
        </p:nvSpPr>
        <p:spPr>
          <a:xfrm>
            <a:off x="512361" y="3105150"/>
            <a:ext cx="4150911" cy="376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AEA256-7ACF-449C-8D5C-9326E71BFC81}"/>
              </a:ext>
            </a:extLst>
          </p:cNvPr>
          <p:cNvSpPr/>
          <p:nvPr/>
        </p:nvSpPr>
        <p:spPr>
          <a:xfrm>
            <a:off x="4160436" y="3105150"/>
            <a:ext cx="1304925" cy="37691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검색하기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3D3CF060-4623-4B43-86E7-0B69A511E871}"/>
              </a:ext>
            </a:extLst>
          </p:cNvPr>
          <p:cNvSpPr/>
          <p:nvPr/>
        </p:nvSpPr>
        <p:spPr>
          <a:xfrm>
            <a:off x="542925" y="3714803"/>
            <a:ext cx="11106150" cy="2156791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EB5754-6060-4594-BFC4-28DBF13C0A74}"/>
              </a:ext>
            </a:extLst>
          </p:cNvPr>
          <p:cNvGrpSpPr/>
          <p:nvPr/>
        </p:nvGrpSpPr>
        <p:grpSpPr>
          <a:xfrm>
            <a:off x="1905208" y="4545548"/>
            <a:ext cx="8320455" cy="495300"/>
            <a:chOff x="1000125" y="4524375"/>
            <a:chExt cx="8320455" cy="4953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6D068D-1C6A-4F26-886E-8B789C1BCD1F}"/>
                </a:ext>
              </a:extLst>
            </p:cNvPr>
            <p:cNvSpPr/>
            <p:nvPr/>
          </p:nvSpPr>
          <p:spPr>
            <a:xfrm>
              <a:off x="1000125" y="4524375"/>
              <a:ext cx="1440263" cy="49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013421-7518-41B0-856E-CCFA1DFA7BB1}"/>
                </a:ext>
              </a:extLst>
            </p:cNvPr>
            <p:cNvSpPr/>
            <p:nvPr/>
          </p:nvSpPr>
          <p:spPr>
            <a:xfrm>
              <a:off x="2720173" y="4524375"/>
              <a:ext cx="1440263" cy="49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E80EF4-5C0D-4EED-B04C-5F750F6E9F1A}"/>
                </a:ext>
              </a:extLst>
            </p:cNvPr>
            <p:cNvSpPr/>
            <p:nvPr/>
          </p:nvSpPr>
          <p:spPr>
            <a:xfrm>
              <a:off x="4440221" y="4524375"/>
              <a:ext cx="1440263" cy="49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A17B15-26DC-450B-BAE3-7B21F25933C2}"/>
                </a:ext>
              </a:extLst>
            </p:cNvPr>
            <p:cNvSpPr/>
            <p:nvPr/>
          </p:nvSpPr>
          <p:spPr>
            <a:xfrm>
              <a:off x="6160269" y="4524375"/>
              <a:ext cx="1440263" cy="49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07ABE1-DC36-49E1-952F-46449683F64F}"/>
                </a:ext>
              </a:extLst>
            </p:cNvPr>
            <p:cNvSpPr/>
            <p:nvPr/>
          </p:nvSpPr>
          <p:spPr>
            <a:xfrm>
              <a:off x="7880317" y="4524375"/>
              <a:ext cx="1440263" cy="49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층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358F30-8A7A-46F4-B086-62F1E4223400}"/>
              </a:ext>
            </a:extLst>
          </p:cNvPr>
          <p:cNvSpPr/>
          <p:nvPr/>
        </p:nvSpPr>
        <p:spPr>
          <a:xfrm>
            <a:off x="2440388" y="495273"/>
            <a:ext cx="9178123" cy="49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요건 받아서 추가기능 개발 예정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683415-730A-44A8-8A93-F954662E189E}"/>
              </a:ext>
            </a:extLst>
          </p:cNvPr>
          <p:cNvSpPr/>
          <p:nvPr/>
        </p:nvSpPr>
        <p:spPr>
          <a:xfrm>
            <a:off x="871535" y="3882807"/>
            <a:ext cx="1209675" cy="37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DFD530-5ADA-46BE-B79A-6F446E234F19}"/>
              </a:ext>
            </a:extLst>
          </p:cNvPr>
          <p:cNvSpPr/>
          <p:nvPr/>
        </p:nvSpPr>
        <p:spPr>
          <a:xfrm>
            <a:off x="2409820" y="3882807"/>
            <a:ext cx="1209675" cy="37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장소보기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7CA6AC-B205-43B7-83FD-F0CF6EF69B78}"/>
              </a:ext>
            </a:extLst>
          </p:cNvPr>
          <p:cNvCxnSpPr/>
          <p:nvPr/>
        </p:nvCxnSpPr>
        <p:spPr>
          <a:xfrm flipH="1">
            <a:off x="1905208" y="4259719"/>
            <a:ext cx="535179" cy="28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3E92A2-9ACA-4DEC-B5F0-FFADBFC602D9}"/>
              </a:ext>
            </a:extLst>
          </p:cNvPr>
          <p:cNvCxnSpPr>
            <a:cxnSpLocks/>
          </p:cNvCxnSpPr>
          <p:nvPr/>
        </p:nvCxnSpPr>
        <p:spPr>
          <a:xfrm>
            <a:off x="3637969" y="4256379"/>
            <a:ext cx="6587694" cy="27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4888D1B-9B24-4069-BB8B-6C1CD776771A}"/>
              </a:ext>
            </a:extLst>
          </p:cNvPr>
          <p:cNvSpPr/>
          <p:nvPr/>
        </p:nvSpPr>
        <p:spPr>
          <a:xfrm>
            <a:off x="496528" y="525190"/>
            <a:ext cx="3269228" cy="217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층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5A705-10ED-4783-A81A-797F5E8D6DD2}"/>
              </a:ext>
            </a:extLst>
          </p:cNvPr>
          <p:cNvSpPr/>
          <p:nvPr/>
        </p:nvSpPr>
        <p:spPr>
          <a:xfrm>
            <a:off x="4473676" y="525190"/>
            <a:ext cx="3269228" cy="217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층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7F4AC7-4104-4F70-A50B-FCF7BE4DC3DE}"/>
              </a:ext>
            </a:extLst>
          </p:cNvPr>
          <p:cNvSpPr/>
          <p:nvPr/>
        </p:nvSpPr>
        <p:spPr>
          <a:xfrm>
            <a:off x="8450824" y="525190"/>
            <a:ext cx="3269228" cy="217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층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711FEE-4A18-4C47-A839-C6F405126499}"/>
              </a:ext>
            </a:extLst>
          </p:cNvPr>
          <p:cNvSpPr/>
          <p:nvPr/>
        </p:nvSpPr>
        <p:spPr>
          <a:xfrm>
            <a:off x="484238" y="3200399"/>
            <a:ext cx="11223524" cy="3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지금바로 예약 가능한 방들만 보여주기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5D2AC1-3914-49FA-A9EB-C33AECA0551A}"/>
              </a:ext>
            </a:extLst>
          </p:cNvPr>
          <p:cNvSpPr/>
          <p:nvPr/>
        </p:nvSpPr>
        <p:spPr>
          <a:xfrm>
            <a:off x="4727642" y="2811294"/>
            <a:ext cx="2645923" cy="28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더보기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3FEA17-FED9-423F-9B6F-5CE7015B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856"/>
            <a:ext cx="12192000" cy="5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43D973D-DCF4-49CD-8B4F-565503EE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0" y="378902"/>
            <a:ext cx="1928027" cy="6096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DA1B2-0CB0-41A7-ADDF-56561D8784A1}"/>
              </a:ext>
            </a:extLst>
          </p:cNvPr>
          <p:cNvSpPr/>
          <p:nvPr/>
        </p:nvSpPr>
        <p:spPr>
          <a:xfrm>
            <a:off x="685799" y="3019425"/>
            <a:ext cx="21621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501</a:t>
            </a:r>
            <a:r>
              <a:rPr lang="ko-KR" altLang="en-US" dirty="0"/>
              <a:t>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DF149B-8912-4241-98C2-2853428F80A8}"/>
              </a:ext>
            </a:extLst>
          </p:cNvPr>
          <p:cNvSpPr/>
          <p:nvPr/>
        </p:nvSpPr>
        <p:spPr>
          <a:xfrm>
            <a:off x="512361" y="1104926"/>
            <a:ext cx="11106150" cy="1767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서대문 교회 </a:t>
            </a:r>
            <a:r>
              <a:rPr lang="ko-KR" altLang="en-US" dirty="0" err="1">
                <a:solidFill>
                  <a:schemeClr val="tx1"/>
                </a:solidFill>
              </a:rPr>
              <a:t>이쁜</a:t>
            </a:r>
            <a:r>
              <a:rPr lang="ko-KR" altLang="en-US" dirty="0">
                <a:solidFill>
                  <a:schemeClr val="tx1"/>
                </a:solidFill>
              </a:rPr>
              <a:t> 이미지 만들어서 넣기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082773-8F0E-4C24-95D4-605B03F2267A}"/>
              </a:ext>
            </a:extLst>
          </p:cNvPr>
          <p:cNvSpPr/>
          <p:nvPr/>
        </p:nvSpPr>
        <p:spPr>
          <a:xfrm>
            <a:off x="3505199" y="3019425"/>
            <a:ext cx="21621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502</a:t>
            </a:r>
            <a:r>
              <a:rPr lang="ko-KR" altLang="en-US" dirty="0"/>
              <a:t>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755CB9-71F7-45F8-B2D3-8414C683DBDA}"/>
              </a:ext>
            </a:extLst>
          </p:cNvPr>
          <p:cNvSpPr/>
          <p:nvPr/>
        </p:nvSpPr>
        <p:spPr>
          <a:xfrm>
            <a:off x="6324599" y="2997460"/>
            <a:ext cx="21621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503</a:t>
            </a:r>
            <a:r>
              <a:rPr lang="ko-KR" altLang="en-US" dirty="0"/>
              <a:t>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2FFEB-9141-4C62-BCDA-CB545780E8C5}"/>
              </a:ext>
            </a:extLst>
          </p:cNvPr>
          <p:cNvSpPr/>
          <p:nvPr/>
        </p:nvSpPr>
        <p:spPr>
          <a:xfrm>
            <a:off x="9143999" y="2988780"/>
            <a:ext cx="21621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504</a:t>
            </a:r>
            <a:r>
              <a:rPr lang="ko-KR" altLang="en-US" dirty="0"/>
              <a:t>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B45569-AC0F-44B1-86DD-4A63F8BACF49}"/>
              </a:ext>
            </a:extLst>
          </p:cNvPr>
          <p:cNvSpPr/>
          <p:nvPr/>
        </p:nvSpPr>
        <p:spPr>
          <a:xfrm>
            <a:off x="685799" y="3905250"/>
            <a:ext cx="21621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우측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AC61D8-DDF0-4B19-8B82-0A24EA0139DD}"/>
              </a:ext>
            </a:extLst>
          </p:cNvPr>
          <p:cNvSpPr/>
          <p:nvPr/>
        </p:nvSpPr>
        <p:spPr>
          <a:xfrm>
            <a:off x="3505198" y="3905249"/>
            <a:ext cx="21621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우측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C258F7-43F3-4C94-9637-EAD15CB3B6EC}"/>
              </a:ext>
            </a:extLst>
          </p:cNvPr>
          <p:cNvSpPr/>
          <p:nvPr/>
        </p:nvSpPr>
        <p:spPr>
          <a:xfrm>
            <a:off x="6324599" y="3905249"/>
            <a:ext cx="21621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우측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3A51E7-A493-47DA-B85F-24FAABAFF775}"/>
              </a:ext>
            </a:extLst>
          </p:cNvPr>
          <p:cNvSpPr/>
          <p:nvPr/>
        </p:nvSpPr>
        <p:spPr>
          <a:xfrm>
            <a:off x="9143999" y="3905249"/>
            <a:ext cx="21621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우측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F65618-69D3-44CD-9EF0-56D8EA02C7C8}"/>
              </a:ext>
            </a:extLst>
          </p:cNvPr>
          <p:cNvSpPr/>
          <p:nvPr/>
        </p:nvSpPr>
        <p:spPr>
          <a:xfrm>
            <a:off x="685799" y="5715000"/>
            <a:ext cx="21621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대략적인 크기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의자</a:t>
            </a:r>
            <a:r>
              <a:rPr lang="en-US" altLang="ko-KR" dirty="0"/>
              <a:t>, </a:t>
            </a:r>
            <a:r>
              <a:rPr lang="ko-KR" altLang="en-US" dirty="0"/>
              <a:t>책상 개수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86E28C-34C0-4069-B25E-A7B0E6BFAEEA}"/>
              </a:ext>
            </a:extLst>
          </p:cNvPr>
          <p:cNvSpPr/>
          <p:nvPr/>
        </p:nvSpPr>
        <p:spPr>
          <a:xfrm>
            <a:off x="3505198" y="5753074"/>
            <a:ext cx="21621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대략적인 크기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의자</a:t>
            </a:r>
            <a:r>
              <a:rPr lang="en-US" altLang="ko-KR"/>
              <a:t>, </a:t>
            </a:r>
            <a:r>
              <a:rPr lang="ko-KR" altLang="en-US"/>
              <a:t>책상 개수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DDE9F7-F09B-4048-BF41-4A9AB2089FBC}"/>
              </a:ext>
            </a:extLst>
          </p:cNvPr>
          <p:cNvSpPr/>
          <p:nvPr/>
        </p:nvSpPr>
        <p:spPr>
          <a:xfrm>
            <a:off x="6324597" y="5753074"/>
            <a:ext cx="21621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대략적인 크기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의자</a:t>
            </a:r>
            <a:r>
              <a:rPr lang="en-US" altLang="ko-KR"/>
              <a:t>, </a:t>
            </a:r>
            <a:r>
              <a:rPr lang="ko-KR" altLang="en-US"/>
              <a:t>책상 개수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D9DF3E-065E-4446-8742-151A752E3552}"/>
              </a:ext>
            </a:extLst>
          </p:cNvPr>
          <p:cNvSpPr/>
          <p:nvPr/>
        </p:nvSpPr>
        <p:spPr>
          <a:xfrm>
            <a:off x="9143999" y="5753073"/>
            <a:ext cx="21621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대략적인 크기</a:t>
            </a:r>
            <a:endParaRPr lang="en-US" altLang="ko-KR"/>
          </a:p>
          <a:p>
            <a:pPr algn="ctr"/>
            <a:r>
              <a:rPr lang="en-US" altLang="ko-KR"/>
              <a:t>2. </a:t>
            </a:r>
            <a:r>
              <a:rPr lang="ko-KR" altLang="en-US"/>
              <a:t>의자</a:t>
            </a:r>
            <a:r>
              <a:rPr lang="en-US" altLang="ko-KR"/>
              <a:t>, </a:t>
            </a:r>
            <a:r>
              <a:rPr lang="ko-KR" altLang="en-US"/>
              <a:t>책상 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3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C3FEA17-FED9-423F-9B6F-5CE7015B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856"/>
            <a:ext cx="12192000" cy="5711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3D973D-DCF4-49CD-8B4F-565503EE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0" y="378902"/>
            <a:ext cx="1928027" cy="6096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DA1B2-0CB0-41A7-ADDF-56561D8784A1}"/>
              </a:ext>
            </a:extLst>
          </p:cNvPr>
          <p:cNvSpPr/>
          <p:nvPr/>
        </p:nvSpPr>
        <p:spPr>
          <a:xfrm>
            <a:off x="685799" y="3019425"/>
            <a:ext cx="21621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501</a:t>
            </a:r>
            <a:r>
              <a:rPr lang="ko-KR" altLang="en-US" dirty="0"/>
              <a:t>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DF149B-8912-4241-98C2-2853428F80A8}"/>
              </a:ext>
            </a:extLst>
          </p:cNvPr>
          <p:cNvSpPr/>
          <p:nvPr/>
        </p:nvSpPr>
        <p:spPr>
          <a:xfrm>
            <a:off x="512361" y="1104926"/>
            <a:ext cx="11106150" cy="1767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서대문 교회 </a:t>
            </a:r>
            <a:r>
              <a:rPr lang="ko-KR" altLang="en-US" dirty="0" err="1">
                <a:solidFill>
                  <a:schemeClr val="tx1"/>
                </a:solidFill>
              </a:rPr>
              <a:t>이쁜</a:t>
            </a:r>
            <a:r>
              <a:rPr lang="ko-KR" altLang="en-US" dirty="0">
                <a:solidFill>
                  <a:schemeClr val="tx1"/>
                </a:solidFill>
              </a:rPr>
              <a:t> 이미지 만들어서 넣기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082773-8F0E-4C24-95D4-605B03F2267A}"/>
              </a:ext>
            </a:extLst>
          </p:cNvPr>
          <p:cNvSpPr/>
          <p:nvPr/>
        </p:nvSpPr>
        <p:spPr>
          <a:xfrm>
            <a:off x="3505199" y="3019425"/>
            <a:ext cx="21621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502</a:t>
            </a:r>
            <a:r>
              <a:rPr lang="ko-KR" altLang="en-US" dirty="0"/>
              <a:t>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755CB9-71F7-45F8-B2D3-8414C683DBDA}"/>
              </a:ext>
            </a:extLst>
          </p:cNvPr>
          <p:cNvSpPr/>
          <p:nvPr/>
        </p:nvSpPr>
        <p:spPr>
          <a:xfrm>
            <a:off x="6324599" y="2997460"/>
            <a:ext cx="21621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503</a:t>
            </a:r>
            <a:r>
              <a:rPr lang="ko-KR" altLang="en-US" dirty="0"/>
              <a:t>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2FFEB-9141-4C62-BCDA-CB545780E8C5}"/>
              </a:ext>
            </a:extLst>
          </p:cNvPr>
          <p:cNvSpPr/>
          <p:nvPr/>
        </p:nvSpPr>
        <p:spPr>
          <a:xfrm>
            <a:off x="9143999" y="2988780"/>
            <a:ext cx="21621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504</a:t>
            </a:r>
            <a:r>
              <a:rPr lang="ko-KR" altLang="en-US" dirty="0"/>
              <a:t>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B45569-AC0F-44B1-86DD-4A63F8BACF49}"/>
              </a:ext>
            </a:extLst>
          </p:cNvPr>
          <p:cNvSpPr/>
          <p:nvPr/>
        </p:nvSpPr>
        <p:spPr>
          <a:xfrm>
            <a:off x="685799" y="3905250"/>
            <a:ext cx="21621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우측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AC61D8-DDF0-4B19-8B82-0A24EA0139DD}"/>
              </a:ext>
            </a:extLst>
          </p:cNvPr>
          <p:cNvSpPr/>
          <p:nvPr/>
        </p:nvSpPr>
        <p:spPr>
          <a:xfrm>
            <a:off x="3505198" y="3905249"/>
            <a:ext cx="21621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우측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C258F7-43F3-4C94-9637-EAD15CB3B6EC}"/>
              </a:ext>
            </a:extLst>
          </p:cNvPr>
          <p:cNvSpPr/>
          <p:nvPr/>
        </p:nvSpPr>
        <p:spPr>
          <a:xfrm>
            <a:off x="6324599" y="3905249"/>
            <a:ext cx="21621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우측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3A51E7-A493-47DA-B85F-24FAABAFF775}"/>
              </a:ext>
            </a:extLst>
          </p:cNvPr>
          <p:cNvSpPr/>
          <p:nvPr/>
        </p:nvSpPr>
        <p:spPr>
          <a:xfrm>
            <a:off x="9143999" y="3905249"/>
            <a:ext cx="21621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우측 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7F9096-EF6F-418B-9D50-182E8367F6E2}"/>
              </a:ext>
            </a:extLst>
          </p:cNvPr>
          <p:cNvSpPr/>
          <p:nvPr/>
        </p:nvSpPr>
        <p:spPr>
          <a:xfrm>
            <a:off x="10039350" y="5791200"/>
            <a:ext cx="1266824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F65618-69D3-44CD-9EF0-56D8EA02C7C8}"/>
              </a:ext>
            </a:extLst>
          </p:cNvPr>
          <p:cNvSpPr/>
          <p:nvPr/>
        </p:nvSpPr>
        <p:spPr>
          <a:xfrm>
            <a:off x="685799" y="5715000"/>
            <a:ext cx="216217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1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6C0547-4851-4077-BD0A-BB3E2F90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1" y="548710"/>
            <a:ext cx="1928027" cy="609653"/>
          </a:xfrm>
          <a:prstGeom prst="rect">
            <a:avLst/>
          </a:prstGeom>
        </p:spPr>
      </p:pic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DE64CDB9-94FC-4466-ABF0-CC9B73F80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82221"/>
              </p:ext>
            </p:extLst>
          </p:nvPr>
        </p:nvGraphicFramePr>
        <p:xfrm>
          <a:off x="8627053" y="1192648"/>
          <a:ext cx="3175000" cy="401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2634328072"/>
                    </a:ext>
                  </a:extLst>
                </a:gridCol>
              </a:tblGrid>
              <a:tr h="375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41928"/>
                  </a:ext>
                </a:extLst>
              </a:tr>
              <a:tr h="375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참석자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81893"/>
                  </a:ext>
                </a:extLst>
              </a:tr>
              <a:tr h="375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55625"/>
                  </a:ext>
                </a:extLst>
              </a:tr>
              <a:tr h="1876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33248"/>
                  </a:ext>
                </a:extLst>
              </a:tr>
              <a:tr h="375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27472"/>
                  </a:ext>
                </a:extLst>
              </a:tr>
              <a:tr h="37536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반복 시 날짜설정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미반복시 날짜설정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6011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9828F52-11D2-42F5-98D9-F0DA1AE0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44826"/>
              </p:ext>
            </p:extLst>
          </p:nvPr>
        </p:nvGraphicFramePr>
        <p:xfrm>
          <a:off x="512360" y="1693610"/>
          <a:ext cx="8038254" cy="502437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0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30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307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922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</a:t>
                      </a:r>
                    </a:p>
                  </a:txBody>
                  <a:tcPr marL="103436" marR="103436" marT="51719" marB="517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월</a:t>
                      </a:r>
                    </a:p>
                  </a:txBody>
                  <a:tcPr marL="103436" marR="103436" marT="51719" marB="517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화</a:t>
                      </a:r>
                    </a:p>
                  </a:txBody>
                  <a:tcPr marL="103436" marR="103436" marT="51719" marB="517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</a:t>
                      </a:r>
                    </a:p>
                  </a:txBody>
                  <a:tcPr marL="103436" marR="103436" marT="51719" marB="517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목</a:t>
                      </a:r>
                    </a:p>
                  </a:txBody>
                  <a:tcPr marL="103436" marR="103436" marT="51719" marB="517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금</a:t>
                      </a:r>
                    </a:p>
                  </a:txBody>
                  <a:tcPr marL="103436" marR="103436" marT="51719" marB="517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50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토</a:t>
                      </a:r>
                    </a:p>
                  </a:txBody>
                  <a:tcPr marL="103436" marR="103436" marT="51719" marB="5171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ko-KR" altLang="en-US" sz="1500" b="1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198" marR="76198" marT="34173" marB="341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신정</a:t>
                      </a:r>
                    </a:p>
                  </a:txBody>
                  <a:tcPr marL="0" marR="34173" marT="68345" marB="3417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12.15)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500" b="1" kern="1200" cap="none" spc="0">
                        <a:ln w="0"/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9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6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34173" marB="341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3" marT="68345" marB="3417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38099" marT="38099" marB="3809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 dirty="0">
                          <a:ln w="0"/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500" b="1" kern="1200" cap="none" spc="0" dirty="0">
                        <a:ln w="0"/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2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5" marR="32882" marT="34173" marB="341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3" marT="68345" marB="3417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대한</a:t>
                      </a: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2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5" marR="32882" marT="34173" marB="341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설날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3" marT="68345" marB="3417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대체공휴일</a:t>
                      </a: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8099" marR="38099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01699D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1500" b="1" kern="1200" cap="none" spc="0">
                        <a:ln w="0"/>
                        <a:solidFill>
                          <a:srgbClr val="01699D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12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1500" b="1" kern="1200" cap="none" spc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345" marR="32882" marT="34173" marB="3417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4173" marT="68345" marB="3417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/>
                      <a:endParaRPr lang="ko-KR" altLang="en-US" sz="1500" b="1" kern="1200" cap="none" spc="0">
                        <a:ln w="0"/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6198" marR="76198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3436" marT="51719" marB="5171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128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436" marR="103436" marT="51719" marB="517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822EE8-07B8-43C1-8BDC-7064CA62327E}"/>
              </a:ext>
            </a:extLst>
          </p:cNvPr>
          <p:cNvSpPr/>
          <p:nvPr/>
        </p:nvSpPr>
        <p:spPr>
          <a:xfrm>
            <a:off x="2447010" y="150839"/>
            <a:ext cx="6103604" cy="1356947"/>
          </a:xfrm>
          <a:prstGeom prst="rect">
            <a:avLst/>
          </a:prstGeom>
          <a:solidFill>
            <a:srgbClr val="016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5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26B33-041F-4F21-9763-29DD479227D7}"/>
              </a:ext>
            </a:extLst>
          </p:cNvPr>
          <p:cNvSpPr txBox="1"/>
          <p:nvPr/>
        </p:nvSpPr>
        <p:spPr>
          <a:xfrm>
            <a:off x="2548517" y="412418"/>
            <a:ext cx="143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BB2654-FBBE-4E74-AD2A-95EFAFFE0EA9}"/>
              </a:ext>
            </a:extLst>
          </p:cNvPr>
          <p:cNvSpPr txBox="1"/>
          <p:nvPr/>
        </p:nvSpPr>
        <p:spPr>
          <a:xfrm>
            <a:off x="3457430" y="985724"/>
            <a:ext cx="2148113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93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JANUARY </a:t>
            </a:r>
            <a:r>
              <a:rPr lang="en-US" altLang="ko-KR" sz="1693" b="1" dirty="0">
                <a:solidFill>
                  <a:schemeClr val="bg1"/>
                </a:solidFill>
                <a:latin typeface="+mj-ea"/>
                <a:ea typeface="+mj-ea"/>
              </a:rPr>
              <a:t>2023</a:t>
            </a:r>
            <a:endParaRPr lang="ko-KR" altLang="en-US" sz="1693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6" name="22 12">
            <a:extLst>
              <a:ext uri="{FF2B5EF4-FFF2-40B4-BE49-F238E27FC236}">
                <a16:creationId xmlns:a16="http://schemas.microsoft.com/office/drawing/2014/main" id="{D5659FFE-9145-4931-A886-1AF152053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34190"/>
              </p:ext>
            </p:extLst>
          </p:nvPr>
        </p:nvGraphicFramePr>
        <p:xfrm>
          <a:off x="6096000" y="233463"/>
          <a:ext cx="1096011" cy="1240149"/>
        </p:xfrm>
        <a:graphic>
          <a:graphicData uri="http://schemas.openxmlformats.org/drawingml/2006/table">
            <a:tbl>
              <a:tblPr/>
              <a:tblGrid>
                <a:gridCol w="156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5388">
                <a:tc gridSpan="7">
                  <a:txBody>
                    <a:bodyPr/>
                    <a:lstStyle/>
                    <a:p>
                      <a:pPr marL="0" algn="ctr" defTabSz="1060887" rtl="0" eaLnBrk="1" fontAlgn="ctr" latinLnBrk="0" hangingPunct="1"/>
                      <a:r>
                        <a:rPr lang="en-US" altLang="ko-KR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  <a:cs typeface="+mn-cs"/>
                        </a:rPr>
                        <a:t>22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  <a:cs typeface="+mn-cs"/>
                        </a:rPr>
                        <a:t>월</a:t>
                      </a:r>
                      <a:endParaRPr lang="en-US" sz="1000" b="1" i="0" u="none" strike="noStrike" kern="1200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  <a:cs typeface="+mn-cs"/>
                      </a:endParaRPr>
                    </a:p>
                  </a:txBody>
                  <a:tcPr marL="37427" marR="37427" marT="18714" marB="18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A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1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60887" rtl="0" eaLnBrk="1" fontAlgn="ctr" latinLnBrk="0" hangingPunct="1"/>
                      <a:r>
                        <a:rPr lang="ko-KR" altLang="en-US" sz="800" b="0" i="0" u="none" strike="noStrike" kern="12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endParaRPr lang="en-US" sz="800" b="0" i="0" u="none" strike="noStrike" kern="120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60887" rtl="0" eaLnBrk="1" fontAlgn="ctr" latinLnBrk="0" hangingPunct="1"/>
                      <a:r>
                        <a:rPr lang="ko-KR" altLang="en-US" sz="800" b="0" i="0" u="none" strike="noStrike" kern="12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endParaRPr lang="en-US" sz="800" b="0" i="0" u="none" strike="noStrike" kern="120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60887" rtl="0" eaLnBrk="1" fontAlgn="ctr" latinLnBrk="0" hangingPunct="1"/>
                      <a:r>
                        <a:rPr lang="ko-KR" altLang="en-US" sz="800" b="0" i="0" u="none" strike="noStrike" kern="12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</a:t>
                      </a:r>
                      <a:endParaRPr lang="en-US" sz="800" b="0" i="0" u="none" strike="noStrike" kern="120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60887" rtl="0" eaLnBrk="1" fontAlgn="ctr" latinLnBrk="0" hangingPunct="1"/>
                      <a:r>
                        <a:rPr lang="ko-KR" altLang="en-US" sz="800" b="0" i="0" u="none" strike="noStrike" kern="12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  <a:endParaRPr lang="en-US" sz="800" b="0" i="0" u="none" strike="noStrike" kern="120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060887" rtl="0" eaLnBrk="1" fontAlgn="ctr" latinLnBrk="0" hangingPunct="1"/>
                      <a:r>
                        <a:rPr lang="ko-KR" altLang="en-US" sz="800" b="0" i="0" u="none" strike="noStrike" kern="12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endParaRPr lang="en-US" sz="800" b="0" i="0" u="none" strike="noStrike" kern="1200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6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13"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4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1894" marR="1894" marT="1894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4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295AE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295AE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295AE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295AE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295AE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23 02">
            <a:extLst>
              <a:ext uri="{FF2B5EF4-FFF2-40B4-BE49-F238E27FC236}">
                <a16:creationId xmlns:a16="http://schemas.microsoft.com/office/drawing/2014/main" id="{DBD435BB-1571-4465-BD92-66DD87BE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05570"/>
              </p:ext>
            </p:extLst>
          </p:nvPr>
        </p:nvGraphicFramePr>
        <p:xfrm>
          <a:off x="7357036" y="238664"/>
          <a:ext cx="1028552" cy="1239938"/>
        </p:xfrm>
        <a:graphic>
          <a:graphicData uri="http://schemas.openxmlformats.org/drawingml/2006/table">
            <a:tbl>
              <a:tblPr/>
              <a:tblGrid>
                <a:gridCol w="14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788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월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37427" marR="37427" marT="18714" marB="18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화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수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목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금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cap="small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토</a:t>
                      </a:r>
                      <a:endParaRPr lang="en-US" sz="800" b="0" i="0" u="none" strike="noStrike" cap="small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089" marR="2089" marT="208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95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08"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3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031" marR="2031" marT="2031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546" marR="1546" marT="154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546" marR="1546" marT="154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546" marR="1546" marT="154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546" marR="1546" marT="154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546" marR="1546" marT="154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546" marR="1546" marT="154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546" marR="1546" marT="154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0891F0EF-2315-4B54-8432-A484C6586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45415"/>
              </p:ext>
            </p:extLst>
          </p:nvPr>
        </p:nvGraphicFramePr>
        <p:xfrm>
          <a:off x="2548517" y="1101831"/>
          <a:ext cx="93497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973">
                  <a:extLst>
                    <a:ext uri="{9D8B030D-6E8A-4147-A177-3AD203B41FA5}">
                      <a16:colId xmlns:a16="http://schemas.microsoft.com/office/drawing/2014/main" val="257186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52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91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82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15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8737</TotalTime>
  <Words>320</Words>
  <Application>Microsoft Office PowerPoint</Application>
  <PresentationFormat>와이드스크린</PresentationFormat>
  <Paragraphs>196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 ExtraBold</vt:lpstr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병욱 한</dc:creator>
  <cp:lastModifiedBy>병욱 한</cp:lastModifiedBy>
  <cp:revision>44</cp:revision>
  <dcterms:created xsi:type="dcterms:W3CDTF">2023-12-13T13:36:05Z</dcterms:created>
  <dcterms:modified xsi:type="dcterms:W3CDTF">2024-01-02T13:30:51Z</dcterms:modified>
</cp:coreProperties>
</file>