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1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240E13-300D-404D-91A0-030E77BFC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F079BA-FB18-4B92-8F02-9875E68FF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82F0A-711D-4F3F-A535-241585266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59C9F-AD00-44FA-A1E7-7BCCB3FB79AE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C14987-61B8-4035-9773-D4B5F692B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8A44EF-7EE6-4FDB-88E1-06B07C94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4E68-9FAA-4E5E-A70C-5FA9588E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05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593C7-6894-4814-94CD-107AC6BED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0E46B6-08CF-44CA-AAF0-79542B867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41749E-946E-42BD-8C88-04E6D71B4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59C9F-AD00-44FA-A1E7-7BCCB3FB79AE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2DBC92-DA28-4C20-86BE-F8B69C494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29BFCE-220A-47D4-8502-26ADC5ED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4E68-9FAA-4E5E-A70C-5FA9588E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234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A504C0-2F1A-4075-8EA6-42CFCED798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3011FB-B194-43AD-B56F-08595DD3D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BE64B8-45A9-47CD-9C91-552EE88FD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59C9F-AD00-44FA-A1E7-7BCCB3FB79AE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B07BAD-A13F-4677-80A0-C04BBDC5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CAABF2-48E1-4EB9-8E01-A501BC59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4E68-9FAA-4E5E-A70C-5FA9588E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77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B5BBD-6FF9-48B4-AEBF-F0125CFC3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C33363-B95D-437C-901D-3F7CDCA68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00CB77-52D7-4D87-9E0B-43EA33E73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59C9F-AD00-44FA-A1E7-7BCCB3FB79AE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25B6A7-F38D-463B-BEA1-E40FEE795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568442-EC84-4272-BD6F-F0D78A6E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4E68-9FAA-4E5E-A70C-5FA9588E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24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A6F25-91A7-4172-913A-79F40C930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564C9A-7352-4BF0-8BA9-F679DC6A4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B0FC17-0317-4AF9-ADF8-BDED66432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59C9F-AD00-44FA-A1E7-7BCCB3FB79AE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55124B-B2F9-4609-8363-EA65ADCF3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3B56F5-83B7-4E04-B80B-DA4EDDF1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4E68-9FAA-4E5E-A70C-5FA9588E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627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F2255-F72D-4DA2-9284-C6CEBA21D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4D0550-D4E1-4DBA-B3C1-8D193457B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4C0B8F-E6AC-4515-B573-54FA38135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156ACE-3A86-4686-8FB0-C4BEEE8D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59C9F-AD00-44FA-A1E7-7BCCB3FB79AE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FB99C4-2F81-480F-BE1D-C6A73DB86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792E49-F189-443C-8CA9-E323613A3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4E68-9FAA-4E5E-A70C-5FA9588E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310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5C373-5407-489C-B61B-626B0BAB8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C57CF6-3013-4A59-A766-0DE67DC7E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21F90F-7196-47D3-9F61-881685A54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523054-C4F0-4F84-B846-946ED6E8C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192C8B-025F-4941-B42A-C7476B821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0B1615-42B8-4270-B7C2-711C18241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59C9F-AD00-44FA-A1E7-7BCCB3FB79AE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118A23-99CA-4AAA-8303-A0740926A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CE90E41-E42D-4C99-8D40-82E957677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4E68-9FAA-4E5E-A70C-5FA9588E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29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C84F3-4894-4A16-97A1-8F3A1833C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5D9C1D-2443-4B73-A3DD-9913C9B8B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59C9F-AD00-44FA-A1E7-7BCCB3FB79AE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0DD4A8-CAD2-447C-9F30-16D047A85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9E4649-5C2F-4430-93B5-D3A779BC7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4E68-9FAA-4E5E-A70C-5FA9588E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30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4572EF-12C0-4E1E-8D3D-CC0C8834E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59C9F-AD00-44FA-A1E7-7BCCB3FB79AE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DDC9C5-8B7B-4E46-A34B-CAE301F69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A4BE8C-E14D-470F-97B1-7A2601A59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4E68-9FAA-4E5E-A70C-5FA9588E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392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5CFD8D-0700-4EF0-8729-023E00F5B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A73D93-25B8-44B5-BF32-5147271D2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3FC09E-524C-4B35-8AB7-B92E7A48B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C9B899-9679-4D2A-A0E9-F025D792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59C9F-AD00-44FA-A1E7-7BCCB3FB79AE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7651AF-66F4-4BED-B84C-B21495C2F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062116-3B59-428A-AD89-96CE5EE4E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4E68-9FAA-4E5E-A70C-5FA9588E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96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6241A-0B80-4095-BC9D-8FE0A1259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0B29A3-DF2E-4A71-A5AD-091FD6183C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529F74-62FF-44E9-BB9D-0EE7EDC80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6E8634-EE45-4703-91BD-D05013F7C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59C9F-AD00-44FA-A1E7-7BCCB3FB79AE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803D88-45A0-4122-A7E3-28D220FAE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4367DD-6952-449A-9F9E-C3585A830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4E68-9FAA-4E5E-A70C-5FA9588E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434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20C4F4-A267-44E9-B01E-E6B6CB63D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B5D172-07CE-4079-B649-EE97C207D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340919-7689-43DA-9173-57000DB968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59C9F-AD00-44FA-A1E7-7BCCB3FB79AE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43E018-3246-46F8-96A1-A10A5A298F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16F97C-083A-4D0E-8182-71636862F4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34E68-9FAA-4E5E-A70C-5FA9588E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972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nordicsemi.com/Software-and-tools/Development-Tools/nRF-Connect-for-deskto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3D446-0892-4FD3-9A0B-C1613B597D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NRF</a:t>
            </a:r>
            <a:r>
              <a:rPr lang="ko-KR" altLang="en-US" dirty="0"/>
              <a:t> </a:t>
            </a:r>
            <a:r>
              <a:rPr lang="en-US" altLang="ko-KR" dirty="0"/>
              <a:t>CONNECT</a:t>
            </a:r>
            <a:r>
              <a:rPr lang="ko-KR" altLang="en-US" dirty="0"/>
              <a:t> </a:t>
            </a:r>
            <a:r>
              <a:rPr lang="en-US" altLang="ko-KR" dirty="0"/>
              <a:t>F/W</a:t>
            </a:r>
            <a:r>
              <a:rPr lang="ko-KR" altLang="en-US" dirty="0"/>
              <a:t> </a:t>
            </a:r>
            <a:r>
              <a:rPr lang="en-US" altLang="ko-KR" dirty="0"/>
              <a:t>DOWN</a:t>
            </a:r>
            <a:r>
              <a:rPr lang="ko-KR" altLang="en-US" dirty="0"/>
              <a:t> 설치 방법</a:t>
            </a:r>
          </a:p>
        </p:txBody>
      </p:sp>
    </p:spTree>
    <p:extLst>
      <p:ext uri="{BB962C8B-B14F-4D97-AF65-F5344CB8AC3E}">
        <p14:creationId xmlns:p14="http://schemas.microsoft.com/office/powerpoint/2010/main" val="4087946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51CBE80-BA87-46D2-8E7C-20A0EB718D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5770" y="349637"/>
            <a:ext cx="9943876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설치 방법: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1) NRF CONNECT 설치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 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https://www.nordicsemi.com/Software-and-tools/Development-Tools/nRF-Connect-for-desktop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2) 설치된 NRF CONNECT FOLDER - 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숨김 폴더 보이기 해야함.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C:\Users\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[사용자USERNAME]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\.nrfconnect-apps\local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폴더에 압축 해제된 폴더를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붙어넣기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2ED7075-1CC9-4B1F-ADEE-3B4382F43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770" y="2525643"/>
            <a:ext cx="710763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3) NRF CONNECT 실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행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2199E5AB-511A-4C71-95EA-DE2EA105B9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2770" y="2734058"/>
            <a:ext cx="3120697" cy="206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6B07FC9-BE4F-42B9-BCD2-B9A3858E2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770" y="3000663"/>
            <a:ext cx="4922222" cy="32528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17BCB9-66C7-4B69-8D7D-3211AC084E7F}"/>
              </a:ext>
            </a:extLst>
          </p:cNvPr>
          <p:cNvSpPr txBox="1"/>
          <p:nvPr/>
        </p:nvSpPr>
        <p:spPr>
          <a:xfrm>
            <a:off x="5677708" y="2525643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4) </a:t>
            </a:r>
            <a:r>
              <a:rPr lang="ko-KR" altLang="en-US" dirty="0"/>
              <a:t>실행화면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091680A-9FB5-4B1B-BAC3-5D1C20B39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491" y="2980620"/>
            <a:ext cx="4849141" cy="327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91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66</Words>
  <Application>Microsoft Office PowerPoint</Application>
  <PresentationFormat>와이드스크린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NRF CONNECT F/W DOWN 설치 방법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NRF CONNECT F/W DOWN 설치 방법</dc:title>
  <dc:creator>HGPARK</dc:creator>
  <cp:lastModifiedBy>HGPARK</cp:lastModifiedBy>
  <cp:revision>1</cp:revision>
  <dcterms:created xsi:type="dcterms:W3CDTF">2020-04-22T07:18:36Z</dcterms:created>
  <dcterms:modified xsi:type="dcterms:W3CDTF">2020-04-22T07:21:40Z</dcterms:modified>
</cp:coreProperties>
</file>