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827A"/>
    <a:srgbClr val="8B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7b769d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7b769d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https://www.youtube.com/watch?v=sy8j99xQSWM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b769d4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b769d4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7b769d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7b769d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7b769d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7b769d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7b769d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7b769d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b769d4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7b769d4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6300" y="1083502"/>
            <a:ext cx="8111400" cy="19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 smtClean="0">
                <a:latin typeface="Consolas"/>
                <a:ea typeface="Consolas"/>
                <a:cs typeface="Consolas"/>
                <a:sym typeface="Consolas"/>
              </a:rPr>
              <a:t>WIN32 </a:t>
            </a:r>
            <a:r>
              <a:rPr lang="ko" sz="4500" dirty="0">
                <a:latin typeface="Consolas"/>
                <a:ea typeface="Consolas"/>
                <a:cs typeface="Consolas"/>
                <a:sym typeface="Consolas"/>
              </a:rPr>
              <a:t>API</a:t>
            </a:r>
            <a:endParaRPr sz="4500" dirty="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>
                <a:latin typeface="Consolas"/>
                <a:ea typeface="Consolas"/>
                <a:cs typeface="Consolas"/>
                <a:sym typeface="Consolas"/>
              </a:rPr>
              <a:t>Team Portfolio</a:t>
            </a:r>
            <a:endParaRPr sz="45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29344" y="2771310"/>
            <a:ext cx="4260943" cy="549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latin typeface="Consolas"/>
                <a:ea typeface="Consolas"/>
                <a:cs typeface="Consolas"/>
                <a:sym typeface="Consolas"/>
              </a:rPr>
              <a:t>포폴</a:t>
            </a:r>
            <a:r>
              <a:rPr lang="ko-KR" altLang="en-US" sz="2000" dirty="0" smtClean="0">
                <a:latin typeface="Consolas"/>
                <a:ea typeface="Consolas"/>
                <a:cs typeface="Consolas"/>
                <a:sym typeface="Consolas"/>
              </a:rPr>
              <a:t> 끝나면 남남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70300" y="4688287"/>
            <a:ext cx="2573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2018.09.17 ~ </a:t>
            </a:r>
            <a:r>
              <a:rPr lang="ko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2018.10.1</a:t>
            </a:r>
            <a:r>
              <a:rPr lang="en-US" altLang="ko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6;p13"/>
          <p:cNvSpPr txBox="1"/>
          <p:nvPr/>
        </p:nvSpPr>
        <p:spPr>
          <a:xfrm>
            <a:off x="6570300" y="4401960"/>
            <a:ext cx="2573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한가은</a:t>
            </a:r>
            <a:r>
              <a:rPr lang="en-US" altLang="ko-KR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박홍근</a:t>
            </a:r>
            <a:r>
              <a:rPr lang="en-US" altLang="ko-KR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최재성</a:t>
            </a:r>
            <a:endParaRPr lang="en-US" altLang="ko-KR" dirty="0">
              <a:ea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77607" y="1869990"/>
            <a:ext cx="3575452" cy="2356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게임소개 </a:t>
            </a:r>
            <a:r>
              <a:rPr lang="ko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및 </a:t>
            </a:r>
            <a:r>
              <a:rPr lang="ko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개발 </a:t>
            </a:r>
            <a:r>
              <a:rPr lang="ko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목표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리소스 </a:t>
            </a:r>
            <a:r>
              <a:rPr lang="ko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수급 방법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게임 </a:t>
            </a:r>
            <a:r>
              <a:rPr lang="ko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볼륨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개발 계획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-1" y="269504"/>
            <a:ext cx="9144001" cy="868018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6851073" y="417163"/>
            <a:ext cx="1627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000" b="1" dirty="0" smtClean="0">
                <a:solidFill>
                  <a:sysClr val="windowText" lastClr="0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 lang="ko-KR" altLang="en-US" sz="4000" b="1" dirty="0">
              <a:solidFill>
                <a:sysClr val="windowText" lastClr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795288"/>
            <a:ext cx="4455675" cy="2506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165870" y="160037"/>
            <a:ext cx="5155314" cy="653975"/>
          </a:xfrm>
          <a:prstGeom prst="roundRect">
            <a:avLst/>
          </a:prstGeom>
          <a:solidFill>
            <a:schemeClr val="tx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17" y="200674"/>
            <a:ext cx="5059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ko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게임소개 및  개발 목표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0100" y="904525"/>
            <a:ext cx="8520600" cy="4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○ 로스트캐슬</a:t>
            </a:r>
            <a:r>
              <a:rPr lang="ko" sz="1600" b="1" dirty="0">
                <a:solidFill>
                  <a:srgbClr val="FFFFFF"/>
                </a:solidFill>
              </a:rPr>
              <a:t> 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ko-KR" altLang="en-US" sz="1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횡</a:t>
            </a:r>
            <a:r>
              <a:rPr lang="ko" sz="1400" b="1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스크롤 </a:t>
            </a:r>
            <a:r>
              <a:rPr lang="ko" sz="1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 로그라이크 액션게임</a:t>
            </a:r>
            <a:endParaRPr sz="1400" b="1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마계에서 넘어온 보물을 얻기위해 성을 점령한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악마를 물리치는 트레져헌터들의 모험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액션게임의 컨트롤과 로그라이크의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랜덤요소</a:t>
            </a:r>
            <a:r>
              <a:rPr lang="ko" sz="1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" sz="1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성장 </a:t>
            </a:r>
            <a:r>
              <a:rPr lang="ko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시스템을 섞은 게임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○ </a:t>
            </a:r>
            <a:r>
              <a:rPr lang="ko" sz="1600" b="1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개발 목표</a:t>
            </a:r>
            <a:r>
              <a:rPr lang="ko" sz="16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-  WIN API를 이용하여 팀원과 계획설계와 협업, 객체지향적인 클래스 구현 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-  모작을 바탕으로 수업때 배운 여러가지 게임 기능 추가 구현하여 게임완성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 </a:t>
            </a: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5751225" y="5706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614" y="1068675"/>
            <a:ext cx="4889849" cy="27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92809" cy="242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○ </a:t>
            </a:r>
            <a:r>
              <a:rPr lang="ko" sz="1400" b="1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AssetStudio를 사용하여 </a:t>
            </a: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게임에서 </a:t>
            </a:r>
            <a:r>
              <a:rPr lang="ko" sz="1400" b="1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추출 후 포토샵으로 작업 </a:t>
            </a:r>
            <a:endParaRPr lang="en-US" altLang="ko" sz="1400" b="1" dirty="0" smtClean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○ </a:t>
            </a:r>
            <a:r>
              <a:rPr 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추가로</a:t>
            </a: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필요한 리소스는</a:t>
            </a:r>
            <a:r>
              <a:rPr 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400" b="1" u="sng" dirty="0" smtClean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</a:t>
            </a:r>
            <a:r>
              <a:rPr lang="ko" sz="1400" b="1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://www.spriters-resource.com/</a:t>
            </a:r>
            <a:r>
              <a:rPr lang="ko" sz="1400" b="1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에서 </a:t>
            </a:r>
            <a:r>
              <a:rPr lang="ko-KR" altLang="en-US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추가</a:t>
            </a:r>
            <a:r>
              <a:rPr lang="ko" sz="1400" b="1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1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165870" y="160037"/>
            <a:ext cx="5155314" cy="653975"/>
          </a:xfrm>
          <a:prstGeom prst="roundRect">
            <a:avLst/>
          </a:prstGeom>
          <a:solidFill>
            <a:schemeClr val="tx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67;p15"/>
          <p:cNvSpPr txBox="1">
            <a:spLocks/>
          </p:cNvSpPr>
          <p:nvPr/>
        </p:nvSpPr>
        <p:spPr>
          <a:xfrm>
            <a:off x="40817" y="200674"/>
            <a:ext cx="50599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리소스 추출 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983047" y="989357"/>
            <a:ext cx="3865785" cy="3853467"/>
            <a:chOff x="408312" y="2148809"/>
            <a:chExt cx="2972563" cy="28956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0" y="2317033"/>
              <a:ext cx="2621501" cy="2621501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408312" y="2327564"/>
              <a:ext cx="2972563" cy="2716849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316298" y="2148809"/>
              <a:ext cx="1945653" cy="325917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" altLang="ko-KR" sz="1000" b="1" dirty="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AssetStudio를 </a:t>
              </a:r>
              <a:r>
                <a:rPr lang="ko-KR" altLang="en-US" sz="1000" b="1" dirty="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이용한</a:t>
              </a:r>
              <a:r>
                <a:rPr lang="ko" altLang="ko-KR" sz="1000" b="1" dirty="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추출 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604682" y="925228"/>
            <a:ext cx="3997800" cy="382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액션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플레이어의 박진감넘치는 컨트롤(중요)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이동, 대쉬+공격, 점프+공격, 기본공격, </a:t>
            </a:r>
            <a:r>
              <a:rPr lang="en-US" alt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특수공격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스킬공격+@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몬스터 종류별공격 ,보스 패턴공격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특성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(능력치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몹 잡을 시 데몬소울(스텟 포인트) 획득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사망,보스잡은후 능력치강화 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특성 구현(시작 시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무기숫자증가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,공격력증가+@)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UI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304800"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타이틀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로딩</a:t>
            </a:r>
            <a:r>
              <a:rPr lang="ko" altLang="ko-KR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,게임오버,인벤토리,게이지바</a:t>
            </a:r>
            <a:r>
              <a:rPr lang="ko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특성창,</a:t>
            </a:r>
            <a:r>
              <a:rPr lang="ko-KR" altLang="en-US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200" dirty="0" err="1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대화창</a:t>
            </a:r>
            <a:r>
              <a:rPr lang="en-US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sz="1200" dirty="0" err="1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세이브로드</a:t>
            </a:r>
            <a:r>
              <a:rPr lang="en-US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+@</a:t>
            </a:r>
            <a:endParaRPr lang="ko-KR" altLang="en-US"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80032" y="925228"/>
            <a:ext cx="3453300" cy="398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맵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스테이지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일반맵(일반몹처리하면 다음스테이지)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보스맵(보스+일반몹)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특수맵(시작맵,상점)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몹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,플레이어,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NPC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종류별 일반몹 3마리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보스몹 1마리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-KR" altLang="en-US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마리 중</a:t>
            </a:r>
            <a:r>
              <a:rPr lang="en-US" altLang="ko-KR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랜덤등장)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플레이어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-KR" altLang="en-US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명</a:t>
            </a:r>
            <a:endParaRPr lang="en-US" altLang="ko-KR" sz="1200" dirty="0" smtClean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NPC 1</a:t>
            </a:r>
            <a:r>
              <a:rPr lang="ko-KR" altLang="en-US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명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아이템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오브젝트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무기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방어구,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보물,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음식,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돈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악마의제단,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룰렛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시작시 랜덤무기 보급,보물상자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Consolas"/>
              <a:buChar char="-"/>
            </a:pP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오브젝트</a:t>
            </a:r>
            <a:r>
              <a:rPr lang="en-US" alt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 smtClean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파괴시 </a:t>
            </a: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랜덤아이템 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165870" y="160037"/>
            <a:ext cx="5155314" cy="653975"/>
          </a:xfrm>
          <a:prstGeom prst="roundRect">
            <a:avLst/>
          </a:prstGeom>
          <a:solidFill>
            <a:schemeClr val="tx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67;p15"/>
          <p:cNvSpPr txBox="1">
            <a:spLocks/>
          </p:cNvSpPr>
          <p:nvPr/>
        </p:nvSpPr>
        <p:spPr>
          <a:xfrm>
            <a:off x="40817" y="200674"/>
            <a:ext cx="50599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lang="ko-KR" altLang="en-US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게임 볼륨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665091"/>
            <a:ext cx="8520600" cy="2373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기본 틀 계획 및 구현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게임 볼륨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리소스 작업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완료</a:t>
            </a:r>
            <a:endParaRPr lang="en-US" altLang="ko-KR" sz="14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-KR" alt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ko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-KR" alt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기본 틀 완성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세부 틀 계획 및 구현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세부적인 게임 기능 구현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altLang="ko" sz="1400" dirty="0"/>
          </a:p>
          <a:p>
            <a:pPr marL="0" indent="0">
              <a:spcAft>
                <a:spcPts val="1600"/>
              </a:spcAft>
              <a:buNone/>
            </a:pP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ko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세부적인 구현 완료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컨텐츠 추가 개발</a:t>
            </a:r>
            <a:endParaRPr lang="en-US" altLang="ko" sz="1400" dirty="0"/>
          </a:p>
          <a:p>
            <a:pPr marL="0" indent="0">
              <a:spcAft>
                <a:spcPts val="1600"/>
              </a:spcAft>
              <a:buNone/>
            </a:pP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08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ko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컨텐츠 추가 개발 완료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테스트</a:t>
            </a:r>
            <a:endParaRPr lang="en-US" altLang="ko-KR" sz="14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ko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-KR" alt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월 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일 </a:t>
            </a:r>
            <a:r>
              <a:rPr lang="en-US" altLang="ko-KR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테스트 및 버그 </a:t>
            </a:r>
            <a:r>
              <a:rPr lang="ko-KR" altLang="en-US" sz="1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픽스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(QA :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정수</a:t>
            </a:r>
            <a:r>
              <a:rPr lang="en-US" altLang="ko-KR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ko-KR" alt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마무리</a:t>
            </a:r>
            <a:endParaRPr lang="en-US" altLang="ko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-165870" y="160037"/>
            <a:ext cx="5155314" cy="653975"/>
          </a:xfrm>
          <a:prstGeom prst="roundRect">
            <a:avLst/>
          </a:prstGeom>
          <a:solidFill>
            <a:schemeClr val="tx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67;p15"/>
          <p:cNvSpPr txBox="1">
            <a:spLocks/>
          </p:cNvSpPr>
          <p:nvPr/>
        </p:nvSpPr>
        <p:spPr>
          <a:xfrm>
            <a:off x="40817" y="200674"/>
            <a:ext cx="50599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4. </a:t>
            </a:r>
            <a:r>
              <a:rPr lang="ko-KR" altLang="en-US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개발 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4;p13"/>
          <p:cNvSpPr txBox="1">
            <a:spLocks/>
          </p:cNvSpPr>
          <p:nvPr/>
        </p:nvSpPr>
        <p:spPr>
          <a:xfrm>
            <a:off x="1927623" y="1842345"/>
            <a:ext cx="5524282" cy="152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Thanks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54;p13"/>
          <p:cNvSpPr txBox="1">
            <a:spLocks/>
          </p:cNvSpPr>
          <p:nvPr/>
        </p:nvSpPr>
        <p:spPr>
          <a:xfrm>
            <a:off x="1809859" y="1807710"/>
            <a:ext cx="5524282" cy="152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500" b="1" dirty="0" smtClean="0">
                <a:latin typeface="Consolas"/>
                <a:ea typeface="Consolas"/>
                <a:cs typeface="Consolas"/>
                <a:sym typeface="Consolas"/>
              </a:rPr>
              <a:t>Thanks</a:t>
            </a:r>
            <a:endParaRPr lang="en-US" sz="115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" y="3096492"/>
            <a:ext cx="9143999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236</Words>
  <Application>Microsoft Office PowerPoint</Application>
  <PresentationFormat>화면 슬라이드 쇼(16:9)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Simple Dark</vt:lpstr>
      <vt:lpstr>WIN32 API Team Portfolio</vt:lpstr>
      <vt:lpstr>PowerPoint 프레젠테이션</vt:lpstr>
      <vt:lpstr>1. 게임소개 및  개발 목표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WIN32 API Team Portfolio</dc:title>
  <cp:lastModifiedBy>문 상권</cp:lastModifiedBy>
  <cp:revision>27</cp:revision>
  <dcterms:modified xsi:type="dcterms:W3CDTF">2018-09-13T00:20:00Z</dcterms:modified>
</cp:coreProperties>
</file>