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9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5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8F98-E480-4407-810C-970C644092DE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6598-7F46-4739-BB67-A13C76B6A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3061" y="1017037"/>
            <a:ext cx="3461657" cy="3461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6218" y="1436915"/>
            <a:ext cx="2080727" cy="2313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6223" y="1436915"/>
            <a:ext cx="578496" cy="23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TMP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9339" y="1212980"/>
            <a:ext cx="423577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r>
              <a:rPr lang="en-US" altLang="ko-KR" dirty="0" smtClean="0"/>
              <a:t>Temp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를 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세로가 길면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오른쪽에서 </a:t>
            </a:r>
            <a:r>
              <a:rPr lang="ko-KR" altLang="en-US" dirty="0" err="1" smtClean="0"/>
              <a:t>부딪힌거다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err="1" smtClean="0"/>
              <a:t>Temp.Right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Right</a:t>
            </a:r>
            <a:r>
              <a:rPr lang="ko-KR" altLang="en-US" dirty="0" smtClean="0"/>
              <a:t>와 같으면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왼쪽에서 부딪힘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Temp.Left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Left</a:t>
            </a:r>
            <a:r>
              <a:rPr lang="ko-KR" altLang="en-US" dirty="0" smtClean="0"/>
              <a:t>와 같으면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오른쪾에서</a:t>
            </a:r>
            <a:r>
              <a:rPr lang="ko-KR" altLang="en-US" dirty="0" smtClean="0"/>
              <a:t> 부딪힘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가로가 길면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위쪽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아래쪽에서 </a:t>
            </a:r>
            <a:r>
              <a:rPr lang="ko-KR" altLang="en-US" dirty="0" err="1" smtClean="0"/>
              <a:t>부딪힌거다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43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779" y="466529"/>
            <a:ext cx="7819054" cy="5215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4196" y="3461657"/>
            <a:ext cx="1101012" cy="110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10335" y="1129004"/>
            <a:ext cx="251927" cy="2519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7" idx="3"/>
          </p:cNvCxnSpPr>
          <p:nvPr/>
        </p:nvCxnSpPr>
        <p:spPr>
          <a:xfrm flipV="1">
            <a:off x="2164702" y="1344037"/>
            <a:ext cx="3582527" cy="2668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519486" y="5975485"/>
            <a:ext cx="8055347" cy="369332"/>
            <a:chOff x="3573625" y="5990253"/>
            <a:chExt cx="8055347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9921838" y="5990253"/>
              <a:ext cx="1707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Target - Player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73625" y="5990253"/>
              <a:ext cx="6348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플레이어가 </a:t>
              </a:r>
              <a:r>
                <a:rPr lang="ko-KR" altLang="en-US" dirty="0" err="1" smtClean="0"/>
                <a:t>타겟지점을</a:t>
              </a:r>
              <a:r>
                <a:rPr lang="ko-KR" altLang="en-US" dirty="0" smtClean="0"/>
                <a:t> 바라보는 </a:t>
              </a:r>
              <a:r>
                <a:rPr lang="ko-KR" altLang="en-US" dirty="0" err="1" smtClean="0"/>
                <a:t>방향벡터를</a:t>
              </a:r>
              <a:r>
                <a:rPr lang="ko-KR" altLang="en-US" dirty="0" smtClean="0"/>
                <a:t> 구하는 공식 </a:t>
              </a:r>
              <a:r>
                <a:rPr lang="en-US" altLang="ko-KR" dirty="0" smtClean="0"/>
                <a:t>: </a:t>
              </a:r>
              <a:endParaRPr lang="ko-KR" altLang="en-US" dirty="0"/>
            </a:p>
          </p:txBody>
        </p:sp>
      </p:grpSp>
      <p:sp>
        <p:nvSpPr>
          <p:cNvPr id="14" name="타원 13"/>
          <p:cNvSpPr/>
          <p:nvPr/>
        </p:nvSpPr>
        <p:spPr>
          <a:xfrm>
            <a:off x="2001416" y="3832163"/>
            <a:ext cx="326572" cy="326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95060" y="412064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 – X1, Y1 – Y1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7404" y="1344037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(X2 – X1 / (length), Y2 – Y1 / (length) )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19486" y="4012163"/>
            <a:ext cx="87053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167997" y="-205274"/>
            <a:ext cx="17007" cy="54335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828062" y="1380931"/>
            <a:ext cx="8236" cy="2631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59837" y="513185"/>
            <a:ext cx="7204603" cy="3685592"/>
            <a:chOff x="559837" y="513184"/>
            <a:chExt cx="9685175" cy="4954555"/>
          </a:xfrm>
        </p:grpSpPr>
        <p:sp>
          <p:nvSpPr>
            <p:cNvPr id="4" name="직사각형 3"/>
            <p:cNvSpPr/>
            <p:nvPr/>
          </p:nvSpPr>
          <p:spPr>
            <a:xfrm>
              <a:off x="559837" y="513184"/>
              <a:ext cx="9685175" cy="495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9837" y="1539552"/>
              <a:ext cx="821094" cy="2313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Player1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23918" y="1716833"/>
              <a:ext cx="821094" cy="2313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Computer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80931" y="2390104"/>
              <a:ext cx="261257" cy="2612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3143" y="4525347"/>
            <a:ext cx="64972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마우스를 클릭하면 </a:t>
            </a:r>
            <a:endParaRPr lang="en-US" altLang="ko-KR" dirty="0" smtClean="0"/>
          </a:p>
          <a:p>
            <a:r>
              <a:rPr lang="ko-KR" altLang="en-US" dirty="0" smtClean="0"/>
              <a:t>그 방향으로 공이 날라가요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상대방 벽면에 부딪히면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점획득</a:t>
            </a:r>
            <a:endParaRPr lang="en-US" altLang="ko-KR" dirty="0" smtClean="0"/>
          </a:p>
          <a:p>
            <a:r>
              <a:rPr lang="ko-KR" altLang="en-US" dirty="0" smtClean="0"/>
              <a:t>내 벽면에 부딪히면 상대방이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점획득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만약에 </a:t>
            </a:r>
            <a:r>
              <a:rPr lang="ko-KR" altLang="en-US" dirty="0" err="1" smtClean="0"/>
              <a:t>핀볼이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위쪽벽이나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아래쪽 벽에 부딪히면 반사됩니다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21894" y="4525346"/>
            <a:ext cx="4591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컴퓨터는 위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아래를 </a:t>
            </a:r>
            <a:r>
              <a:rPr lang="ko-KR" altLang="en-US" dirty="0" err="1" smtClean="0"/>
              <a:t>패트롤합니다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만약에 </a:t>
            </a:r>
            <a:r>
              <a:rPr lang="ko-KR" altLang="en-US" dirty="0" err="1" smtClean="0"/>
              <a:t>점수를내면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나나 상대방이나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점수가 먼저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나면 게임이 종료됩니다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601619" y="591538"/>
            <a:ext cx="21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 : 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7763" y="186615"/>
            <a:ext cx="14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ir.y</a:t>
            </a:r>
            <a:r>
              <a:rPr lang="en-US" altLang="ko-KR" dirty="0" smtClean="0"/>
              <a:t> = -</a:t>
            </a:r>
            <a:r>
              <a:rPr lang="en-US" altLang="ko-KR" dirty="0" err="1" smtClean="0"/>
              <a:t>dir.y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01619" y="2084554"/>
            <a:ext cx="14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dir.x</a:t>
            </a:r>
            <a:r>
              <a:rPr lang="en-US" altLang="ko-KR" dirty="0" smtClean="0"/>
              <a:t> = -</a:t>
            </a:r>
            <a:r>
              <a:rPr lang="en-US" altLang="ko-KR" dirty="0" err="1" smtClean="0"/>
              <a:t>dir.x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8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148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2024-10-02T12:14:29Z</dcterms:created>
  <dcterms:modified xsi:type="dcterms:W3CDTF">2024-10-02T12:35:39Z</dcterms:modified>
</cp:coreProperties>
</file>