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8" r:id="rId8"/>
    <p:sldId id="260" r:id="rId9"/>
    <p:sldId id="261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sn.com/this-war-of-mine/survival-management-game-this-war-of-mine-gets-a-november-release-date-and-a-gloomy-trailer" TargetMode="External"/><Relationship Id="rId2" Type="http://schemas.openxmlformats.org/officeDocument/2006/relationships/hyperlink" Target="http://goodclover.tistory.com/1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EFB4-E58F-48F8-9F4D-95838287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DBD40-62D2-41A4-A3E8-B44A5F293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2016182045 </a:t>
            </a:r>
            <a:r>
              <a:rPr lang="ko-KR" altLang="en-US" dirty="0"/>
              <a:t>한수빈</a:t>
            </a:r>
          </a:p>
        </p:txBody>
      </p:sp>
    </p:spTree>
    <p:extLst>
      <p:ext uri="{BB962C8B-B14F-4D97-AF65-F5344CB8AC3E}">
        <p14:creationId xmlns:p14="http://schemas.microsoft.com/office/powerpoint/2010/main" val="2800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58AF-D8FA-4FF3-A182-69D3A6FC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사진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5831C-8F2A-4D6F-8F82-28C5F563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</a:t>
            </a:r>
            <a:r>
              <a:rPr lang="en-US" altLang="ko-KR" dirty="0"/>
              <a:t>1: </a:t>
            </a:r>
            <a:r>
              <a:rPr lang="en-US" altLang="ko-KR" dirty="0">
                <a:hlinkClick r:id="rId2"/>
              </a:rPr>
              <a:t>http://goodclover.tistory.com/199</a:t>
            </a:r>
            <a:endParaRPr lang="en-US" altLang="ko-KR" dirty="0"/>
          </a:p>
          <a:p>
            <a:r>
              <a:rPr lang="ko-KR" altLang="en-US" dirty="0"/>
              <a:t>사진 </a:t>
            </a:r>
            <a:r>
              <a:rPr lang="en-US" altLang="ko-KR" dirty="0"/>
              <a:t>2: </a:t>
            </a:r>
            <a:r>
              <a:rPr lang="en-US" altLang="ko-KR" dirty="0">
                <a:hlinkClick r:id="rId3"/>
              </a:rPr>
              <a:t>https://www.pcgamesn.com/this-war-of-mine/survival-management-game-this-war-of-mine-gets-a-november-release-date-and-a-gloomy-trailer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0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BE3DB-064E-4B41-8DF1-0FFE3B68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98F9554-8ABC-4739-8B5A-7F0F61FED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81734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064">
                  <a:extLst>
                    <a:ext uri="{9D8B030D-6E8A-4147-A177-3AD203B41FA5}">
                      <a16:colId xmlns:a16="http://schemas.microsoft.com/office/drawing/2014/main" val="1327004428"/>
                    </a:ext>
                  </a:extLst>
                </a:gridCol>
                <a:gridCol w="2790248">
                  <a:extLst>
                    <a:ext uri="{9D8B030D-6E8A-4147-A177-3AD203B41FA5}">
                      <a16:colId xmlns:a16="http://schemas.microsoft.com/office/drawing/2014/main" val="301144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1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4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계획이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2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D072-FDBE-4BE8-8ECF-D9ED179A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45A73-0071-46E6-8A86-1C68D9F5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예상 게임 실행 흐름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개발 범위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개발 일정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사진 출처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자체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9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5D143-4DDE-4DC6-8FE8-6A32929D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974EC-7B54-4835-8EE0-8998657C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박물관에 숨어 들어간 괴도</a:t>
            </a:r>
            <a:r>
              <a:rPr lang="en-US" altLang="ko-KR" sz="2000" b="1" dirty="0"/>
              <a:t>,</a:t>
            </a:r>
          </a:p>
          <a:p>
            <a:pPr marL="0" indent="0">
              <a:buNone/>
            </a:pPr>
            <a:r>
              <a:rPr lang="ko-KR" altLang="en-US" sz="2000" b="1" dirty="0"/>
              <a:t>집 안을 돌아다니는 경비를 피해 박물관 안의 보물들을 훔친다</a:t>
            </a:r>
            <a:r>
              <a:rPr lang="en-US" altLang="ko-KR" sz="2000" b="1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4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18778-67D5-48B3-B48A-2DD116AB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예시 사진</a:t>
            </a:r>
          </a:p>
        </p:txBody>
      </p:sp>
      <p:pic>
        <p:nvPicPr>
          <p:cNvPr id="2050" name="Picture 2" descr="도둑 게임에 대한 이미지 검색결과">
            <a:extLst>
              <a:ext uri="{FF2B5EF4-FFF2-40B4-BE49-F238E27FC236}">
                <a16:creationId xmlns:a16="http://schemas.microsoft.com/office/drawing/2014/main" id="{CBAB6AA0-D03C-446D-9674-F51249F8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24025"/>
            <a:ext cx="4721185" cy="383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C3F4E-2AAD-4F06-A99D-1AB20496CB93}"/>
              </a:ext>
            </a:extLst>
          </p:cNvPr>
          <p:cNvSpPr txBox="1"/>
          <p:nvPr/>
        </p:nvSpPr>
        <p:spPr>
          <a:xfrm>
            <a:off x="677334" y="5766262"/>
            <a:ext cx="45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1: </a:t>
            </a:r>
            <a:r>
              <a:rPr lang="ko-KR" altLang="en-US" dirty="0"/>
              <a:t>플래시 게임 </a:t>
            </a:r>
            <a:r>
              <a:rPr lang="en-US" altLang="ko-KR" dirty="0"/>
              <a:t>&lt;Bob the Robber2&gt;</a:t>
            </a:r>
            <a:endParaRPr lang="ko-KR" altLang="en-US" dirty="0"/>
          </a:p>
        </p:txBody>
      </p:sp>
      <p:pic>
        <p:nvPicPr>
          <p:cNvPr id="2052" name="Picture 4" descr="https://www.pcgamesn.com/sites/default/files/thiswar.jpg">
            <a:extLst>
              <a:ext uri="{FF2B5EF4-FFF2-40B4-BE49-F238E27FC236}">
                <a16:creationId xmlns:a16="http://schemas.microsoft.com/office/drawing/2014/main" id="{EBBCB13D-F814-4BBE-A6B1-492452AA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715" y="1724025"/>
            <a:ext cx="56578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E1FC5-81A9-4F51-A44D-E7477E6791B0}"/>
              </a:ext>
            </a:extLst>
          </p:cNvPr>
          <p:cNvSpPr txBox="1"/>
          <p:nvPr/>
        </p:nvSpPr>
        <p:spPr>
          <a:xfrm>
            <a:off x="5803715" y="5766262"/>
            <a:ext cx="45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2: &lt;This War of Mine&gt;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9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5D17-F9E6-468F-BFA8-677EE89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3436C-BADA-4A4B-815E-63ECAC17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953" y="1930400"/>
            <a:ext cx="4106257" cy="3880773"/>
          </a:xfrm>
        </p:spPr>
        <p:txBody>
          <a:bodyPr/>
          <a:lstStyle/>
          <a:p>
            <a:r>
              <a:rPr lang="ko-KR" altLang="en-US" dirty="0"/>
              <a:t>박물관에 들어서면서</a:t>
            </a:r>
            <a:r>
              <a:rPr lang="en-US" altLang="ko-KR" dirty="0"/>
              <a:t>,</a:t>
            </a:r>
            <a:r>
              <a:rPr lang="ko-KR" altLang="en-US" dirty="0"/>
              <a:t> 타임 어택이 시작된다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뛰기를 통해 </a:t>
            </a:r>
            <a:r>
              <a:rPr lang="ko-KR" altLang="en-US" dirty="0" err="1"/>
              <a:t>맵을</a:t>
            </a:r>
            <a:r>
              <a:rPr lang="ko-KR" altLang="en-US" dirty="0"/>
              <a:t> 이동하며 보물 상자를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계단 근처에 있을 경우 해당 방향키를 누르면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3A8F2B-4CD2-4525-AA93-3BD4BBD0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68" y="1754463"/>
            <a:ext cx="4865241" cy="35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5D17-F9E6-468F-BFA8-677EE89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3436C-BADA-4A4B-815E-63ECAC17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953" y="1930400"/>
            <a:ext cx="4106257" cy="3880773"/>
          </a:xfrm>
        </p:spPr>
        <p:txBody>
          <a:bodyPr/>
          <a:lstStyle/>
          <a:p>
            <a:r>
              <a:rPr lang="ko-KR" altLang="en-US" dirty="0"/>
              <a:t>경비병이 플레이어를 인식했을 경우</a:t>
            </a:r>
            <a:r>
              <a:rPr lang="en-US" altLang="ko-KR" dirty="0"/>
              <a:t>, </a:t>
            </a:r>
            <a:r>
              <a:rPr lang="ko-KR" altLang="en-US" dirty="0"/>
              <a:t>경비가 쫓아온다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경비병에게 잡힐 경우</a:t>
            </a:r>
            <a:r>
              <a:rPr lang="en-US" altLang="ko-KR" dirty="0"/>
              <a:t>, </a:t>
            </a:r>
            <a:r>
              <a:rPr lang="ko-KR" altLang="en-US" dirty="0"/>
              <a:t>일정 시간 이내 탈출하지 않으면 게임오버가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경비병에게 보이지 않는 상태로 일정 시간 지나면</a:t>
            </a:r>
            <a:r>
              <a:rPr lang="en-US" altLang="ko-KR" dirty="0"/>
              <a:t> </a:t>
            </a:r>
            <a:r>
              <a:rPr lang="ko-KR" altLang="en-US" dirty="0"/>
              <a:t>경비병은 쫓아오지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E3B69-9B15-44F4-B6CD-FCDDDA47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8029"/>
            <a:ext cx="3474645" cy="2142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98F354-3386-46EF-A73C-C5AE0E3F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91" y="4089290"/>
            <a:ext cx="3344936" cy="24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5D17-F9E6-468F-BFA8-677EE89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3436C-BADA-4A4B-815E-63ECAC17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953" y="1930400"/>
            <a:ext cx="4106257" cy="3880773"/>
          </a:xfrm>
        </p:spPr>
        <p:txBody>
          <a:bodyPr/>
          <a:lstStyle/>
          <a:p>
            <a:r>
              <a:rPr lang="ko-KR" altLang="en-US" dirty="0"/>
              <a:t>보물 근처에 있을 경우 해당 액션 키를 누르면 보물을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보물을 찾을 수록 점수가 높아진다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많은 보물을 얻고 타임 어택 이내에 시작했던 문으로 되돌아간다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CD930F-2C49-4602-930E-27366BCE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7" y="1403927"/>
            <a:ext cx="3097027" cy="2461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C93EDE-3E28-44E4-988A-2CCBE8ED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66" y="3962160"/>
            <a:ext cx="3701087" cy="24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1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9132-F545-4757-8131-FB73B4F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F2BA526-1FE0-46FF-90A4-BA06C8187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26131"/>
              </p:ext>
            </p:extLst>
          </p:nvPr>
        </p:nvGraphicFramePr>
        <p:xfrm>
          <a:off x="677691" y="1482437"/>
          <a:ext cx="10960127" cy="51030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1364">
                  <a:extLst>
                    <a:ext uri="{9D8B030D-6E8A-4147-A177-3AD203B41FA5}">
                      <a16:colId xmlns:a16="http://schemas.microsoft.com/office/drawing/2014/main" val="1183897729"/>
                    </a:ext>
                  </a:extLst>
                </a:gridCol>
                <a:gridCol w="5415387">
                  <a:extLst>
                    <a:ext uri="{9D8B030D-6E8A-4147-A177-3AD203B41FA5}">
                      <a16:colId xmlns:a16="http://schemas.microsoft.com/office/drawing/2014/main" val="3446478565"/>
                    </a:ext>
                  </a:extLst>
                </a:gridCol>
                <a:gridCol w="3653376">
                  <a:extLst>
                    <a:ext uri="{9D8B030D-6E8A-4147-A177-3AD203B41FA5}">
                      <a16:colId xmlns:a16="http://schemas.microsoft.com/office/drawing/2014/main" val="2758401886"/>
                    </a:ext>
                  </a:extLst>
                </a:gridCol>
              </a:tblGrid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7558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방향키로 이동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좌우 걷기와 뛰기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latinLnBrk="1"/>
                      <a:r>
                        <a:rPr lang="ko-KR" altLang="en-US" dirty="0"/>
                        <a:t>계단 오르내리기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 자연스러운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가속도를 통해 구현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97567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누를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경비가 인식하지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랜덤 이미지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99706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액션 키 상단에 띄우기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동안 액션 키를 누르고 있어야 보물 얻기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33856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박물관 컨셉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방을 기준으로 이동 가능 범위를 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오브젝트 위치 랜덤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33627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인식하면 달려서 쫓아온다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만약 플레이어가 은신했을 경우 찾지 못한다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계단을 올라와서 쫓아온다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79662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타임 어택이 시작한다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경비병에게 잡혔을 경우 게임오버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타임 어택 시간 되돌아오지 않으면 게임오버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클리어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얻은 보물의 종류와 가격을 보여준다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59353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약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종 이상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경비 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뛰기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시간이 지날수록 밤 하늘이 밝아지는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9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5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90B6-7778-4CC0-82E2-A1258D6B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DE4CD05-C406-44E1-93D0-348B6C0C4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32289"/>
              </p:ext>
            </p:extLst>
          </p:nvPr>
        </p:nvGraphicFramePr>
        <p:xfrm>
          <a:off x="677863" y="1510146"/>
          <a:ext cx="10904538" cy="497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659">
                  <a:extLst>
                    <a:ext uri="{9D8B030D-6E8A-4147-A177-3AD203B41FA5}">
                      <a16:colId xmlns:a16="http://schemas.microsoft.com/office/drawing/2014/main" val="1999868840"/>
                    </a:ext>
                  </a:extLst>
                </a:gridCol>
                <a:gridCol w="9637879">
                  <a:extLst>
                    <a:ext uri="{9D8B030D-6E8A-4147-A177-3AD203B41FA5}">
                      <a16:colId xmlns:a16="http://schemas.microsoft.com/office/drawing/2014/main" val="4027369212"/>
                    </a:ext>
                  </a:extLst>
                </a:gridCol>
              </a:tblGrid>
              <a:tr h="318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58066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500" dirty="0"/>
                        <a:t>플레이어와 경비 리소스 이미지 제작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500" dirty="0"/>
                        <a:t>오브젝트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보물상자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구현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플레이어와 경비의 이동 구현</a:t>
                      </a: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3296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간단한 맵 제작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방 </a:t>
                      </a:r>
                      <a:r>
                        <a:rPr lang="en-US" altLang="ko-KR" sz="1500" dirty="0"/>
                        <a:t>2x2, </a:t>
                      </a:r>
                      <a:r>
                        <a:rPr lang="ko-KR" altLang="en-US" sz="1500" dirty="0"/>
                        <a:t>계단 </a:t>
                      </a:r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개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오브젝트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계단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구현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계단에 따른 플레이어 이동 구현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경비의 쫓아오는 </a:t>
                      </a:r>
                      <a:r>
                        <a:rPr lang="en-US" altLang="ko-KR" sz="1500" dirty="0"/>
                        <a:t>AI </a:t>
                      </a:r>
                      <a:r>
                        <a:rPr lang="ko-KR" altLang="en-US" sz="1500" dirty="0"/>
                        <a:t>구현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첫 번째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11830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플레이어 기술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 err="1"/>
                        <a:t>은신술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구현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경비의 좇아오는 </a:t>
                      </a:r>
                      <a:r>
                        <a:rPr lang="en-US" altLang="ko-KR" sz="1500" dirty="0"/>
                        <a:t>AI </a:t>
                      </a:r>
                      <a:r>
                        <a:rPr lang="ko-KR" altLang="en-US" sz="1500" dirty="0"/>
                        <a:t>구현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두 번째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977977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4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시작 화면과 게임 종료 화면 제작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중간점검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부족한 점 보완 및 추가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728691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5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박물관 맵 제작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경비와 오브젝트 위치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486275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6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버그 확인 및 수정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가능한 추가 개발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648252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7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75113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8 </a:t>
                      </a:r>
                      <a:r>
                        <a:rPr lang="ko-KR" altLang="en-US" sz="1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500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8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3157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476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2D 게임프로그래밍 1차 발표</vt:lpstr>
      <vt:lpstr>목차</vt:lpstr>
      <vt:lpstr>게임 컨셉</vt:lpstr>
      <vt:lpstr>게임 컨셉 예시 사진</vt:lpstr>
      <vt:lpstr>예상 게임 실행 흐름</vt:lpstr>
      <vt:lpstr>예상 게임 실행 흐름</vt:lpstr>
      <vt:lpstr>예상 게임 실행 흐름</vt:lpstr>
      <vt:lpstr>개발 범위</vt:lpstr>
      <vt:lpstr>개발 일정</vt:lpstr>
      <vt:lpstr>사진 출처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Han</cp:lastModifiedBy>
  <cp:revision>51</cp:revision>
  <dcterms:created xsi:type="dcterms:W3CDTF">2017-10-16T10:06:35Z</dcterms:created>
  <dcterms:modified xsi:type="dcterms:W3CDTF">2017-10-16T23:55:19Z</dcterms:modified>
</cp:coreProperties>
</file>