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EFB4-E58F-48F8-9F4D-95838287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게임프로그래밍</a:t>
            </a:r>
            <a:br>
              <a:rPr lang="en-US" altLang="ko-KR" dirty="0"/>
            </a:br>
            <a:r>
              <a:rPr lang="ko-KR" altLang="en-US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DBD40-62D2-41A4-A3E8-B44A5F293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2016182045 </a:t>
            </a:r>
            <a:r>
              <a:rPr lang="ko-KR" altLang="en-US" dirty="0"/>
              <a:t>한수빈</a:t>
            </a:r>
          </a:p>
        </p:txBody>
      </p:sp>
    </p:spTree>
    <p:extLst>
      <p:ext uri="{BB962C8B-B14F-4D97-AF65-F5344CB8AC3E}">
        <p14:creationId xmlns:p14="http://schemas.microsoft.com/office/powerpoint/2010/main" val="28009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BD072-FDBE-4BE8-8ECF-D9ED179A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45A73-0071-46E6-8A86-1C68D9F5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게임 소개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개발 진척도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잘된 점 및 아쉬운 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94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D143-4DDE-4DC6-8FE8-6A32929D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974EC-7B54-4835-8EE0-8998657C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259"/>
            <a:ext cx="8596668" cy="143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박물관에 숨어 들어간 괴도</a:t>
            </a:r>
            <a:r>
              <a:rPr lang="en-US" altLang="ko-KR" sz="2000" b="1" dirty="0"/>
              <a:t>,</a:t>
            </a:r>
          </a:p>
          <a:p>
            <a:pPr marL="0" indent="0">
              <a:buNone/>
            </a:pPr>
            <a:r>
              <a:rPr lang="ko-KR" altLang="en-US" sz="2000" b="1" dirty="0"/>
              <a:t>안을 돌아다니는 경비를 피한다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ko-KR" altLang="en-US" sz="2000" b="1" dirty="0"/>
              <a:t>그리고 박물관 안의 미술품을 훔친다</a:t>
            </a:r>
            <a:r>
              <a:rPr lang="en-US" altLang="ko-KR" sz="2000" b="1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1DB800-BADB-49ED-B45E-40077C4D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85" y="1604211"/>
            <a:ext cx="6132431" cy="48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9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F2BA526-1FE0-46FF-90A4-BA06C8187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380490"/>
              </p:ext>
            </p:extLst>
          </p:nvPr>
        </p:nvGraphicFramePr>
        <p:xfrm>
          <a:off x="307326" y="1140921"/>
          <a:ext cx="11429684" cy="54696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1183897729"/>
                    </a:ext>
                  </a:extLst>
                </a:gridCol>
                <a:gridCol w="5555907">
                  <a:extLst>
                    <a:ext uri="{9D8B030D-6E8A-4147-A177-3AD203B41FA5}">
                      <a16:colId xmlns:a16="http://schemas.microsoft.com/office/drawing/2014/main" val="3446478565"/>
                    </a:ext>
                  </a:extLst>
                </a:gridCol>
                <a:gridCol w="3269008">
                  <a:extLst>
                    <a:ext uri="{9D8B030D-6E8A-4147-A177-3AD203B41FA5}">
                      <a16:colId xmlns:a16="http://schemas.microsoft.com/office/drawing/2014/main" val="2221594355"/>
                    </a:ext>
                  </a:extLst>
                </a:gridCol>
                <a:gridCol w="1210626">
                  <a:extLst>
                    <a:ext uri="{9D8B030D-6E8A-4147-A177-3AD203B41FA5}">
                      <a16:colId xmlns:a16="http://schemas.microsoft.com/office/drawing/2014/main" val="2590678812"/>
                    </a:ext>
                  </a:extLst>
                </a:gridCol>
              </a:tblGrid>
              <a:tr h="4404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7558"/>
                  </a:ext>
                </a:extLst>
              </a:tr>
              <a:tr h="615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 방향키로 이동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걷기와 뛰기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latinLnBrk="1"/>
                      <a:r>
                        <a:rPr lang="ko-KR" altLang="en-US" dirty="0"/>
                        <a:t>상하 방향키로 계단 오르내리기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97567"/>
                  </a:ext>
                </a:extLst>
              </a:tr>
              <a:tr h="4404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</a:t>
                      </a:r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누를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경비원이 인식하지 않는다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은신의 개념으로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은신하는 경우 움직이지 못한다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완료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99706"/>
                  </a:ext>
                </a:extLst>
              </a:tr>
              <a:tr h="615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보물상자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오브젝트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액션 키 오브젝트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계단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보물상자와 충돌 시 표시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완료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33856"/>
                  </a:ext>
                </a:extLst>
              </a:tr>
              <a:tr h="615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박물관 컨셉으로 제작한다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방을 기준으로 이동 가능 범위를 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층을 기준으로 움직인다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방을 기준으로 이동가능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33627"/>
                  </a:ext>
                </a:extLst>
              </a:tr>
              <a:tr h="879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경비원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인식하면 달려서 쫓아온다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만약 플레이어가 은신했을 경우 찾지 못한다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경비원은 층을 기준으로만 움직인다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완료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79662"/>
                  </a:ext>
                </a:extLst>
              </a:tr>
              <a:tr h="879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타임 어택이 시작한다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경비병에게 잡혔을 경우 게임오버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타임 어택 시간 되돌아오지 않으면 게임오버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경비병에게 잡혔을 경우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게임오버가 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59353"/>
                  </a:ext>
                </a:extLst>
              </a:tr>
              <a:tr h="615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뛰기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 약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종 이상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경비 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뛰기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완료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09201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170AD52-A1C8-4FD2-9FA2-088746F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88" y="339436"/>
            <a:ext cx="8596668" cy="1320800"/>
          </a:xfrm>
        </p:spPr>
        <p:txBody>
          <a:bodyPr/>
          <a:lstStyle/>
          <a:p>
            <a:r>
              <a:rPr lang="ko-KR" altLang="en-US" dirty="0"/>
              <a:t>개발 진척도</a:t>
            </a:r>
          </a:p>
        </p:txBody>
      </p:sp>
    </p:spTree>
    <p:extLst>
      <p:ext uri="{BB962C8B-B14F-4D97-AF65-F5344CB8AC3E}">
        <p14:creationId xmlns:p14="http://schemas.microsoft.com/office/powerpoint/2010/main" val="25453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D143-4DDE-4DC6-8FE8-6A32929D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잘된 점 및 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974EC-7B54-4835-8EE0-8998657C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259"/>
            <a:ext cx="8596668" cy="1759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잘된 점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그래픽이 귀엽게 잘 나왔다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아이콘을 통해 상태를 표현한 것이 좋다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경비원이 인식할 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은신술을 쓰면 소용이 없다</a:t>
            </a:r>
            <a:r>
              <a:rPr lang="en-US" altLang="ko-KR" sz="2000" b="1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0296F9B-02E4-4A77-AB71-490D66E2EC75}"/>
              </a:ext>
            </a:extLst>
          </p:cNvPr>
          <p:cNvSpPr txBox="1">
            <a:spLocks/>
          </p:cNvSpPr>
          <p:nvPr/>
        </p:nvSpPr>
        <p:spPr>
          <a:xfrm>
            <a:off x="677334" y="3840481"/>
            <a:ext cx="8596668" cy="2766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2000" b="1" dirty="0"/>
              <a:t>아쉬운 점</a:t>
            </a:r>
            <a:endParaRPr lang="en-US" altLang="ko-KR" sz="2000" b="1" dirty="0"/>
          </a:p>
          <a:p>
            <a:pPr marL="0" indent="0">
              <a:buFont typeface="Wingdings 3" charset="2"/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경비원이 계단도 오르내렸으면 좋았을 것 같다</a:t>
            </a:r>
            <a:r>
              <a:rPr lang="en-US" altLang="ko-KR" sz="2000" b="1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오브젝트가 좀 더 다양하게 있었으면 좋았을 것 같다</a:t>
            </a:r>
            <a:r>
              <a:rPr lang="en-US" altLang="ko-KR" sz="2000" b="1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시간 조절을 할 수 있었으면 좋았을 것 같다</a:t>
            </a:r>
            <a:r>
              <a:rPr lang="en-US" altLang="ko-KR" sz="2000" b="1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게임 기획에서 게임 오버 조건을 시간 제한이 아니라</a:t>
            </a:r>
            <a:r>
              <a:rPr lang="en-US" altLang="ko-KR" sz="2000" b="1" dirty="0"/>
              <a:t>,</a:t>
            </a:r>
          </a:p>
          <a:p>
            <a:pPr marL="0" indent="0">
              <a:buFont typeface="Wingdings 3" charset="2"/>
              <a:buNone/>
            </a:pPr>
            <a:r>
              <a:rPr lang="ko-KR" altLang="en-US" sz="2000" b="1" dirty="0"/>
              <a:t>    경비원에게 잡히는 경우로만 했다면 더 재미있었을 것 같다</a:t>
            </a:r>
            <a:r>
              <a:rPr lang="en-US" altLang="ko-KR" sz="2000" b="1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07755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</TotalTime>
  <Words>287</Words>
  <Application>Microsoft Office PowerPoint</Application>
  <PresentationFormat>와이드스크린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2D 게임프로그래밍 최종 발표</vt:lpstr>
      <vt:lpstr>목차</vt:lpstr>
      <vt:lpstr>게임 소개</vt:lpstr>
      <vt:lpstr>개발 진척도</vt:lpstr>
      <vt:lpstr>잘된 점 및 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Han</cp:lastModifiedBy>
  <cp:revision>102</cp:revision>
  <dcterms:created xsi:type="dcterms:W3CDTF">2017-10-16T10:06:35Z</dcterms:created>
  <dcterms:modified xsi:type="dcterms:W3CDTF">2017-12-26T14:27:42Z</dcterms:modified>
</cp:coreProperties>
</file>