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11" Type="http://schemas.openxmlformats.org/officeDocument/2006/relationships/slide" Target="slides/slide6.xml"/><Relationship Id="rId22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0a3e4503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0a3e4503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0a3e4503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0a3e4503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0a3e4503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0a3e4503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0a3e4503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0a3e4503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0a3e4503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0a3e4503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0a3e4503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0a3e4503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0a3e4503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0a3e4503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0a3e4503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0a3e4503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0a3e4503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0a3e4503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0a3e4503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0a3e4503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0a3e4503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0a3e4503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0a3e4503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0a3e4503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analyticsvidhya.com/blog/2017/10/essential-nlp-guide-data-scientists-top-10-nlp-task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yelp-dataset/yelp-dataset" TargetMode="External"/><Relationship Id="rId4" Type="http://schemas.openxmlformats.org/officeDocument/2006/relationships/hyperlink" Target="https://www.tensorflow.org/datasets/catalog/yelp_polarity_reviews#yelp_polarity_reviewsplain_text_default_confi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1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rgbClr val="000000"/>
                </a:solidFill>
              </a:rPr>
              <a:t>Understanding Yelp Text and Star Reviews for Business Success </a:t>
            </a:r>
            <a:endParaRPr sz="31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Springboard Capstone Project 2 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Gurdeep Sullan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6/2/2020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50" y="3626725"/>
            <a:ext cx="2345925" cy="11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1363" y="2904725"/>
            <a:ext cx="214312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 &amp; Comparison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Looking at the best performing models based on f1 score, Logistic Regression Classifier works very well for this dataset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word embedding method performed the best across all metrics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bag-of-words method did come in as a close second</a:t>
            </a:r>
            <a:endParaRPr sz="1600"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999" y="2453600"/>
            <a:ext cx="5252000" cy="243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Interpretation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interpret our logistic regression model on the BOW approach, where each coefficient corresponds to a word in user reviews.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400" y="1926025"/>
            <a:ext cx="5781675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Future Directions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BOW approach takes less computing resources during NLP processing, but resultant dimensionality of data can make training ML models slow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contrast, word embedding method using spacy takes more time during NLP, but yields a fixed 300-dimension vector that makes training of ML models generally faster than the BOW approach.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approaches are valid and produce a ~90% test accuracy with a high f1 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an additional dataset from the Kaggle data competition that includes business data.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Future work will focus on NLP of the business attributes in the business dataset and predicting overall star rating based on those attributes.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Springboard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Hobson Lane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Clip art: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https://www.analyticsvidhya.com/blog/2017/10/essential-nlp-guide-data-scientists-top-10-nlp-tasks/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Yelp.com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https://www.google.com/url?sa=i&amp;url=http%3A%2F%2Fclipart-library.com%2Fdrinks-food-cliparts.html&amp;psig=AOvVaw2UvAQSOIMb8vfoXKDyp5vL&amp;ust=1591254882643000&amp;source=images&amp;cd=vfe&amp;ved=0CAMQjB1qFwoTCMCp1MqM5ekCFQAAAAAdAAAAABAD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do Sentiment Analysis?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 understand sentiment towards a business or subject given text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important for understanding business success and interpreting feedback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NLP analysis can produce models that can be interpreted for important keywords that determine sentiment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425" y="2818375"/>
            <a:ext cx="3348724" cy="18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There is a large amount of text review data that is connected to businesses on Yelp. 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Can we build a model to accurately predict sentiment of reviews (using the star rating as labels)? 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Can we find meaningful words in reviews that correlate highly with success in star rating? 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Yelp dataset on Kaggle: 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u="sng">
                <a:solidFill>
                  <a:srgbClr val="6D9EEB"/>
                </a:solidFill>
                <a:hlinkClick r:id="rId3"/>
              </a:rPr>
              <a:t>https://www.kaggle.com/yelp-dataset/yelp-dataset</a:t>
            </a:r>
            <a:r>
              <a:rPr lang="en" sz="1600" u="sng">
                <a:solidFill>
                  <a:srgbClr val="6D9EEB"/>
                </a:solidFill>
              </a:rPr>
              <a:t> 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project specifically uses two of the json files in this dataset: </a:t>
            </a:r>
            <a:endParaRPr sz="1600"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Yelp_academic_dataset_business.json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Yelp_academic_dataset_review.json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Data from businesses in 11 metropolitan areas located in 4 countries. There are 5,200,000 user reviews and information on 174,000 businesses.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Tensorflow dataset: 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u="sng">
                <a:solidFill>
                  <a:srgbClr val="6D9EEB"/>
                </a:solidFill>
                <a:hlinkClick r:id="rId4"/>
              </a:rPr>
              <a:t>https://www.tensorflow.org/datasets/catalog/yelp_polarity_reviews#yelp_polarity_reviewsplain_text_default_config</a:t>
            </a:r>
            <a:endParaRPr sz="1600" u="sng">
              <a:solidFill>
                <a:srgbClr val="6D9EEB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This dataset has 560,000 highly polar yelp reviews in its training set, and 38,000 highly polar yelp reviews in its test set.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and Creating a label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feature from the business dataset, avg_star_rating, was joined to the user 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Additionally, ‘sentiment’ was a label created from the individual ‘star_rating’  using a criteria: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star_rating &lt;=3 : Negative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star_rating &gt; 3 : Positive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Approaches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lang="en"/>
              <a:t>aw text column will be preprocessed by applying (.apply()) custom functions to strip punctuation, non-English characters, and numbers from the raw text.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Spacy will be the NLP library used for text analysis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clean text is input into one of three pipelines depending on the NLP approach, after a train-test split with a test_size=0.1: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Bag of Words (BOW) Approach: </a:t>
            </a:r>
            <a:r>
              <a:rPr i="1" lang="en"/>
              <a:t>TfidfVectorizer</a:t>
            </a:r>
            <a:endParaRPr i="1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BOW + Singular Value Decomposition (SVD) Approach: </a:t>
            </a:r>
            <a:r>
              <a:rPr i="1" lang="en"/>
              <a:t>TfidfVectorizer and TruncatedSVD</a:t>
            </a:r>
            <a:endParaRPr i="1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Word Embedding Approach: </a:t>
            </a:r>
            <a:r>
              <a:rPr i="1" lang="en"/>
              <a:t>Spacy.doc.vector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Star Ratings &amp; Sentiment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50" y="1017725"/>
            <a:ext cx="2828925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89388"/>
            <a:ext cx="285750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5675" y="1569100"/>
            <a:ext cx="2752725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/>
          <p:nvPr/>
        </p:nvSpPr>
        <p:spPr>
          <a:xfrm>
            <a:off x="3594000" y="2460550"/>
            <a:ext cx="1585500" cy="66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Create</a:t>
            </a:r>
            <a:r>
              <a:rPr lang="en" sz="900"/>
              <a:t> label  ‘sentiment’ based on criteria</a:t>
            </a:r>
            <a:endParaRPr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Review Length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Length (in characters) seems to be different for positive vs negative reviews in general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875" y="1838200"/>
            <a:ext cx="59436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253500" y="408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LinearSVC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MultinomialNB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GaussianNB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RNN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