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708C7-65CC-42A3-8CAF-6A9B9B2F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99CAF-1509-432C-A961-91625583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FD46A-9A9A-48EF-92E6-7F722D0D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2E5D2-51B3-4273-9CE7-69E0FA64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61093-2485-4222-B67E-32934A4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5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4C1C5-9E02-4F3C-91A0-9BEA7B98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4A2AE-7465-4883-8069-274BA183B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29CAB-D7BC-4B79-B72E-40B1C85D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5AB0B-B970-4B46-A4D4-C712F125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41E4E-0ACD-4021-A2F9-29F4D654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8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EBE5A6-F1E7-450C-8D60-0410366D1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2F35A-D6FB-4C6E-AFE6-8C496A4B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2D4C6-962B-4CAF-87E7-9B2A0B0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31EA7-A4D2-41EA-8B9F-A972702C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9ABC8-E5EA-418A-9469-E83FAAE5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4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84A95-32FD-458F-978A-7B771A36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F60E1-9A12-4283-B890-FB03AAA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1D4FB-55FA-4F59-85F6-E0C6184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6B519-1D2E-47A3-A512-E5AF018C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F5ECB-C67D-4299-8BC9-3ED048BD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8580-37D2-4FA7-895A-9D236DA8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330E7D-9237-4E72-8C5B-1EA11E33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47302-C95C-4280-B6F8-7F307E9A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4777-F45D-490E-B84C-1476C336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58D5D-0522-4E19-9218-BC9699FA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5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12410-195C-4716-B4F6-2F375259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E63E2-02A4-43D2-801D-D1F97873A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62EB-6693-4BFD-8DB7-5A2F9A009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647FE-FE69-4E91-B858-BD9206E5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4959A-0B85-410A-A319-82EC6C4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C3DBB-3397-4760-943D-92830349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7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B9643-A631-4366-8318-1ACE0B00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6EFD6-21D0-40D0-9BC5-162FE94E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7CE3B-8DE9-42B4-AFEE-E94C5ED6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F7F4E6-F2A7-495A-B047-E4167C29D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73279D-D8D5-4957-B50D-8D0B7A039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E5A3BD-5513-4F92-9513-4C46D7F0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F85144-7382-4561-A082-DC32CCF4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968DFB-0E9C-4CB6-AE64-31F38F35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4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E4C66-6FD9-4596-95CB-FA07694E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43B4E-69EA-44AF-8670-99BA694B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6E0385-DE02-4471-AAED-5C66CB86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A48D91-C876-473F-A3DD-5F28A4F6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2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FC384B-23A6-4AFD-AF12-F6F10A2A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3E6C54-F550-49CE-8E0C-D3483334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B869A-2435-4E72-AC74-0A9FE446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3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E0F6-A0F2-4B2F-944D-4E05D3F7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32629-9473-4BA8-A599-6EADE4EA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65264-B97D-461C-9794-57AA8824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55BD6-4B4A-4B55-A05C-8CC0764C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BE1DB-EE65-4848-B099-3F6B8E72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019EC-4D41-4929-8BD1-D57194F4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D0BA-1F7E-45D7-B24C-557B844C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7A8BA-E966-497A-B46E-A4F24E585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285F3-B889-4D3B-873B-09C671F9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8424A-5468-4E8F-BF6A-E0DF1E6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C8CD0-C6EF-4720-94F0-A75BFF80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4C48-41BA-4067-A34B-FE214B03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67D21-D6B4-4497-838E-F800EA39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877E8-541D-43A3-82E4-106CB1AF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1A8F1-7EF8-41CB-9F05-37C619875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3357-B447-4557-9E7F-4C679E729755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71201-06F8-4A49-B28D-374491E34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F7DC4-FE97-4733-936B-FCFB0B72A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65D7-2858-43A2-943D-186F4536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1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47365" y="759828"/>
            <a:ext cx="79782" cy="101866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58626" y="625805"/>
            <a:ext cx="95764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절차를 도식화하여 제시하거나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더 효과적으로 전달하는 방법 등이 있다면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기본적인 구성요소를 포함하여 보다 창의적으로 수정하여 작성 가능함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4" y="1871026"/>
            <a:ext cx="10390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기획 단계에서 도출된 주제와 아이디어를 기반으로 실제 프로젝트를 수행한 세부적인 기간과 활동 내용 작성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70220" y="2464551"/>
          <a:ext cx="9953244" cy="397934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17352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74905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26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4/17(</a:t>
                      </a:r>
                      <a:r>
                        <a:rPr lang="ko-KR" altLang="en-US" sz="1400" i="1" u="none" dirty="0"/>
                        <a:t>토</a:t>
                      </a:r>
                      <a:r>
                        <a:rPr lang="en-US" altLang="ko-KR" sz="1400" i="1" u="none" dirty="0"/>
                        <a:t>) ~ 4/24(</a:t>
                      </a:r>
                      <a:r>
                        <a:rPr lang="ko-KR" altLang="en-US" sz="1400" i="1" u="none" dirty="0"/>
                        <a:t>토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프로젝트 기획 및 주제 선정</a:t>
                      </a:r>
                      <a:endParaRPr lang="en-US" altLang="ko-KR" sz="1400" i="1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 err="1"/>
                        <a:t>기획안</a:t>
                      </a:r>
                      <a:r>
                        <a:rPr lang="ko-KR" altLang="en-US" sz="1400" i="1" u="none" dirty="0"/>
                        <a:t> 작성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아이디어 선정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아키텍쳐</a:t>
                      </a:r>
                      <a:r>
                        <a:rPr kumimoji="0"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설계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4/27(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5/1(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5/3(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5/8(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 기반 통해 내부 상품  설정을  하여 상품간 연결</a:t>
                      </a:r>
                      <a:r>
                        <a:rPr kumimoji="0" lang="en-US" altLang="ko-KR" sz="14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4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4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데이터베이스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5/10(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5/15(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>
                          <a:effectLst/>
                        </a:rPr>
                        <a:t>모형 구현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 시스템 구축</a:t>
                      </a:r>
                      <a:endParaRPr kumimoji="0" lang="ko-KR" altLang="en-US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5/17(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5/22(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>
                          <a:effectLst/>
                        </a:rPr>
                        <a:t>최적화</a:t>
                      </a:r>
                      <a:r>
                        <a:rPr lang="en-US" altLang="ko-KR" sz="1400" i="1" u="none" strike="noStrike" dirty="0">
                          <a:effectLst/>
                        </a:rPr>
                        <a:t>,</a:t>
                      </a:r>
                      <a:r>
                        <a:rPr lang="en-US" altLang="ko-KR" sz="1400" i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400" i="1" u="none" strike="noStrike" baseline="0" dirty="0">
                          <a:effectLst/>
                        </a:rPr>
                        <a:t>오류 수정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4/17(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5/22(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)(</a:t>
                      </a:r>
                      <a:r>
                        <a:rPr lang="ko-KR" altLang="en-US" sz="1400" i="1" u="none" dirty="0"/>
                        <a:t>총 </a:t>
                      </a:r>
                      <a:r>
                        <a:rPr lang="en-US" altLang="ko-KR" sz="1400" i="1" u="none" dirty="0"/>
                        <a:t>5</a:t>
                      </a:r>
                      <a:r>
                        <a:rPr lang="ko-KR" altLang="en-US" sz="1400" i="1" u="none" dirty="0"/>
                        <a:t>주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휴먼둥근헤드라인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용석</dc:creator>
  <cp:lastModifiedBy>용석</cp:lastModifiedBy>
  <cp:revision>1</cp:revision>
  <dcterms:created xsi:type="dcterms:W3CDTF">2021-04-24T07:26:54Z</dcterms:created>
  <dcterms:modified xsi:type="dcterms:W3CDTF">2021-04-24T07:28:01Z</dcterms:modified>
</cp:coreProperties>
</file>