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96" r:id="rId4"/>
    <p:sldId id="297" r:id="rId5"/>
    <p:sldId id="298" r:id="rId6"/>
    <p:sldId id="295" r:id="rId7"/>
    <p:sldId id="300" r:id="rId8"/>
    <p:sldId id="287" r:id="rId9"/>
    <p:sldId id="288" r:id="rId10"/>
    <p:sldId id="306" r:id="rId11"/>
    <p:sldId id="304" r:id="rId12"/>
    <p:sldId id="308" r:id="rId13"/>
    <p:sldId id="307" r:id="rId14"/>
    <p:sldId id="312" r:id="rId15"/>
    <p:sldId id="313" r:id="rId16"/>
    <p:sldId id="314" r:id="rId17"/>
    <p:sldId id="315" r:id="rId18"/>
    <p:sldId id="316" r:id="rId1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3645" autoAdjust="0"/>
  </p:normalViewPr>
  <p:slideViewPr>
    <p:cSldViewPr>
      <p:cViewPr varScale="1">
        <p:scale>
          <a:sx n="64" d="100"/>
          <a:sy n="64" d="100"/>
        </p:scale>
        <p:origin x="1382" y="96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이벤트샵</a:t>
            </a:r>
            <a:r>
              <a:rPr lang="ko-KR" altLang="en-US" dirty="0" smtClean="0"/>
              <a:t> 발표를 시작하겠습니다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SIEM</a:t>
            </a:r>
            <a:r>
              <a:rPr lang="ko-KR" altLang="en-US" dirty="0" smtClean="0"/>
              <a:t>에 대한 주제를 맡아서 프로젝트를 진행하고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프로젝트 배경에 대해서 설명을 드린 뒤 수행 절차 및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수행 결과에 대하여 설명을 하고</a:t>
            </a:r>
            <a:endParaRPr lang="en-US" altLang="ko-KR" dirty="0" smtClean="0"/>
          </a:p>
          <a:p>
            <a:r>
              <a:rPr lang="ko-KR" altLang="en-US" dirty="0" smtClean="0"/>
              <a:t>마지막으로 아키텍처 설계 및 람다 기능에 대하여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9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 주제는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SIEM</a:t>
            </a:r>
            <a:r>
              <a:rPr lang="ko-KR" altLang="en-US" dirty="0" smtClean="0"/>
              <a:t>인데 </a:t>
            </a:r>
            <a:endParaRPr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프로젝트의 목적은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컨셉은 </a:t>
            </a:r>
            <a:r>
              <a:rPr lang="en-US" altLang="ko-KR" dirty="0" smtClean="0"/>
              <a:t>~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9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이제</a:t>
            </a:r>
            <a:r>
              <a:rPr lang="ko-KR" altLang="en-US" baseline="0" dirty="0" smtClean="0"/>
              <a:t> 저희가 구성한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아키텍처에 대하여 말씀드리겠습니다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2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하나씩 설명 드리겠습니다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5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8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9" Type="http://schemas.openxmlformats.org/officeDocument/2006/relationships/image" Target="../media/image27.png"/><Relationship Id="rId11" Type="http://schemas.openxmlformats.org/officeDocument/2006/relationships/image" Target="../media/image12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0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11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20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</a:t>
            </a:r>
            <a:r>
              <a:rPr lang="ko-KR" altLang="en-US" sz="22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이벤트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샵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김한진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공경선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금소영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김동관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김범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서용석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최병섭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1040633" y="2367345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클라우드</a:t>
            </a:r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기반 </a:t>
            </a:r>
            <a:r>
              <a:rPr lang="en-US" altLang="ko-KR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SIEM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인포섹</a:t>
            </a: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179676" y="252890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 설계</a:t>
            </a:r>
            <a:endParaRPr lang="ko-KR" altLang="en-US" sz="7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9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0" y="2885718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4079776" y="2528900"/>
            <a:ext cx="428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람다 기능</a:t>
            </a:r>
            <a:endParaRPr lang="ko-KR" altLang="en-US" sz="7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32" y="3200746"/>
            <a:ext cx="4373068" cy="36572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792217"/>
            <a:ext cx="8126565" cy="24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916832"/>
            <a:ext cx="5394461" cy="2780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995798"/>
            <a:ext cx="6780076" cy="52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92" y="793811"/>
            <a:ext cx="78962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31690"/>
            <a:ext cx="11552984" cy="53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4" y="692696"/>
            <a:ext cx="11460596" cy="55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176337"/>
            <a:ext cx="111537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5128043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예상 수행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301485" y="4690301"/>
            <a:ext cx="555515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아키텍처 설계 및 람다 기능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62" y="3727577"/>
            <a:ext cx="1073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멤버십 서비스를 구축한 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이벤트 탐지 분석을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내에서 자체적으로 자동화하여 하고자 함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2683620"/>
            <a:ext cx="10730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주제 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SIEM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통해 데이터베이스와 웹사이트에 대한 가용성 영역을 확보한다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이벤트 탐지 및 모니터링을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할 수 있도록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일지를 자동적으로 생성하는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64278" y="565210"/>
          <a:ext cx="9922631" cy="61870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정책관리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(ex WAF, IAM, ACL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이벤트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비정상 이벤트에 대한 기준 설립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법적으로 요구되는 관련 보안 정책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기술적 요소들을 구현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고객의 요구사항 정리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문서화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(ex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명세서 작성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81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8891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</a:t>
                      </a:r>
                      <a:r>
                        <a:rPr kumimoji="0" lang="ko-KR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및      데이터베이스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예상 수행 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849313" y="1340768"/>
            <a:ext cx="11439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처리되어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데이터베이스에서 관리할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안 하는 시간대에는 줄여서 유연하게 서버를 운영할 수 있다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 (Auto Scaling)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클라우드 서버는 부적절한 이벤트에 대해 자동으로 처리를 하여 문제를 해결해준다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</TotalTime>
  <Words>1349</Words>
  <Application>Microsoft Office PowerPoint</Application>
  <PresentationFormat>와이드스크린</PresentationFormat>
  <Paragraphs>254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Amazon Ember</vt:lpstr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214</cp:revision>
  <dcterms:created xsi:type="dcterms:W3CDTF">2014-04-29T00:37:20Z</dcterms:created>
  <dcterms:modified xsi:type="dcterms:W3CDTF">2021-05-14T05:11:50Z</dcterms:modified>
</cp:coreProperties>
</file>