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3" autoAdjust="0"/>
    <p:restoredTop sz="94660"/>
  </p:normalViewPr>
  <p:slideViewPr>
    <p:cSldViewPr>
      <p:cViewPr varScale="1">
        <p:scale>
          <a:sx n="87" d="100"/>
          <a:sy n="87" d="100"/>
        </p:scale>
        <p:origin x="773" y="106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2021-04-24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22223"/>
              </p:ext>
            </p:extLst>
          </p:nvPr>
        </p:nvGraphicFramePr>
        <p:xfrm>
          <a:off x="1164278" y="565210"/>
          <a:ext cx="9922631" cy="61870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85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99412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6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3979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김한진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 설계</a:t>
                      </a:r>
                      <a:endParaRPr kumimoji="0" lang="en-US" altLang="ko-KR" sz="1600" i="1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293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공경선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보안 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정책관리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(ex WAF, IAM, ACL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 관리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이벤트 설정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비정상 이벤트에 대한 기준 설립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법적으로 요구되는 관련 보안 정책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정차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기술적 요소들을 구현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설정함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인프라 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설계를 기반으로 내부 상품  설정을  하여 상품간 연결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구현함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금소영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설정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김동관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아키텍처 설계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  <a:tr h="81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김범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설정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고객의 요구사항 정리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문서화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(ex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명세서 작성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064869637"/>
                  </a:ext>
                </a:extLst>
              </a:tr>
              <a:tr h="81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서용석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설계를 기반으로 내부 상품  설정을  하여 상품간 연결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구현함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592851301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최병섭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24565606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</TotalTime>
  <Words>158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휴먼둥근헤드라인</vt:lpstr>
      <vt:lpstr>Arial</vt:lpstr>
      <vt:lpstr>Calibri</vt:lpstr>
      <vt:lpstr>Calibri Light</vt:lpstr>
      <vt:lpstr>Wingdings</vt:lpstr>
      <vt:lpstr>Office Theme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skinfosec</cp:lastModifiedBy>
  <cp:revision>159</cp:revision>
  <dcterms:created xsi:type="dcterms:W3CDTF">2014-04-29T00:37:20Z</dcterms:created>
  <dcterms:modified xsi:type="dcterms:W3CDTF">2021-04-24T05:52:52Z</dcterms:modified>
</cp:coreProperties>
</file>