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2" r:id="rId2"/>
    <p:sldId id="28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2E4"/>
    <a:srgbClr val="E1E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710" autoAdjust="0"/>
  </p:normalViewPr>
  <p:slideViewPr>
    <p:cSldViewPr snapToGrid="0">
      <p:cViewPr varScale="1">
        <p:scale>
          <a:sx n="85" d="100"/>
          <a:sy n="85" d="100"/>
        </p:scale>
        <p:origin x="66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39853-7EBF-4B46-BDF5-28939953B6BE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E9E23-DA74-496A-88D2-E2E79FD3F7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3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E9E23-DA74-496A-88D2-E2E79FD3F7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1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395B0-30DE-4DAC-9543-A7326D7B2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01F0F5-BC76-4952-8182-9A0BDEC7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7C54F-AA35-45BE-B9F2-5318A750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0D8B6-B71F-429F-851B-FEFB35C5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80AC-5A5E-453C-A8B7-C74A1528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320C4-6454-4B14-96CE-00721990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6D0AB9-BD51-42B6-A335-1973C4F7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94593-365B-456D-B6B2-4A39D121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1E1DD-58E6-4151-A15B-14B9F174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6877D-9739-44C2-9E9D-698E5DD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0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518546-5FC8-4B6B-A50D-41361C6C1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E78F8-6C27-4D14-9016-5D668A142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7DC74-47A3-486C-AE8F-2AA7A33C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69E54-B707-46BF-8211-DE4447B3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DEA4D-5CE3-4BD0-B009-C8DF030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6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ED6A-9ED0-4450-B90A-657A3716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EA6CE-6507-472D-BBD9-9BE3095D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ED471-78BB-42CD-9120-882C8C5F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2BCCA-2CCD-49D6-BE82-53D60612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54ADC-F115-4FEE-8A69-890FE48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2A8D-0F05-41BD-918C-DE55EE23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95FB0-4E08-411B-BF52-7D0F154C1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2671B-5FD3-469D-868E-010E597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F8641-D20D-44C6-8FF1-A7ECE3C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FCCDB-7892-4112-9BF3-B4F3249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3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A06FA-E553-40B4-9C19-B9C46CCF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77BD-757E-497D-805A-103FC75A8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79C7B-5297-4A39-9DD4-C0AD19E20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50815-B6A4-489C-8816-534541E3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4411F-DBD0-41F3-ADEE-02AE9035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53E44-6F77-4BE2-88FC-B5A82581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0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3CA45-B32B-4DDC-B937-4275EB23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E43FAD-BDA3-4EA2-8B83-1E4D2DFD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D01E3-608B-4168-B9FC-1D60E2DEA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AC5A72-EB74-4EAB-98D9-0EECD4014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24A85D-45AA-4458-B3AE-DB3249354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969CC4-5AC2-48E6-B271-0CB961F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F50B56-03F4-4677-BEE1-427066B9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0016B5-EEF7-495A-9A0D-4CEAFE44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947C-23DA-4EB2-B13C-CF83F2D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6A4015-C0F1-4B18-8055-B1939870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79FF3-7784-4BF3-BF4C-0F36BA23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B0E072-0924-4C5D-A89B-5E70EA2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65FD65-69EB-4FA6-816D-7A544D4C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CF895-908B-4EEC-A879-D19CE375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7DB33-810C-4BBF-BB37-5710A00E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3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06C9E-4BC6-47D1-93BD-8BCF435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DEA7-A1BF-4447-A205-6C3F24DF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484A-394A-4975-981B-14771901F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72944-1FF0-4F15-8A99-A630A3AE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A990F-71D0-435D-8F8C-89CEA25F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32A73-6AFB-465E-8BC9-7443802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0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0191E-5220-473C-A90B-D43EF56F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F97B6-5CA2-4DCC-AC24-38D23941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1F11-01FB-4241-B187-1C82D5CF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75B27-6FA5-4955-817E-31AC1293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8E79F-8B43-4F3B-8075-EBC57EBF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F2CFE-2196-49F5-A368-656E75F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646A41-019E-4225-A698-A9D54997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8E3160-3BFA-4378-9807-183E26D57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F9D90-830B-428C-A409-98DB9DC64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FE7D3-EC62-4EDB-9143-787DBF124539}" type="datetimeFigureOut">
              <a:rPr lang="ko-KR" altLang="en-US" smtClean="0"/>
              <a:t>2021-05-08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5BEA2-D34C-451D-BE0F-D4C0D320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BA36C-A087-42FF-8C9C-DB4D2471C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62D0B-586C-4220-B003-0E890FFA9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2.png"/><Relationship Id="rId20" Type="http://schemas.openxmlformats.org/officeDocument/2006/relationships/image" Target="../media/image18.sv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9769516" y="1099324"/>
            <a:ext cx="110441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2037344" y="854259"/>
            <a:ext cx="2740538" cy="146346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cxnSp>
        <p:nvCxnSpPr>
          <p:cNvPr id="436" name="Elbow Connector 10">
            <a:extLst>
              <a:ext uri="{FF2B5EF4-FFF2-40B4-BE49-F238E27FC236}">
                <a16:creationId xmlns:a16="http://schemas.microsoft.com/office/drawing/2014/main" id="{09CD4B1E-15D8-4F00-BEAE-F053068E20BF}"/>
              </a:ext>
            </a:extLst>
          </p:cNvPr>
          <p:cNvCxnSpPr>
            <a:cxnSpLocks/>
            <a:stCxn id="120" idx="3"/>
            <a:endCxn id="219" idx="0"/>
          </p:cNvCxnSpPr>
          <p:nvPr/>
        </p:nvCxnSpPr>
        <p:spPr>
          <a:xfrm>
            <a:off x="624104" y="3429000"/>
            <a:ext cx="3007749" cy="187174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2813074" y="3874181"/>
            <a:ext cx="1669752" cy="5977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5700094" y="1421054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1293056" y="23533"/>
            <a:ext cx="10828261" cy="5007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83" y="32106"/>
            <a:ext cx="343171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1627905" y="381077"/>
            <a:ext cx="10426136" cy="454382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54" y="381076"/>
            <a:ext cx="279805" cy="279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96" y="951806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5287075" y="952276"/>
            <a:ext cx="2149027" cy="150773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6429487" y="1532788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10.0.0.0/24</a:t>
            </a:r>
            <a:endParaRPr lang="ko-KR" altLang="en-US" sz="8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623" y="1418308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3" y="1254331"/>
            <a:ext cx="400761" cy="4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267" y="4073877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80" y="3871360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3829583" y="3878051"/>
            <a:ext cx="68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10.3.0.0/24</a:t>
            </a:r>
            <a:endParaRPr lang="ko-KR" altLang="en-US" sz="8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77" y="4086339"/>
            <a:ext cx="311087" cy="31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12" y="83953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75" y="2427566"/>
            <a:ext cx="357044" cy="35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87" y="1236726"/>
            <a:ext cx="440783" cy="44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3"/>
            <a:endCxn id="157" idx="1"/>
          </p:cNvCxnSpPr>
          <p:nvPr/>
        </p:nvCxnSpPr>
        <p:spPr>
          <a:xfrm flipV="1">
            <a:off x="4706355" y="1756466"/>
            <a:ext cx="535051" cy="35797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587" y="2502574"/>
            <a:ext cx="271093" cy="2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355" y="24881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2657587" y="2488151"/>
            <a:ext cx="1000416" cy="68190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30">
            <a:extLst>
              <a:ext uri="{FF2B5EF4-FFF2-40B4-BE49-F238E27FC236}">
                <a16:creationId xmlns:a16="http://schemas.microsoft.com/office/drawing/2014/main" id="{57B41727-7A77-4CB2-A9A4-BBEC7F3EAE6E}"/>
              </a:ext>
            </a:extLst>
          </p:cNvPr>
          <p:cNvSpPr/>
          <p:nvPr/>
        </p:nvSpPr>
        <p:spPr>
          <a:xfrm>
            <a:off x="5520535" y="1186360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2691612" y="3616174"/>
            <a:ext cx="1880481" cy="93526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55" y="1267917"/>
            <a:ext cx="304549" cy="34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559" y="293151"/>
            <a:ext cx="10970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1880154" y="669569"/>
            <a:ext cx="10073243" cy="413493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990" y="660948"/>
            <a:ext cx="294589" cy="29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15100" y="2484672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82958" y="491372"/>
            <a:ext cx="381367" cy="3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33621" y="2299188"/>
            <a:ext cx="9739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7" name="Elbow Connector 10">
            <a:extLst>
              <a:ext uri="{FF2B5EF4-FFF2-40B4-BE49-F238E27FC236}">
                <a16:creationId xmlns:a16="http://schemas.microsoft.com/office/drawing/2014/main" id="{11B84C8C-C7CE-4607-8B96-06FC05D3FC1B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3721298" y="2807624"/>
            <a:ext cx="4860207" cy="14542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47" y="1613558"/>
            <a:ext cx="536415" cy="22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2667949" y="1236725"/>
            <a:ext cx="440784" cy="440784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260" y="3866206"/>
            <a:ext cx="320123" cy="32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21" y="3300548"/>
            <a:ext cx="319432" cy="319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stCxn id="141" idx="3"/>
            <a:endCxn id="149" idx="2"/>
          </p:cNvCxnSpPr>
          <p:nvPr/>
        </p:nvCxnSpPr>
        <p:spPr>
          <a:xfrm flipV="1">
            <a:off x="7757819" y="2460009"/>
            <a:ext cx="810306" cy="14607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9729431" y="894260"/>
            <a:ext cx="2149027" cy="15936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958" y="197385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03" y="18879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294" y="16484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5960888" y="2075096"/>
            <a:ext cx="9833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/>
              <a:t>c5a.xlarge 2</a:t>
            </a:r>
            <a:r>
              <a:rPr lang="ko-KR" altLang="en-US" sz="800" b="1" dirty="0"/>
              <a:t>개</a:t>
            </a:r>
          </a:p>
        </p:txBody>
      </p:sp>
      <p:sp>
        <p:nvSpPr>
          <p:cNvPr id="145" name="Rectangle 7">
            <a:extLst>
              <a:ext uri="{FF2B5EF4-FFF2-40B4-BE49-F238E27FC236}">
                <a16:creationId xmlns:a16="http://schemas.microsoft.com/office/drawing/2014/main" id="{57285023-2754-46D8-81FE-E8886915CD74}"/>
              </a:ext>
            </a:extLst>
          </p:cNvPr>
          <p:cNvSpPr/>
          <p:nvPr/>
        </p:nvSpPr>
        <p:spPr>
          <a:xfrm>
            <a:off x="7906630" y="1425160"/>
            <a:ext cx="1328849" cy="85307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23">
            <a:extLst>
              <a:ext uri="{FF2B5EF4-FFF2-40B4-BE49-F238E27FC236}">
                <a16:creationId xmlns:a16="http://schemas.microsoft.com/office/drawing/2014/main" id="{86655449-73BD-4DA2-8BB8-B544144CA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2" y="955912"/>
            <a:ext cx="234554" cy="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31">
            <a:extLst>
              <a:ext uri="{FF2B5EF4-FFF2-40B4-BE49-F238E27FC236}">
                <a16:creationId xmlns:a16="http://schemas.microsoft.com/office/drawing/2014/main" id="{36210357-5063-4B01-B4CC-91B2298CC3F7}"/>
              </a:ext>
            </a:extLst>
          </p:cNvPr>
          <p:cNvSpPr/>
          <p:nvPr/>
        </p:nvSpPr>
        <p:spPr>
          <a:xfrm>
            <a:off x="7493611" y="956382"/>
            <a:ext cx="2149027" cy="15036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altLang="ko-KR" sz="8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8636023" y="1536894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10.1.0.0/24</a:t>
            </a:r>
            <a:endParaRPr lang="ko-KR" altLang="en-US" sz="800" dirty="0"/>
          </a:p>
        </p:txBody>
      </p:sp>
      <p:pic>
        <p:nvPicPr>
          <p:cNvPr id="151" name="Graphic 35">
            <a:extLst>
              <a:ext uri="{FF2B5EF4-FFF2-40B4-BE49-F238E27FC236}">
                <a16:creationId xmlns:a16="http://schemas.microsoft.com/office/drawing/2014/main" id="{C4D6C756-F3F3-414D-908A-6D4BF98F2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159" y="1439503"/>
            <a:ext cx="215588" cy="21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30">
            <a:extLst>
              <a:ext uri="{FF2B5EF4-FFF2-40B4-BE49-F238E27FC236}">
                <a16:creationId xmlns:a16="http://schemas.microsoft.com/office/drawing/2014/main" id="{ECABD148-1FB4-4F81-8770-2577BC0369F1}"/>
              </a:ext>
            </a:extLst>
          </p:cNvPr>
          <p:cNvSpPr/>
          <p:nvPr/>
        </p:nvSpPr>
        <p:spPr>
          <a:xfrm>
            <a:off x="7727071" y="1190466"/>
            <a:ext cx="1707965" cy="116171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54" name="Graphic 62">
            <a:extLst>
              <a:ext uri="{FF2B5EF4-FFF2-40B4-BE49-F238E27FC236}">
                <a16:creationId xmlns:a16="http://schemas.microsoft.com/office/drawing/2014/main" id="{823C9C3F-8AB7-4F69-AB35-BA4054DA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30" y="1652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8194201" y="2080335"/>
            <a:ext cx="980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800" b="1" i="0" u="none" strike="noStrike" dirty="0">
                <a:effectLst/>
              </a:rPr>
              <a:t>t4g.medium 2</a:t>
            </a:r>
            <a:r>
              <a:rPr lang="ko-KR" altLang="en-US" sz="800" b="1" i="0" u="none" strike="noStrike" dirty="0">
                <a:effectLst/>
              </a:rPr>
              <a:t>개</a:t>
            </a:r>
            <a:endParaRPr lang="en-US" altLang="ko-KR" sz="8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6816221" y="2005377"/>
            <a:ext cx="154560" cy="106382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5241406" y="705308"/>
            <a:ext cx="6680198" cy="2102316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028" y="1349523"/>
            <a:ext cx="27891" cy="2232821"/>
          </a:xfrm>
          <a:prstGeom prst="bentConnector3">
            <a:avLst>
              <a:gd name="adj1" fmla="val 704396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0">
            <a:extLst>
              <a:ext uri="{FF2B5EF4-FFF2-40B4-BE49-F238E27FC236}">
                <a16:creationId xmlns:a16="http://schemas.microsoft.com/office/drawing/2014/main" id="{6571EB7A-9F14-4CA3-801C-00BA57F19F94}"/>
              </a:ext>
            </a:extLst>
          </p:cNvPr>
          <p:cNvCxnSpPr>
            <a:cxnSpLocks/>
          </p:cNvCxnSpPr>
          <p:nvPr/>
        </p:nvCxnSpPr>
        <p:spPr>
          <a:xfrm>
            <a:off x="10431114" y="1790569"/>
            <a:ext cx="756839" cy="0"/>
          </a:xfrm>
          <a:prstGeom prst="straightConnector1">
            <a:avLst/>
          </a:prstGeom>
          <a:ln w="28575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>
            <a:off x="3764079" y="1677509"/>
            <a:ext cx="6174" cy="2104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3"/>
            <a:endCxn id="580" idx="1"/>
          </p:cNvCxnSpPr>
          <p:nvPr/>
        </p:nvCxnSpPr>
        <p:spPr>
          <a:xfrm flipV="1">
            <a:off x="4005203" y="2114442"/>
            <a:ext cx="233108" cy="85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0">
            <a:extLst>
              <a:ext uri="{FF2B5EF4-FFF2-40B4-BE49-F238E27FC236}">
                <a16:creationId xmlns:a16="http://schemas.microsoft.com/office/drawing/2014/main" id="{2C4FF124-3878-4F38-9842-4A09B42D6127}"/>
              </a:ext>
            </a:extLst>
          </p:cNvPr>
          <p:cNvSpPr/>
          <p:nvPr/>
        </p:nvSpPr>
        <p:spPr>
          <a:xfrm>
            <a:off x="9777619" y="1309937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271" idx="2"/>
            <a:endCxn id="86" idx="0"/>
          </p:cNvCxnSpPr>
          <p:nvPr/>
        </p:nvCxnSpPr>
        <p:spPr>
          <a:xfrm>
            <a:off x="373641" y="872739"/>
            <a:ext cx="5713" cy="381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10">
            <a:extLst>
              <a:ext uri="{FF2B5EF4-FFF2-40B4-BE49-F238E27FC236}">
                <a16:creationId xmlns:a16="http://schemas.microsoft.com/office/drawing/2014/main" id="{8F33B9AE-74EA-433B-B3CB-1CE0F5A780CD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 flipV="1">
            <a:off x="579734" y="1439503"/>
            <a:ext cx="1022021" cy="152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311" y="1880420"/>
            <a:ext cx="468044" cy="46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19" y="111558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906304" y="1439503"/>
            <a:ext cx="76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  <a:endCxn id="142" idx="1"/>
          </p:cNvCxnSpPr>
          <p:nvPr/>
        </p:nvCxnSpPr>
        <p:spPr>
          <a:xfrm>
            <a:off x="3108733" y="1457117"/>
            <a:ext cx="43495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5480502" y="1028250"/>
            <a:ext cx="1812827" cy="13915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38" y="695543"/>
            <a:ext cx="267368" cy="26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2" name="Rectangle 12">
            <a:extLst>
              <a:ext uri="{FF2B5EF4-FFF2-40B4-BE49-F238E27FC236}">
                <a16:creationId xmlns:a16="http://schemas.microsoft.com/office/drawing/2014/main" id="{9C9AC13B-54EB-4FB0-A097-0ED32D122BEC}"/>
              </a:ext>
            </a:extLst>
          </p:cNvPr>
          <p:cNvSpPr/>
          <p:nvPr/>
        </p:nvSpPr>
        <p:spPr>
          <a:xfrm>
            <a:off x="7651412" y="1048510"/>
            <a:ext cx="1849787" cy="137348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3" name="Graphic 18">
            <a:extLst>
              <a:ext uri="{FF2B5EF4-FFF2-40B4-BE49-F238E27FC236}">
                <a16:creationId xmlns:a16="http://schemas.microsoft.com/office/drawing/2014/main" id="{A0617453-0F85-4A39-801D-DB953F6D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51" y="717527"/>
            <a:ext cx="241875" cy="2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4780798" y="3191143"/>
            <a:ext cx="1994405" cy="122620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4" y="31940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  <a:endCxn id="120" idx="0"/>
          </p:cNvCxnSpPr>
          <p:nvPr/>
        </p:nvCxnSpPr>
        <p:spPr>
          <a:xfrm>
            <a:off x="384246" y="2822964"/>
            <a:ext cx="4908" cy="371086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800" y="2970239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624104" y="2829102"/>
            <a:ext cx="2033483" cy="59989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9894426" y="2082895"/>
            <a:ext cx="680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96" y="3422547"/>
            <a:ext cx="327965" cy="32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38" y="3767184"/>
            <a:ext cx="9250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27" y="3299589"/>
            <a:ext cx="317809" cy="31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024" y="3625142"/>
            <a:ext cx="9234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749" y="4181950"/>
            <a:ext cx="12439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951" y="3627037"/>
            <a:ext cx="13391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897" y="3982626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786" y="4374120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53" y="1600395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7">
            <a:extLst>
              <a:ext uri="{FF2B5EF4-FFF2-40B4-BE49-F238E27FC236}">
                <a16:creationId xmlns:a16="http://schemas.microsoft.com/office/drawing/2014/main" id="{8000EA4D-E31B-4A25-A84C-776C94C89F8A}"/>
              </a:ext>
            </a:extLst>
          </p:cNvPr>
          <p:cNvSpPr/>
          <p:nvPr/>
        </p:nvSpPr>
        <p:spPr>
          <a:xfrm>
            <a:off x="10844572" y="1078494"/>
            <a:ext cx="1095091" cy="131351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3" name="Rectangle 10">
            <a:extLst>
              <a:ext uri="{FF2B5EF4-FFF2-40B4-BE49-F238E27FC236}">
                <a16:creationId xmlns:a16="http://schemas.microsoft.com/office/drawing/2014/main" id="{BF7D8EA5-5A35-4547-B00F-B6FF7CB51126}"/>
              </a:ext>
            </a:extLst>
          </p:cNvPr>
          <p:cNvSpPr/>
          <p:nvPr/>
        </p:nvSpPr>
        <p:spPr>
          <a:xfrm>
            <a:off x="10924847" y="1302086"/>
            <a:ext cx="980731" cy="97307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04" name="Graphic 53">
            <a:extLst>
              <a:ext uri="{FF2B5EF4-FFF2-40B4-BE49-F238E27FC236}">
                <a16:creationId xmlns:a16="http://schemas.microsoft.com/office/drawing/2014/main" id="{BBB9C9AE-8EAB-43E4-98EC-290FC4E2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481" y="1592544"/>
            <a:ext cx="412075" cy="41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6791430" y="3575548"/>
            <a:ext cx="719165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9">
            <a:extLst>
              <a:ext uri="{FF2B5EF4-FFF2-40B4-BE49-F238E27FC236}">
                <a16:creationId xmlns:a16="http://schemas.microsoft.com/office/drawing/2014/main" id="{0F6516D1-6E3F-4930-BC05-2FD7736F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5242" y="3055817"/>
            <a:ext cx="7655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</a:t>
            </a:r>
            <a:r>
              <a:rPr lang="ko-KR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backup</a:t>
            </a:r>
            <a:endParaRPr lang="en-US" altLang="en-US" sz="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7557852" y="3858598"/>
            <a:ext cx="257936" cy="50599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7510595" y="3168467"/>
            <a:ext cx="858446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52" name="Rectangle 30">
            <a:extLst>
              <a:ext uri="{FF2B5EF4-FFF2-40B4-BE49-F238E27FC236}">
                <a16:creationId xmlns:a16="http://schemas.microsoft.com/office/drawing/2014/main" id="{283287B9-9BB9-44EA-824E-3335240E63E5}"/>
              </a:ext>
            </a:extLst>
          </p:cNvPr>
          <p:cNvSpPr/>
          <p:nvPr/>
        </p:nvSpPr>
        <p:spPr>
          <a:xfrm>
            <a:off x="9557162" y="3734960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159" name="Elbow Connector 10">
            <a:extLst>
              <a:ext uri="{FF2B5EF4-FFF2-40B4-BE49-F238E27FC236}">
                <a16:creationId xmlns:a16="http://schemas.microsoft.com/office/drawing/2014/main" id="{75033FCC-EDD0-4225-8D8A-B1DE71A6D52E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3723492" y="2945845"/>
            <a:ext cx="6260631" cy="789115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83" y="4240564"/>
            <a:ext cx="317277" cy="31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777" y="4534209"/>
            <a:ext cx="8862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cxnSp>
        <p:nvCxnSpPr>
          <p:cNvPr id="206" name="Elbow Connector 10">
            <a:extLst>
              <a:ext uri="{FF2B5EF4-FFF2-40B4-BE49-F238E27FC236}">
                <a16:creationId xmlns:a16="http://schemas.microsoft.com/office/drawing/2014/main" id="{1AF77802-4F0C-470C-A2DB-B95F23D138AA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3732083" y="2952278"/>
            <a:ext cx="4207735" cy="216189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0" y="4551440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64" y="4257807"/>
            <a:ext cx="318245" cy="31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5" name="Elbow Connector 10">
            <a:extLst>
              <a:ext uri="{FF2B5EF4-FFF2-40B4-BE49-F238E27FC236}">
                <a16:creationId xmlns:a16="http://schemas.microsoft.com/office/drawing/2014/main" id="{0DA7D24B-B98F-4E5D-B69F-1DE5F7CEEA56}"/>
              </a:ext>
            </a:extLst>
          </p:cNvPr>
          <p:cNvCxnSpPr>
            <a:cxnSpLocks/>
            <a:stCxn id="174" idx="1"/>
            <a:endCxn id="212" idx="3"/>
          </p:cNvCxnSpPr>
          <p:nvPr/>
        </p:nvCxnSpPr>
        <p:spPr>
          <a:xfrm rot="10800000" flipV="1">
            <a:off x="1028697" y="4399203"/>
            <a:ext cx="6246487" cy="319750"/>
          </a:xfrm>
          <a:prstGeom prst="bentConnector3">
            <a:avLst>
              <a:gd name="adj1" fmla="val 5108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68" y="4503471"/>
            <a:ext cx="47734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61" y="4844113"/>
            <a:ext cx="7858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222" name="Elbow Connector 10">
            <a:extLst>
              <a:ext uri="{FF2B5EF4-FFF2-40B4-BE49-F238E27FC236}">
                <a16:creationId xmlns:a16="http://schemas.microsoft.com/office/drawing/2014/main" id="{A83C2569-1917-40B4-81B3-22B508ABC205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>
            <a:off x="8369041" y="3575548"/>
            <a:ext cx="1188121" cy="58649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>
            <a:off x="3157795" y="3170052"/>
            <a:ext cx="0" cy="4581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0">
            <a:extLst>
              <a:ext uri="{FF2B5EF4-FFF2-40B4-BE49-F238E27FC236}">
                <a16:creationId xmlns:a16="http://schemas.microsoft.com/office/drawing/2014/main" id="{E423B447-8E66-485A-950F-293B92F8FDC9}"/>
              </a:ext>
            </a:extLst>
          </p:cNvPr>
          <p:cNvCxnSpPr>
            <a:cxnSpLocks/>
            <a:stCxn id="93" idx="1"/>
            <a:endCxn id="219" idx="2"/>
          </p:cNvCxnSpPr>
          <p:nvPr/>
        </p:nvCxnSpPr>
        <p:spPr>
          <a:xfrm rot="10800000" flipV="1">
            <a:off x="3631854" y="3874906"/>
            <a:ext cx="3847085" cy="676534"/>
          </a:xfrm>
          <a:prstGeom prst="bentConnector4">
            <a:avLst>
              <a:gd name="adj1" fmla="val 13638"/>
              <a:gd name="adj2" fmla="val 125133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35">
            <a:extLst>
              <a:ext uri="{FF2B5EF4-FFF2-40B4-BE49-F238E27FC236}">
                <a16:creationId xmlns:a16="http://schemas.microsoft.com/office/drawing/2014/main" id="{AAB6404F-4BDD-4CE1-ABD6-9C4A899C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788" y="1115581"/>
            <a:ext cx="194355" cy="19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Box 20">
            <a:extLst>
              <a:ext uri="{FF2B5EF4-FFF2-40B4-BE49-F238E27FC236}">
                <a16:creationId xmlns:a16="http://schemas.microsoft.com/office/drawing/2014/main" id="{E0CA2AE4-B3DE-40A5-B5AB-7ABC2327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6561" y="1973851"/>
            <a:ext cx="5552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1648062" y="5358571"/>
            <a:ext cx="8153449" cy="1774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62" y="5128282"/>
            <a:ext cx="262393" cy="26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1293054" y="5144853"/>
            <a:ext cx="8806791" cy="210938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66945" y="5368327"/>
            <a:ext cx="328823" cy="262394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23892" y="5557454"/>
            <a:ext cx="314767" cy="280178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7412140" y="5584564"/>
            <a:ext cx="2074606" cy="92015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7673071" y="5573776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10.2.0.0/24</a:t>
            </a:r>
            <a:endParaRPr lang="ko-KR" altLang="en-US" sz="800" dirty="0"/>
          </a:p>
        </p:txBody>
      </p:sp>
      <p:sp>
        <p:nvSpPr>
          <p:cNvPr id="169" name="Rectangle 8">
            <a:extLst>
              <a:ext uri="{FF2B5EF4-FFF2-40B4-BE49-F238E27FC236}">
                <a16:creationId xmlns:a16="http://schemas.microsoft.com/office/drawing/2014/main" id="{D2688DD0-F90A-4CB0-8E94-B5E83619BCFB}"/>
              </a:ext>
            </a:extLst>
          </p:cNvPr>
          <p:cNvSpPr/>
          <p:nvPr/>
        </p:nvSpPr>
        <p:spPr>
          <a:xfrm>
            <a:off x="7300033" y="5457722"/>
            <a:ext cx="2299779" cy="11495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83209" y="5790276"/>
            <a:ext cx="408946" cy="383909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8536006" y="5573775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Server</a:t>
            </a:r>
            <a:endParaRPr lang="ko-KR" altLang="en-US" sz="8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748833" y="5819598"/>
            <a:ext cx="519828" cy="427256"/>
          </a:xfrm>
          <a:prstGeom prst="rect">
            <a:avLst/>
          </a:prstGeom>
        </p:spPr>
      </p:pic>
      <p:sp>
        <p:nvSpPr>
          <p:cNvPr id="173" name="Rectangle 8">
            <a:extLst>
              <a:ext uri="{FF2B5EF4-FFF2-40B4-BE49-F238E27FC236}">
                <a16:creationId xmlns:a16="http://schemas.microsoft.com/office/drawing/2014/main" id="{01829088-001B-42ED-B986-9D4FCB3257E3}"/>
              </a:ext>
            </a:extLst>
          </p:cNvPr>
          <p:cNvSpPr/>
          <p:nvPr/>
        </p:nvSpPr>
        <p:spPr>
          <a:xfrm>
            <a:off x="3852207" y="5576703"/>
            <a:ext cx="1026805" cy="94821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676985" y="5881404"/>
            <a:ext cx="481844" cy="384392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7469441" y="6227723"/>
            <a:ext cx="1016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File Storage</a:t>
            </a:r>
            <a:endParaRPr lang="ko-KR" altLang="en-US" sz="8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1"/>
          <a:srcRect l="11216" t="16433" r="23464" b="32244"/>
          <a:stretch/>
        </p:blipFill>
        <p:spPr>
          <a:xfrm>
            <a:off x="6581234" y="5790406"/>
            <a:ext cx="280379" cy="314711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6343145" y="6099124"/>
            <a:ext cx="805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</a:t>
            </a:r>
            <a:r>
              <a:rPr lang="ko-KR" altLang="en-US" sz="8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97321" y="5693337"/>
            <a:ext cx="430543" cy="384777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3954276" y="6081710"/>
            <a:ext cx="79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Log Analysis</a:t>
            </a:r>
          </a:p>
          <a:p>
            <a:pPr algn="ctr"/>
            <a:r>
              <a:rPr lang="en-US" altLang="ko-KR" sz="800" dirty="0"/>
              <a:t>workspace</a:t>
            </a:r>
            <a:endParaRPr lang="ko-KR" altLang="en-US" sz="8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3"/>
            <a:endCxn id="282" idx="1"/>
          </p:cNvCxnSpPr>
          <p:nvPr/>
        </p:nvCxnSpPr>
        <p:spPr>
          <a:xfrm flipV="1">
            <a:off x="2092155" y="5978635"/>
            <a:ext cx="537498" cy="359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116DF274-483C-4478-8C1B-A408258B04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749" y="5530803"/>
            <a:ext cx="504895" cy="600159"/>
          </a:xfrm>
          <a:prstGeom prst="rect">
            <a:avLst/>
          </a:prstGeom>
        </p:spPr>
      </p:pic>
      <p:pic>
        <p:nvPicPr>
          <p:cNvPr id="198" name="Graphic 8">
            <a:extLst>
              <a:ext uri="{FF2B5EF4-FFF2-40B4-BE49-F238E27FC236}">
                <a16:creationId xmlns:a16="http://schemas.microsoft.com/office/drawing/2014/main" id="{5B2D702A-AC22-4E88-A0D4-4E335D47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416" y="4011953"/>
            <a:ext cx="368153" cy="36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" name="TextBox 9">
            <a:extLst>
              <a:ext uri="{FF2B5EF4-FFF2-40B4-BE49-F238E27FC236}">
                <a16:creationId xmlns:a16="http://schemas.microsoft.com/office/drawing/2014/main" id="{C6007E10-114D-4D5B-A294-4F5DEB24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6180" y="4373623"/>
            <a:ext cx="853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200" name="Rectangle 30">
            <a:extLst>
              <a:ext uri="{FF2B5EF4-FFF2-40B4-BE49-F238E27FC236}">
                <a16:creationId xmlns:a16="http://schemas.microsoft.com/office/drawing/2014/main" id="{D5480208-62BE-4555-A094-EB6D1C31A56F}"/>
              </a:ext>
            </a:extLst>
          </p:cNvPr>
          <p:cNvSpPr/>
          <p:nvPr/>
        </p:nvSpPr>
        <p:spPr>
          <a:xfrm>
            <a:off x="10661067" y="3734898"/>
            <a:ext cx="853922" cy="85416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201" name="Elbow Connector 10">
            <a:extLst>
              <a:ext uri="{FF2B5EF4-FFF2-40B4-BE49-F238E27FC236}">
                <a16:creationId xmlns:a16="http://schemas.microsoft.com/office/drawing/2014/main" id="{9BD0C1DA-33B5-4D30-BAFB-315149CFAF4C}"/>
              </a:ext>
            </a:extLst>
          </p:cNvPr>
          <p:cNvCxnSpPr>
            <a:cxnSpLocks/>
          </p:cNvCxnSpPr>
          <p:nvPr/>
        </p:nvCxnSpPr>
        <p:spPr>
          <a:xfrm>
            <a:off x="3658003" y="2945936"/>
            <a:ext cx="7317775" cy="78967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10">
            <a:extLst>
              <a:ext uri="{FF2B5EF4-FFF2-40B4-BE49-F238E27FC236}">
                <a16:creationId xmlns:a16="http://schemas.microsoft.com/office/drawing/2014/main" id="{CE2223BA-C2A6-44D7-9A5E-A521E829D93A}"/>
              </a:ext>
            </a:extLst>
          </p:cNvPr>
          <p:cNvCxnSpPr>
            <a:cxnSpLocks/>
            <a:stCxn id="143" idx="2"/>
            <a:endCxn id="54" idx="0"/>
          </p:cNvCxnSpPr>
          <p:nvPr/>
        </p:nvCxnSpPr>
        <p:spPr>
          <a:xfrm rot="16200000" flipH="1">
            <a:off x="9037920" y="2884525"/>
            <a:ext cx="1548175" cy="3744379"/>
          </a:xfrm>
          <a:prstGeom prst="bentConnector3">
            <a:avLst>
              <a:gd name="adj1" fmla="val 46062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0">
            <a:extLst>
              <a:ext uri="{FF2B5EF4-FFF2-40B4-BE49-F238E27FC236}">
                <a16:creationId xmlns:a16="http://schemas.microsoft.com/office/drawing/2014/main" id="{CA345C1D-FC1D-48F7-BDEA-D030CB769A2C}"/>
              </a:ext>
            </a:extLst>
          </p:cNvPr>
          <p:cNvCxnSpPr>
            <a:cxnSpLocks/>
            <a:endCxn id="200" idx="0"/>
          </p:cNvCxnSpPr>
          <p:nvPr/>
        </p:nvCxnSpPr>
        <p:spPr>
          <a:xfrm flipH="1">
            <a:off x="11088028" y="2636535"/>
            <a:ext cx="13115" cy="10983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74" y="5732145"/>
            <a:ext cx="342699" cy="415047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232" y="6139059"/>
            <a:ext cx="924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Sentinel</a:t>
            </a:r>
          </a:p>
        </p:txBody>
      </p:sp>
      <p:cxnSp>
        <p:nvCxnSpPr>
          <p:cNvPr id="266" name="꺾인 연결선 62">
            <a:extLst>
              <a:ext uri="{FF2B5EF4-FFF2-40B4-BE49-F238E27FC236}">
                <a16:creationId xmlns:a16="http://schemas.microsoft.com/office/drawing/2014/main" id="{C5C0D4C5-328E-4565-9596-F11D1E312D31}"/>
              </a:ext>
            </a:extLst>
          </p:cNvPr>
          <p:cNvCxnSpPr>
            <a:cxnSpLocks/>
            <a:stCxn id="120" idx="2"/>
            <a:endCxn id="170" idx="1"/>
          </p:cNvCxnSpPr>
          <p:nvPr/>
        </p:nvCxnSpPr>
        <p:spPr>
          <a:xfrm rot="16200000" flipH="1">
            <a:off x="-122959" y="4176062"/>
            <a:ext cx="2318281" cy="1294055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72" y="5643657"/>
            <a:ext cx="347367" cy="401643"/>
          </a:xfrm>
          <a:prstGeom prst="rect">
            <a:avLst/>
          </a:prstGeom>
        </p:spPr>
      </p:pic>
      <p:sp>
        <p:nvSpPr>
          <p:cNvPr id="282" name="Rectangle 8">
            <a:extLst>
              <a:ext uri="{FF2B5EF4-FFF2-40B4-BE49-F238E27FC236}">
                <a16:creationId xmlns:a16="http://schemas.microsoft.com/office/drawing/2014/main" id="{032CE018-9759-482F-AF98-46361DA612D2}"/>
              </a:ext>
            </a:extLst>
          </p:cNvPr>
          <p:cNvSpPr/>
          <p:nvPr/>
        </p:nvSpPr>
        <p:spPr>
          <a:xfrm>
            <a:off x="2629653" y="5587024"/>
            <a:ext cx="925274" cy="7832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2665865" y="6002604"/>
            <a:ext cx="958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Azure Security </a:t>
            </a:r>
          </a:p>
          <a:p>
            <a:r>
              <a:rPr lang="en-US" altLang="ko-KR" sz="800" dirty="0"/>
              <a:t>     Center </a:t>
            </a:r>
            <a:endParaRPr lang="ko-KR" altLang="en-US" sz="8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3559679" y="6050808"/>
            <a:ext cx="292528" cy="186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 62">
            <a:extLst>
              <a:ext uri="{FF2B5EF4-FFF2-40B4-BE49-F238E27FC236}">
                <a16:creationId xmlns:a16="http://schemas.microsoft.com/office/drawing/2014/main" id="{B03FA104-FE79-4AE8-854A-DB8740D4947F}"/>
              </a:ext>
            </a:extLst>
          </p:cNvPr>
          <p:cNvCxnSpPr>
            <a:cxnSpLocks/>
            <a:stCxn id="170" idx="3"/>
            <a:endCxn id="169" idx="2"/>
          </p:cNvCxnSpPr>
          <p:nvPr/>
        </p:nvCxnSpPr>
        <p:spPr>
          <a:xfrm>
            <a:off x="2092155" y="5982231"/>
            <a:ext cx="6357768" cy="625012"/>
          </a:xfrm>
          <a:prstGeom prst="bentConnector4">
            <a:avLst>
              <a:gd name="adj1" fmla="val -113"/>
              <a:gd name="adj2" fmla="val 143077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8">
            <a:extLst>
              <a:ext uri="{FF2B5EF4-FFF2-40B4-BE49-F238E27FC236}">
                <a16:creationId xmlns:a16="http://schemas.microsoft.com/office/drawing/2014/main" id="{9FA6B4E1-5F5B-48C4-B46F-F30B5FDEDB7C}"/>
              </a:ext>
            </a:extLst>
          </p:cNvPr>
          <p:cNvSpPr/>
          <p:nvPr/>
        </p:nvSpPr>
        <p:spPr>
          <a:xfrm>
            <a:off x="5571060" y="5652871"/>
            <a:ext cx="1535868" cy="783221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꺾인 연결선 62">
            <a:extLst>
              <a:ext uri="{FF2B5EF4-FFF2-40B4-BE49-F238E27FC236}">
                <a16:creationId xmlns:a16="http://schemas.microsoft.com/office/drawing/2014/main" id="{2F486FFF-FEAA-4B85-8EDA-66A7870B9D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4722" y="5653105"/>
            <a:ext cx="293703" cy="1613266"/>
          </a:xfrm>
          <a:prstGeom prst="bentConnector3">
            <a:avLst>
              <a:gd name="adj1" fmla="val 1605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꺾인 연결선 62">
            <a:extLst>
              <a:ext uri="{FF2B5EF4-FFF2-40B4-BE49-F238E27FC236}">
                <a16:creationId xmlns:a16="http://schemas.microsoft.com/office/drawing/2014/main" id="{0EBAB6EF-215F-4B9B-A341-1602E584784A}"/>
              </a:ext>
            </a:extLst>
          </p:cNvPr>
          <p:cNvCxnSpPr>
            <a:cxnSpLocks/>
            <a:stCxn id="170" idx="3"/>
            <a:endCxn id="173" idx="2"/>
          </p:cNvCxnSpPr>
          <p:nvPr/>
        </p:nvCxnSpPr>
        <p:spPr>
          <a:xfrm>
            <a:off x="2092155" y="5982231"/>
            <a:ext cx="2273455" cy="542682"/>
          </a:xfrm>
          <a:prstGeom prst="bentConnector4">
            <a:avLst>
              <a:gd name="adj1" fmla="val 276"/>
              <a:gd name="adj2" fmla="val 158974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꺾인 연결선 62">
            <a:extLst>
              <a:ext uri="{FF2B5EF4-FFF2-40B4-BE49-F238E27FC236}">
                <a16:creationId xmlns:a16="http://schemas.microsoft.com/office/drawing/2014/main" id="{5F5A3280-3465-4AC8-9D92-5D11BC9FEEA9}"/>
              </a:ext>
            </a:extLst>
          </p:cNvPr>
          <p:cNvCxnSpPr>
            <a:cxnSpLocks/>
            <a:stCxn id="378" idx="2"/>
            <a:endCxn id="283" idx="2"/>
          </p:cNvCxnSpPr>
          <p:nvPr/>
        </p:nvCxnSpPr>
        <p:spPr>
          <a:xfrm rot="5400000" flipH="1">
            <a:off x="7379121" y="2107365"/>
            <a:ext cx="93915" cy="8561503"/>
          </a:xfrm>
          <a:prstGeom prst="bentConnector3">
            <a:avLst>
              <a:gd name="adj1" fmla="val -654507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stCxn id="303" idx="1"/>
            <a:endCxn id="173" idx="3"/>
          </p:cNvCxnSpPr>
          <p:nvPr/>
        </p:nvCxnSpPr>
        <p:spPr>
          <a:xfrm flipH="1">
            <a:off x="4879012" y="6044482"/>
            <a:ext cx="692048" cy="632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00E8423D-93F2-4CE3-8907-5DFE82309207}"/>
              </a:ext>
            </a:extLst>
          </p:cNvPr>
          <p:cNvSpPr txBox="1"/>
          <p:nvPr/>
        </p:nvSpPr>
        <p:spPr>
          <a:xfrm>
            <a:off x="11076608" y="6096519"/>
            <a:ext cx="1260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(Optional)</a:t>
            </a:r>
          </a:p>
          <a:p>
            <a:pPr algn="ctr"/>
            <a:r>
              <a:rPr lang="en-US" altLang="ko-KR" sz="800" dirty="0"/>
              <a:t>Collector proxy(VPN)</a:t>
            </a:r>
            <a:endParaRPr lang="ko-KR" altLang="en-US" sz="800" dirty="0"/>
          </a:p>
        </p:txBody>
      </p: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01" y="350370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96" name="TextBox 39">
            <a:extLst>
              <a:ext uri="{FF2B5EF4-FFF2-40B4-BE49-F238E27FC236}">
                <a16:creationId xmlns:a16="http://schemas.microsoft.com/office/drawing/2014/main" id="{D5078396-6F42-4020-A8D4-33316C2CF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57" y="4589055"/>
            <a:ext cx="40530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1716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7">
            <a:extLst>
              <a:ext uri="{FF2B5EF4-FFF2-40B4-BE49-F238E27FC236}">
                <a16:creationId xmlns:a16="http://schemas.microsoft.com/office/drawing/2014/main" id="{738CD695-189D-4188-BDE2-396B163238CF}"/>
              </a:ext>
            </a:extLst>
          </p:cNvPr>
          <p:cNvSpPr/>
          <p:nvPr/>
        </p:nvSpPr>
        <p:spPr>
          <a:xfrm>
            <a:off x="4942494" y="2111337"/>
            <a:ext cx="672579" cy="10693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57439E48-F3F5-4259-AD34-97BF06FC63EC}"/>
              </a:ext>
            </a:extLst>
          </p:cNvPr>
          <p:cNvSpPr/>
          <p:nvPr/>
        </p:nvSpPr>
        <p:spPr>
          <a:xfrm>
            <a:off x="1657556" y="765865"/>
            <a:ext cx="1829181" cy="91666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9" name="Rectangle 7">
            <a:extLst>
              <a:ext uri="{FF2B5EF4-FFF2-40B4-BE49-F238E27FC236}">
                <a16:creationId xmlns:a16="http://schemas.microsoft.com/office/drawing/2014/main" id="{55EF0BC5-6825-4CD2-8890-A683AEEC6D98}"/>
              </a:ext>
            </a:extLst>
          </p:cNvPr>
          <p:cNvSpPr/>
          <p:nvPr/>
        </p:nvSpPr>
        <p:spPr>
          <a:xfrm>
            <a:off x="1059187" y="5075198"/>
            <a:ext cx="1420224" cy="55226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16FECB5D-6DC9-4238-B594-CA14AE90E891}"/>
              </a:ext>
            </a:extLst>
          </p:cNvPr>
          <p:cNvSpPr/>
          <p:nvPr/>
        </p:nvSpPr>
        <p:spPr>
          <a:xfrm>
            <a:off x="1476904" y="2402485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D501E13-DA94-442F-B3A5-278B4BAE9D75}"/>
              </a:ext>
            </a:extLst>
          </p:cNvPr>
          <p:cNvSpPr/>
          <p:nvPr/>
        </p:nvSpPr>
        <p:spPr>
          <a:xfrm>
            <a:off x="622943" y="218661"/>
            <a:ext cx="5624724" cy="6128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0">
            <a:extLst>
              <a:ext uri="{FF2B5EF4-FFF2-40B4-BE49-F238E27FC236}">
                <a16:creationId xmlns:a16="http://schemas.microsoft.com/office/drawing/2014/main" id="{695F56FF-A8AD-43F8-878E-062E2D467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0" y="218662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DD4C876B-1B59-45D7-93E0-952CB6EE2386}"/>
              </a:ext>
            </a:extLst>
          </p:cNvPr>
          <p:cNvSpPr/>
          <p:nvPr/>
        </p:nvSpPr>
        <p:spPr>
          <a:xfrm>
            <a:off x="743139" y="424085"/>
            <a:ext cx="5466548" cy="57671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서울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25">
            <a:extLst>
              <a:ext uri="{FF2B5EF4-FFF2-40B4-BE49-F238E27FC236}">
                <a16:creationId xmlns:a16="http://schemas.microsoft.com/office/drawing/2014/main" id="{3D47E032-11F6-4B06-B151-D6897FEB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432582"/>
            <a:ext cx="185840" cy="1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3">
            <a:extLst>
              <a:ext uri="{FF2B5EF4-FFF2-40B4-BE49-F238E27FC236}">
                <a16:creationId xmlns:a16="http://schemas.microsoft.com/office/drawing/2014/main" id="{12A1698B-68AC-45DB-BE2E-101E2B3D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77" y="2074544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31">
            <a:extLst>
              <a:ext uri="{FF2B5EF4-FFF2-40B4-BE49-F238E27FC236}">
                <a16:creationId xmlns:a16="http://schemas.microsoft.com/office/drawing/2014/main" id="{C2388E1A-8038-4AD0-B4B6-258FC4CCC0B0}"/>
              </a:ext>
            </a:extLst>
          </p:cNvPr>
          <p:cNvSpPr/>
          <p:nvPr/>
        </p:nvSpPr>
        <p:spPr>
          <a:xfrm>
            <a:off x="1168860" y="2074545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Ubuntu(WEB)</a:t>
            </a:r>
          </a:p>
          <a:p>
            <a:pPr>
              <a:defRPr/>
            </a:pPr>
            <a:endParaRPr lang="en-US" altLang="ko-KR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CE6D9-DB54-484E-B0B5-3FBC8A25DB6B}"/>
              </a:ext>
            </a:extLst>
          </p:cNvPr>
          <p:cNvSpPr txBox="1"/>
          <p:nvPr/>
        </p:nvSpPr>
        <p:spPr>
          <a:xfrm>
            <a:off x="2242066" y="2414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7680D3AD-A16E-408C-B735-F6F180F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904" y="2408282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12">
            <a:extLst>
              <a:ext uri="{FF2B5EF4-FFF2-40B4-BE49-F238E27FC236}">
                <a16:creationId xmlns:a16="http://schemas.microsoft.com/office/drawing/2014/main" id="{FB2E20C6-A44F-4FD3-B13A-7D242538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" y="994096"/>
            <a:ext cx="386782" cy="38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8">
            <a:extLst>
              <a:ext uri="{FF2B5EF4-FFF2-40B4-BE49-F238E27FC236}">
                <a16:creationId xmlns:a16="http://schemas.microsoft.com/office/drawing/2014/main" id="{E9274FCC-87F2-4FD2-AF82-AF28FC024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80" y="5274894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Graphic 35">
            <a:extLst>
              <a:ext uri="{FF2B5EF4-FFF2-40B4-BE49-F238E27FC236}">
                <a16:creationId xmlns:a16="http://schemas.microsoft.com/office/drawing/2014/main" id="{265216B2-DA04-4A7D-B01B-F96E5D53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93" y="5072377"/>
            <a:ext cx="201786" cy="2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539C957A-3B4E-4CC3-984A-29DD5CB4D86F}"/>
              </a:ext>
            </a:extLst>
          </p:cNvPr>
          <p:cNvSpPr txBox="1"/>
          <p:nvPr/>
        </p:nvSpPr>
        <p:spPr>
          <a:xfrm>
            <a:off x="1831218" y="5080542"/>
            <a:ext cx="6864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10.3.0.0/24</a:t>
            </a:r>
            <a:endParaRPr lang="ko-KR" altLang="en-US" sz="600" dirty="0"/>
          </a:p>
        </p:txBody>
      </p:sp>
      <p:pic>
        <p:nvPicPr>
          <p:cNvPr id="116" name="Graphic 27">
            <a:extLst>
              <a:ext uri="{FF2B5EF4-FFF2-40B4-BE49-F238E27FC236}">
                <a16:creationId xmlns:a16="http://schemas.microsoft.com/office/drawing/2014/main" id="{69CD46FA-DFB0-47AC-AAC7-1753F9FB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90" y="5287356"/>
            <a:ext cx="260801" cy="26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34">
            <a:extLst>
              <a:ext uri="{FF2B5EF4-FFF2-40B4-BE49-F238E27FC236}">
                <a16:creationId xmlns:a16="http://schemas.microsoft.com/office/drawing/2014/main" id="{CC4511FF-95EE-44AC-BFE4-3B404CA3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4" y="607840"/>
            <a:ext cx="177912" cy="1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24">
            <a:extLst>
              <a:ext uri="{FF2B5EF4-FFF2-40B4-BE49-F238E27FC236}">
                <a16:creationId xmlns:a16="http://schemas.microsoft.com/office/drawing/2014/main" id="{5684BC04-0741-4C9B-A838-149FE9805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69" y="3204426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8">
            <a:extLst>
              <a:ext uri="{FF2B5EF4-FFF2-40B4-BE49-F238E27FC236}">
                <a16:creationId xmlns:a16="http://schemas.microsoft.com/office/drawing/2014/main" id="{A315C636-104B-41E4-856B-644BB116D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891" y="1038784"/>
            <a:ext cx="291256" cy="29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" name="Elbow Connector 10">
            <a:extLst>
              <a:ext uri="{FF2B5EF4-FFF2-40B4-BE49-F238E27FC236}">
                <a16:creationId xmlns:a16="http://schemas.microsoft.com/office/drawing/2014/main" id="{54A5CD71-E84E-48CE-903A-B48D8D40182E}"/>
              </a:ext>
            </a:extLst>
          </p:cNvPr>
          <p:cNvCxnSpPr>
            <a:cxnSpLocks/>
            <a:stCxn id="580" idx="1"/>
            <a:endCxn id="157" idx="1"/>
          </p:cNvCxnSpPr>
          <p:nvPr/>
        </p:nvCxnSpPr>
        <p:spPr>
          <a:xfrm rot="10800000" flipV="1">
            <a:off x="978279" y="1500520"/>
            <a:ext cx="1163076" cy="1195801"/>
          </a:xfrm>
          <a:prstGeom prst="bentConnector3">
            <a:avLst>
              <a:gd name="adj1" fmla="val 119655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Graphic 19">
            <a:extLst>
              <a:ext uri="{FF2B5EF4-FFF2-40B4-BE49-F238E27FC236}">
                <a16:creationId xmlns:a16="http://schemas.microsoft.com/office/drawing/2014/main" id="{D4B60389-512E-45C5-BF83-404F59A0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20" y="3874984"/>
            <a:ext cx="237585" cy="2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Graphic 35">
            <a:extLst>
              <a:ext uri="{FF2B5EF4-FFF2-40B4-BE49-F238E27FC236}">
                <a16:creationId xmlns:a16="http://schemas.microsoft.com/office/drawing/2014/main" id="{87CB7E6C-E3DE-4346-909C-4D4DA695C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46" y="4187730"/>
            <a:ext cx="321772" cy="32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Rectangle 13">
            <a:extLst>
              <a:ext uri="{FF2B5EF4-FFF2-40B4-BE49-F238E27FC236}">
                <a16:creationId xmlns:a16="http://schemas.microsoft.com/office/drawing/2014/main" id="{F344C454-BAE2-4F9A-A1C5-D2CC84EDA7CC}"/>
              </a:ext>
            </a:extLst>
          </p:cNvPr>
          <p:cNvSpPr/>
          <p:nvPr/>
        </p:nvSpPr>
        <p:spPr>
          <a:xfrm>
            <a:off x="1190080" y="3863492"/>
            <a:ext cx="609305" cy="66597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Rectangle 30">
            <a:extLst>
              <a:ext uri="{FF2B5EF4-FFF2-40B4-BE49-F238E27FC236}">
                <a16:creationId xmlns:a16="http://schemas.microsoft.com/office/drawing/2014/main" id="{7610768C-37CC-45D5-A2E2-3C322C2F0A09}"/>
              </a:ext>
            </a:extLst>
          </p:cNvPr>
          <p:cNvSpPr/>
          <p:nvPr/>
        </p:nvSpPr>
        <p:spPr>
          <a:xfrm>
            <a:off x="1014817" y="4864146"/>
            <a:ext cx="1502864" cy="83448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63" name="Graphic 19">
            <a:extLst>
              <a:ext uri="{FF2B5EF4-FFF2-40B4-BE49-F238E27FC236}">
                <a16:creationId xmlns:a16="http://schemas.microsoft.com/office/drawing/2014/main" id="{484D7CE7-849F-41B2-8D9E-EF25D758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74" y="1080747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21">
            <a:extLst>
              <a:ext uri="{FF2B5EF4-FFF2-40B4-BE49-F238E27FC236}">
                <a16:creationId xmlns:a16="http://schemas.microsoft.com/office/drawing/2014/main" id="{9EF6944D-5114-4DFB-8ADF-3A3075D04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02" y="1791211"/>
            <a:ext cx="6722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인터넷 사용자</a:t>
            </a:r>
            <a:endParaRPr lang="en-US" altLang="en-US" sz="6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7C8F14DE-914A-43DE-83B7-7BDE0C808638}"/>
              </a:ext>
            </a:extLst>
          </p:cNvPr>
          <p:cNvSpPr/>
          <p:nvPr/>
        </p:nvSpPr>
        <p:spPr>
          <a:xfrm>
            <a:off x="937570" y="618422"/>
            <a:ext cx="5120757" cy="5432329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4" name="Graphic 28">
            <a:extLst>
              <a:ext uri="{FF2B5EF4-FFF2-40B4-BE49-F238E27FC236}">
                <a16:creationId xmlns:a16="http://schemas.microsoft.com/office/drawing/2014/main" id="{D671BADC-3C92-4B27-8581-ACB5CB8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71" y="774671"/>
            <a:ext cx="197206" cy="19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0" name="Graphic 22">
            <a:extLst>
              <a:ext uri="{FF2B5EF4-FFF2-40B4-BE49-F238E27FC236}">
                <a16:creationId xmlns:a16="http://schemas.microsoft.com/office/drawing/2014/main" id="{DF547F03-3FD4-4CF7-80A8-0F691D144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8784" y="4237358"/>
            <a:ext cx="338292" cy="33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1" name="Graphic 23">
            <a:extLst>
              <a:ext uri="{FF2B5EF4-FFF2-40B4-BE49-F238E27FC236}">
                <a16:creationId xmlns:a16="http://schemas.microsoft.com/office/drawing/2014/main" id="{4E358FBC-AB62-4416-90FD-4B6FD5F3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 flipH="1">
            <a:off x="66578" y="1912597"/>
            <a:ext cx="368064" cy="36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" name="TextBox 39">
            <a:extLst>
              <a:ext uri="{FF2B5EF4-FFF2-40B4-BE49-F238E27FC236}">
                <a16:creationId xmlns:a16="http://schemas.microsoft.com/office/drawing/2014/main" id="{E219CBAA-C4BF-4125-8132-5BCF5C72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908" y="4067626"/>
            <a:ext cx="9739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내부 사용자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TextBox 39">
            <a:extLst>
              <a:ext uri="{FF2B5EF4-FFF2-40B4-BE49-F238E27FC236}">
                <a16:creationId xmlns:a16="http://schemas.microsoft.com/office/drawing/2014/main" id="{48CEBF63-D391-4551-BEE9-68D2F96A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811" y="1311953"/>
            <a:ext cx="5241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ko-KR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</a:t>
            </a:r>
            <a:endParaRPr lang="en-US" alt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8" name="Graphic 20">
            <a:extLst>
              <a:ext uri="{FF2B5EF4-FFF2-40B4-BE49-F238E27FC236}">
                <a16:creationId xmlns:a16="http://schemas.microsoft.com/office/drawing/2014/main" id="{54948D40-7CE2-4763-A0C6-CC8F590979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flipH="1">
            <a:off x="1795002" y="1048893"/>
            <a:ext cx="291256" cy="291256"/>
          </a:xfrm>
          <a:prstGeom prst="rect">
            <a:avLst/>
          </a:prstGeom>
        </p:spPr>
      </p:pic>
      <p:pic>
        <p:nvPicPr>
          <p:cNvPr id="125" name="Graphic 17">
            <a:extLst>
              <a:ext uri="{FF2B5EF4-FFF2-40B4-BE49-F238E27FC236}">
                <a16:creationId xmlns:a16="http://schemas.microsoft.com/office/drawing/2014/main" id="{4FAE6604-D74F-4AD6-8B65-5C7B3EBDE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41" y="4333320"/>
            <a:ext cx="222370" cy="22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Graphic 15">
            <a:extLst>
              <a:ext uri="{FF2B5EF4-FFF2-40B4-BE49-F238E27FC236}">
                <a16:creationId xmlns:a16="http://schemas.microsoft.com/office/drawing/2014/main" id="{4D2393A9-1ADA-4757-BBE7-1C17A4D63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879" y="3943769"/>
            <a:ext cx="221890" cy="2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Elbow Connector 10">
            <a:extLst>
              <a:ext uri="{FF2B5EF4-FFF2-40B4-BE49-F238E27FC236}">
                <a16:creationId xmlns:a16="http://schemas.microsoft.com/office/drawing/2014/main" id="{16B71D4C-09C3-4CE6-B9AA-E9BFB178103A}"/>
              </a:ext>
            </a:extLst>
          </p:cNvPr>
          <p:cNvCxnSpPr>
            <a:cxnSpLocks/>
            <a:endCxn id="368" idx="2"/>
          </p:cNvCxnSpPr>
          <p:nvPr/>
        </p:nvCxnSpPr>
        <p:spPr>
          <a:xfrm flipV="1">
            <a:off x="3102478" y="3201495"/>
            <a:ext cx="842990" cy="1263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30">
            <a:extLst>
              <a:ext uri="{FF2B5EF4-FFF2-40B4-BE49-F238E27FC236}">
                <a16:creationId xmlns:a16="http://schemas.microsoft.com/office/drawing/2014/main" id="{D8F9F9CE-4C2A-464E-A187-F92F95D4C97D}"/>
              </a:ext>
            </a:extLst>
          </p:cNvPr>
          <p:cNvSpPr/>
          <p:nvPr/>
        </p:nvSpPr>
        <p:spPr>
          <a:xfrm>
            <a:off x="1074857" y="1893909"/>
            <a:ext cx="4610374" cy="1557324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138" name="TextBox 20">
            <a:extLst>
              <a:ext uri="{FF2B5EF4-FFF2-40B4-BE49-F238E27FC236}">
                <a16:creationId xmlns:a16="http://schemas.microsoft.com/office/drawing/2014/main" id="{F7B8E57F-96EE-438A-AEF0-1E6D3F3C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97" y="278701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master</a:t>
            </a:r>
          </a:p>
        </p:txBody>
      </p:sp>
      <p:pic>
        <p:nvPicPr>
          <p:cNvPr id="83" name="Graphic 13">
            <a:extLst>
              <a:ext uri="{FF2B5EF4-FFF2-40B4-BE49-F238E27FC236}">
                <a16:creationId xmlns:a16="http://schemas.microsoft.com/office/drawing/2014/main" id="{AE38D048-A9F0-4B61-BA73-C6BA29237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16" y="1036093"/>
            <a:ext cx="310495" cy="3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62">
            <a:extLst>
              <a:ext uri="{FF2B5EF4-FFF2-40B4-BE49-F238E27FC236}">
                <a16:creationId xmlns:a16="http://schemas.microsoft.com/office/drawing/2014/main" id="{5B4F6E7F-07E4-42A6-8B5E-DFEFD259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36" y="2657813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9641C0-3AD8-4DFC-890F-86E9FFA21F9A}"/>
              </a:ext>
            </a:extLst>
          </p:cNvPr>
          <p:cNvSpPr txBox="1"/>
          <p:nvPr/>
        </p:nvSpPr>
        <p:spPr>
          <a:xfrm>
            <a:off x="1775983" y="2885633"/>
            <a:ext cx="7837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D35B94-E0E8-4898-AFE3-B325CB6A7300}"/>
              </a:ext>
            </a:extLst>
          </p:cNvPr>
          <p:cNvSpPr txBox="1"/>
          <p:nvPr/>
        </p:nvSpPr>
        <p:spPr>
          <a:xfrm>
            <a:off x="4104746" y="2406976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CFAEC5-1087-4F64-BC48-BFAB17A12CC0}"/>
              </a:ext>
            </a:extLst>
          </p:cNvPr>
          <p:cNvSpPr txBox="1"/>
          <p:nvPr/>
        </p:nvSpPr>
        <p:spPr>
          <a:xfrm>
            <a:off x="3646798" y="2896648"/>
            <a:ext cx="8121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156" name="Elbow Connector 10">
            <a:extLst>
              <a:ext uri="{FF2B5EF4-FFF2-40B4-BE49-F238E27FC236}">
                <a16:creationId xmlns:a16="http://schemas.microsoft.com/office/drawing/2014/main" id="{61CB4C45-1B75-4A15-AC34-931CBF4B3A38}"/>
              </a:ext>
            </a:extLst>
          </p:cNvPr>
          <p:cNvCxnSpPr>
            <a:cxnSpLocks/>
            <a:stCxn id="20" idx="2"/>
            <a:endCxn id="141" idx="1"/>
          </p:cNvCxnSpPr>
          <p:nvPr/>
        </p:nvCxnSpPr>
        <p:spPr>
          <a:xfrm rot="16200000" flipH="1">
            <a:off x="2419446" y="2863507"/>
            <a:ext cx="126334" cy="80231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0">
            <a:extLst>
              <a:ext uri="{FF2B5EF4-FFF2-40B4-BE49-F238E27FC236}">
                <a16:creationId xmlns:a16="http://schemas.microsoft.com/office/drawing/2014/main" id="{B9C139F9-2032-4398-9E82-6BB3B1AC1409}"/>
              </a:ext>
            </a:extLst>
          </p:cNvPr>
          <p:cNvSpPr/>
          <p:nvPr/>
        </p:nvSpPr>
        <p:spPr>
          <a:xfrm>
            <a:off x="978279" y="1844038"/>
            <a:ext cx="4821855" cy="170456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cxnSp>
        <p:nvCxnSpPr>
          <p:cNvPr id="158" name="Elbow Connector 10">
            <a:extLst>
              <a:ext uri="{FF2B5EF4-FFF2-40B4-BE49-F238E27FC236}">
                <a16:creationId xmlns:a16="http://schemas.microsoft.com/office/drawing/2014/main" id="{B685D54E-BF35-449D-A227-EDB9F6A2A2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09504" y="2524045"/>
            <a:ext cx="20794" cy="1333316"/>
          </a:xfrm>
          <a:prstGeom prst="bentConnector3">
            <a:avLst>
              <a:gd name="adj1" fmla="val -582014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0">
            <a:extLst>
              <a:ext uri="{FF2B5EF4-FFF2-40B4-BE49-F238E27FC236}">
                <a16:creationId xmlns:a16="http://schemas.microsoft.com/office/drawing/2014/main" id="{C498D7F0-1738-4020-B337-9C61EF866B15}"/>
              </a:ext>
            </a:extLst>
          </p:cNvPr>
          <p:cNvCxnSpPr>
            <a:cxnSpLocks/>
            <a:stCxn id="142" idx="3"/>
            <a:endCxn id="83" idx="1"/>
          </p:cNvCxnSpPr>
          <p:nvPr/>
        </p:nvCxnSpPr>
        <p:spPr>
          <a:xfrm>
            <a:off x="2572147" y="1184412"/>
            <a:ext cx="229169" cy="6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0">
            <a:extLst>
              <a:ext uri="{FF2B5EF4-FFF2-40B4-BE49-F238E27FC236}">
                <a16:creationId xmlns:a16="http://schemas.microsoft.com/office/drawing/2014/main" id="{11AFF6D9-2084-4218-8BBD-EE3384014823}"/>
              </a:ext>
            </a:extLst>
          </p:cNvPr>
          <p:cNvCxnSpPr>
            <a:cxnSpLocks/>
            <a:stCxn id="83" idx="2"/>
            <a:endCxn id="580" idx="3"/>
          </p:cNvCxnSpPr>
          <p:nvPr/>
        </p:nvCxnSpPr>
        <p:spPr>
          <a:xfrm rot="5400000">
            <a:off x="2626628" y="1170584"/>
            <a:ext cx="153933" cy="50594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lbow Connector 10">
            <a:extLst>
              <a:ext uri="{FF2B5EF4-FFF2-40B4-BE49-F238E27FC236}">
                <a16:creationId xmlns:a16="http://schemas.microsoft.com/office/drawing/2014/main" id="{4092273F-FC7B-4614-8A8F-DC782CDB9167}"/>
              </a:ext>
            </a:extLst>
          </p:cNvPr>
          <p:cNvCxnSpPr>
            <a:cxnSpLocks/>
            <a:stCxn id="64" idx="0"/>
            <a:endCxn id="364" idx="2"/>
          </p:cNvCxnSpPr>
          <p:nvPr/>
        </p:nvCxnSpPr>
        <p:spPr>
          <a:xfrm flipH="1" flipV="1">
            <a:off x="236276" y="1496619"/>
            <a:ext cx="4669" cy="294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0" name="Graphic 24">
            <a:extLst>
              <a:ext uri="{FF2B5EF4-FFF2-40B4-BE49-F238E27FC236}">
                <a16:creationId xmlns:a16="http://schemas.microsoft.com/office/drawing/2014/main" id="{3E3A4229-779F-42D6-8875-249B5B38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55" y="1345886"/>
            <a:ext cx="309269" cy="30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" name="Graphic 35">
            <a:extLst>
              <a:ext uri="{FF2B5EF4-FFF2-40B4-BE49-F238E27FC236}">
                <a16:creationId xmlns:a16="http://schemas.microsoft.com/office/drawing/2014/main" id="{F6312548-8870-405E-8DA1-03FF50930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57" y="2107150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1" name="Elbow Connector 10">
            <a:extLst>
              <a:ext uri="{FF2B5EF4-FFF2-40B4-BE49-F238E27FC236}">
                <a16:creationId xmlns:a16="http://schemas.microsoft.com/office/drawing/2014/main" id="{75FE1A8C-B18B-430C-8DF0-4D04E3CE4D9B}"/>
              </a:ext>
            </a:extLst>
          </p:cNvPr>
          <p:cNvCxnSpPr>
            <a:cxnSpLocks/>
            <a:stCxn id="63" idx="3"/>
            <a:endCxn id="98" idx="3"/>
          </p:cNvCxnSpPr>
          <p:nvPr/>
        </p:nvCxnSpPr>
        <p:spPr>
          <a:xfrm>
            <a:off x="949686" y="1193999"/>
            <a:ext cx="845316" cy="52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Elbow Connector 10">
            <a:extLst>
              <a:ext uri="{FF2B5EF4-FFF2-40B4-BE49-F238E27FC236}">
                <a16:creationId xmlns:a16="http://schemas.microsoft.com/office/drawing/2014/main" id="{ED0537C1-5176-421F-B9CF-D426B4B9A858}"/>
              </a:ext>
            </a:extLst>
          </p:cNvPr>
          <p:cNvCxnSpPr>
            <a:cxnSpLocks/>
            <a:stCxn id="98" idx="1"/>
          </p:cNvCxnSpPr>
          <p:nvPr/>
        </p:nvCxnSpPr>
        <p:spPr>
          <a:xfrm>
            <a:off x="2086258" y="1194521"/>
            <a:ext cx="2118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Rectangle 12">
            <a:extLst>
              <a:ext uri="{FF2B5EF4-FFF2-40B4-BE49-F238E27FC236}">
                <a16:creationId xmlns:a16="http://schemas.microsoft.com/office/drawing/2014/main" id="{4B51CE6C-04E9-4B55-8E70-8E863B668F35}"/>
              </a:ext>
            </a:extLst>
          </p:cNvPr>
          <p:cNvSpPr/>
          <p:nvPr/>
        </p:nvSpPr>
        <p:spPr>
          <a:xfrm>
            <a:off x="1352113" y="2275016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11" name="Graphic 18">
            <a:extLst>
              <a:ext uri="{FF2B5EF4-FFF2-40B4-BE49-F238E27FC236}">
                <a16:creationId xmlns:a16="http://schemas.microsoft.com/office/drawing/2014/main" id="{D2EF9D06-9B41-43E0-A44B-F721CE6D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94" y="2286111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Rectangle 13">
            <a:extLst>
              <a:ext uri="{FF2B5EF4-FFF2-40B4-BE49-F238E27FC236}">
                <a16:creationId xmlns:a16="http://schemas.microsoft.com/office/drawing/2014/main" id="{7D0264F7-81CC-4CED-BEAC-2CDF640CC045}"/>
              </a:ext>
            </a:extLst>
          </p:cNvPr>
          <p:cNvSpPr/>
          <p:nvPr/>
        </p:nvSpPr>
        <p:spPr>
          <a:xfrm>
            <a:off x="2002647" y="3883001"/>
            <a:ext cx="1561989" cy="9589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17">
            <a:extLst>
              <a:ext uri="{FF2B5EF4-FFF2-40B4-BE49-F238E27FC236}">
                <a16:creationId xmlns:a16="http://schemas.microsoft.com/office/drawing/2014/main" id="{343A3AD6-5FC0-4E5E-A903-20AECEB6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09" y="50026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4" name="Elbow Connector 10">
            <a:extLst>
              <a:ext uri="{FF2B5EF4-FFF2-40B4-BE49-F238E27FC236}">
                <a16:creationId xmlns:a16="http://schemas.microsoft.com/office/drawing/2014/main" id="{B4A65A92-AA68-47B3-BD92-8CBB9E42CF56}"/>
              </a:ext>
            </a:extLst>
          </p:cNvPr>
          <p:cNvCxnSpPr>
            <a:cxnSpLocks/>
            <a:stCxn id="270" idx="2"/>
          </p:cNvCxnSpPr>
          <p:nvPr/>
        </p:nvCxnSpPr>
        <p:spPr>
          <a:xfrm>
            <a:off x="187930" y="4575650"/>
            <a:ext cx="5568" cy="427042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9">
            <a:extLst>
              <a:ext uri="{FF2B5EF4-FFF2-40B4-BE49-F238E27FC236}">
                <a16:creationId xmlns:a16="http://schemas.microsoft.com/office/drawing/2014/main" id="{ECE57CCD-E0CA-41F1-9074-E7C9E2EF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37" y="4693441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cxnSp>
        <p:nvCxnSpPr>
          <p:cNvPr id="121" name="Elbow Connector 10">
            <a:extLst>
              <a:ext uri="{FF2B5EF4-FFF2-40B4-BE49-F238E27FC236}">
                <a16:creationId xmlns:a16="http://schemas.microsoft.com/office/drawing/2014/main" id="{FBDD913A-0E77-4CBF-B631-E752805636B9}"/>
              </a:ext>
            </a:extLst>
          </p:cNvPr>
          <p:cNvCxnSpPr>
            <a:cxnSpLocks/>
            <a:stCxn id="120" idx="3"/>
            <a:endCxn id="211" idx="1"/>
          </p:cNvCxnSpPr>
          <p:nvPr/>
        </p:nvCxnSpPr>
        <p:spPr>
          <a:xfrm flipV="1">
            <a:off x="448091" y="4196481"/>
            <a:ext cx="741989" cy="10411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A6C5B34-ECD1-4791-AE05-A6C1DF164385}"/>
              </a:ext>
            </a:extLst>
          </p:cNvPr>
          <p:cNvSpPr txBox="1"/>
          <p:nvPr/>
        </p:nvSpPr>
        <p:spPr>
          <a:xfrm>
            <a:off x="4981935" y="2885812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92" name="Graphic 7">
            <a:extLst>
              <a:ext uri="{FF2B5EF4-FFF2-40B4-BE49-F238E27FC236}">
                <a16:creationId xmlns:a16="http://schemas.microsoft.com/office/drawing/2014/main" id="{1FADDD67-2A92-4E4F-8904-0A507B1F9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31" y="4130609"/>
            <a:ext cx="248438" cy="2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1">
            <a:extLst>
              <a:ext uri="{FF2B5EF4-FFF2-40B4-BE49-F238E27FC236}">
                <a16:creationId xmlns:a16="http://schemas.microsoft.com/office/drawing/2014/main" id="{F17536D6-26D6-4AED-B99C-3E8A8C9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567" y="4423035"/>
            <a:ext cx="9250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94" name="Graphic 23">
            <a:extLst>
              <a:ext uri="{FF2B5EF4-FFF2-40B4-BE49-F238E27FC236}">
                <a16:creationId xmlns:a16="http://schemas.microsoft.com/office/drawing/2014/main" id="{8F6FABED-AE06-44DC-ABFE-7C2CB8A5D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60" y="3926842"/>
            <a:ext cx="220763" cy="2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5">
            <a:extLst>
              <a:ext uri="{FF2B5EF4-FFF2-40B4-BE49-F238E27FC236}">
                <a16:creationId xmlns:a16="http://schemas.microsoft.com/office/drawing/2014/main" id="{2A6E1F00-6128-4CC7-8BA6-59CFBC944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685" y="4188803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CloudTrail</a:t>
            </a: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id="{443B9A9A-9CB1-4B90-B4C4-9FACBECC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34" y="4553476"/>
            <a:ext cx="12439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AEB01480-16FB-40B9-A235-021B0CBA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223" y="4160686"/>
            <a:ext cx="13391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100" name="Graphic 8">
            <a:extLst>
              <a:ext uri="{FF2B5EF4-FFF2-40B4-BE49-F238E27FC236}">
                <a16:creationId xmlns:a16="http://schemas.microsoft.com/office/drawing/2014/main" id="{818D7C71-4CC9-461A-A26E-1140749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214" y="897701"/>
            <a:ext cx="214048" cy="21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9">
            <a:extLst>
              <a:ext uri="{FF2B5EF4-FFF2-40B4-BE49-F238E27FC236}">
                <a16:creationId xmlns:a16="http://schemas.microsoft.com/office/drawing/2014/main" id="{30AD79CD-F91F-437F-A7C7-2DE92486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124" y="1123554"/>
            <a:ext cx="9372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Log &amp; event backup </a:t>
            </a:r>
          </a:p>
        </p:txBody>
      </p:sp>
      <p:pic>
        <p:nvPicPr>
          <p:cNvPr id="128" name="Graphic 53">
            <a:extLst>
              <a:ext uri="{FF2B5EF4-FFF2-40B4-BE49-F238E27FC236}">
                <a16:creationId xmlns:a16="http://schemas.microsoft.com/office/drawing/2014/main" id="{C88DE048-E47A-4F38-AB75-22351AA0B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52" y="2440606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Elbow Connector 10">
            <a:extLst>
              <a:ext uri="{FF2B5EF4-FFF2-40B4-BE49-F238E27FC236}">
                <a16:creationId xmlns:a16="http://schemas.microsoft.com/office/drawing/2014/main" id="{59877080-4938-47F0-8BB1-583AF2F00DE0}"/>
              </a:ext>
            </a:extLst>
          </p:cNvPr>
          <p:cNvCxnSpPr>
            <a:cxnSpLocks/>
            <a:stCxn id="95" idx="3"/>
            <a:endCxn id="143" idx="1"/>
          </p:cNvCxnSpPr>
          <p:nvPr/>
        </p:nvCxnSpPr>
        <p:spPr>
          <a:xfrm>
            <a:off x="3679152" y="4281136"/>
            <a:ext cx="292777" cy="24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0">
            <a:extLst>
              <a:ext uri="{FF2B5EF4-FFF2-40B4-BE49-F238E27FC236}">
                <a16:creationId xmlns:a16="http://schemas.microsoft.com/office/drawing/2014/main" id="{1555CE21-9ED8-4495-B319-9007DC7F9F68}"/>
              </a:ext>
            </a:extLst>
          </p:cNvPr>
          <p:cNvCxnSpPr>
            <a:cxnSpLocks/>
            <a:stCxn id="143" idx="2"/>
            <a:endCxn id="174" idx="0"/>
          </p:cNvCxnSpPr>
          <p:nvPr/>
        </p:nvCxnSpPr>
        <p:spPr>
          <a:xfrm rot="5400000">
            <a:off x="3972964" y="4680145"/>
            <a:ext cx="374850" cy="395938"/>
          </a:xfrm>
          <a:prstGeom prst="bentConnector3">
            <a:avLst>
              <a:gd name="adj1" fmla="val 45217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30">
            <a:extLst>
              <a:ext uri="{FF2B5EF4-FFF2-40B4-BE49-F238E27FC236}">
                <a16:creationId xmlns:a16="http://schemas.microsoft.com/office/drawing/2014/main" id="{4A8EB7AD-D9EE-4E06-8623-EDB0EC778B58}"/>
              </a:ext>
            </a:extLst>
          </p:cNvPr>
          <p:cNvSpPr/>
          <p:nvPr/>
        </p:nvSpPr>
        <p:spPr>
          <a:xfrm>
            <a:off x="3971929" y="3876528"/>
            <a:ext cx="772858" cy="814161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174" name="Graphic 24">
            <a:extLst>
              <a:ext uri="{FF2B5EF4-FFF2-40B4-BE49-F238E27FC236}">
                <a16:creationId xmlns:a16="http://schemas.microsoft.com/office/drawing/2014/main" id="{D030055F-1736-42F8-9581-CFD8CD3F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49" y="5065539"/>
            <a:ext cx="240342" cy="24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9">
            <a:extLst>
              <a:ext uri="{FF2B5EF4-FFF2-40B4-BE49-F238E27FC236}">
                <a16:creationId xmlns:a16="http://schemas.microsoft.com/office/drawing/2014/main" id="{41A264F5-25F5-42B3-8EDA-D43C4ECEF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92" y="5361705"/>
            <a:ext cx="77285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SNS)</a:t>
            </a:r>
          </a:p>
        </p:txBody>
      </p:sp>
      <p:pic>
        <p:nvPicPr>
          <p:cNvPr id="212" name="Graphic 15">
            <a:extLst>
              <a:ext uri="{FF2B5EF4-FFF2-40B4-BE49-F238E27FC236}">
                <a16:creationId xmlns:a16="http://schemas.microsoft.com/office/drawing/2014/main" id="{57042CBD-FAEB-4F01-A6DB-2F271DF4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8" y="5748051"/>
            <a:ext cx="335026" cy="33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50">
            <a:extLst>
              <a:ext uri="{FF2B5EF4-FFF2-40B4-BE49-F238E27FC236}">
                <a16:creationId xmlns:a16="http://schemas.microsoft.com/office/drawing/2014/main" id="{CB1110B8-B8DC-4835-B492-3B587585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80" y="5376304"/>
            <a:ext cx="324492" cy="32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47">
            <a:extLst>
              <a:ext uri="{FF2B5EF4-FFF2-40B4-BE49-F238E27FC236}">
                <a16:creationId xmlns:a16="http://schemas.microsoft.com/office/drawing/2014/main" id="{1DB1545C-AA9A-488D-816E-617310E2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579" y="5680425"/>
            <a:ext cx="47734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277BB484-8082-4BF4-A6EE-47DE8AF6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2" y="6085093"/>
            <a:ext cx="7858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</a:p>
        </p:txBody>
      </p:sp>
      <p:cxnSp>
        <p:nvCxnSpPr>
          <p:cNvPr id="300" name="Elbow Connector 10">
            <a:extLst>
              <a:ext uri="{FF2B5EF4-FFF2-40B4-BE49-F238E27FC236}">
                <a16:creationId xmlns:a16="http://schemas.microsoft.com/office/drawing/2014/main" id="{78161A18-A0B8-4CF8-A546-2779712016CF}"/>
              </a:ext>
            </a:extLst>
          </p:cNvPr>
          <p:cNvCxnSpPr>
            <a:cxnSpLocks/>
            <a:stCxn id="211" idx="2"/>
          </p:cNvCxnSpPr>
          <p:nvPr/>
        </p:nvCxnSpPr>
        <p:spPr>
          <a:xfrm flipH="1">
            <a:off x="1492339" y="4529469"/>
            <a:ext cx="2394" cy="36216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082084A-CED2-4EAA-93D0-3347AA3950E0}"/>
              </a:ext>
            </a:extLst>
          </p:cNvPr>
          <p:cNvSpPr/>
          <p:nvPr/>
        </p:nvSpPr>
        <p:spPr>
          <a:xfrm>
            <a:off x="7413487" y="3283114"/>
            <a:ext cx="4652837" cy="1406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pic>
        <p:nvPicPr>
          <p:cNvPr id="148" name="Picture 4" descr="Azure - Free shapes icons">
            <a:extLst>
              <a:ext uri="{FF2B5EF4-FFF2-40B4-BE49-F238E27FC236}">
                <a16:creationId xmlns:a16="http://schemas.microsoft.com/office/drawing/2014/main" id="{BD19500C-ADF7-4A4F-8D3E-43C65170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42" y="3023318"/>
            <a:ext cx="221216" cy="22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Rectangle 8">
            <a:extLst>
              <a:ext uri="{FF2B5EF4-FFF2-40B4-BE49-F238E27FC236}">
                <a16:creationId xmlns:a16="http://schemas.microsoft.com/office/drawing/2014/main" id="{06F77071-F25F-44BF-B4FF-56C42D651C40}"/>
              </a:ext>
            </a:extLst>
          </p:cNvPr>
          <p:cNvSpPr/>
          <p:nvPr/>
        </p:nvSpPr>
        <p:spPr>
          <a:xfrm>
            <a:off x="7314575" y="3029606"/>
            <a:ext cx="4832922" cy="169869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AC66E4DE-2A88-461C-837C-2F4334214BC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443432" y="3297784"/>
            <a:ext cx="282058" cy="22507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49F4D564-323C-4217-903C-C50733F3048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068488" y="3750950"/>
            <a:ext cx="211657" cy="188399"/>
          </a:xfrm>
          <a:prstGeom prst="rect">
            <a:avLst/>
          </a:prstGeom>
        </p:spPr>
      </p:pic>
      <p:sp>
        <p:nvSpPr>
          <p:cNvPr id="167" name="Rectangle 8">
            <a:extLst>
              <a:ext uri="{FF2B5EF4-FFF2-40B4-BE49-F238E27FC236}">
                <a16:creationId xmlns:a16="http://schemas.microsoft.com/office/drawing/2014/main" id="{B4107FC7-CBE9-4738-9BE3-CD429C3A9519}"/>
              </a:ext>
            </a:extLst>
          </p:cNvPr>
          <p:cNvSpPr/>
          <p:nvPr/>
        </p:nvSpPr>
        <p:spPr>
          <a:xfrm>
            <a:off x="11060272" y="3777521"/>
            <a:ext cx="915297" cy="81488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6C8EE2B-F563-473D-95F2-E9C8ACACBE50}"/>
              </a:ext>
            </a:extLst>
          </p:cNvPr>
          <p:cNvSpPr txBox="1"/>
          <p:nvPr/>
        </p:nvSpPr>
        <p:spPr>
          <a:xfrm>
            <a:off x="11290691" y="3817344"/>
            <a:ext cx="5645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0AB2402F-2FC9-4728-80A1-ECDDE892A1D4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50185" y="3780262"/>
            <a:ext cx="321715" cy="302018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FB27B0-1721-4231-A72D-D5E61E4037AD}"/>
              </a:ext>
            </a:extLst>
          </p:cNvPr>
          <p:cNvSpPr txBox="1"/>
          <p:nvPr/>
        </p:nvSpPr>
        <p:spPr>
          <a:xfrm>
            <a:off x="11505925" y="4349639"/>
            <a:ext cx="5603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Server</a:t>
            </a:r>
            <a:endParaRPr lang="ko-KR" altLang="en-US" sz="600" dirty="0"/>
          </a:p>
        </p:txBody>
      </p:sp>
      <p:pic>
        <p:nvPicPr>
          <p:cNvPr id="172" name="그림 171">
            <a:extLst>
              <a:ext uri="{FF2B5EF4-FFF2-40B4-BE49-F238E27FC236}">
                <a16:creationId xmlns:a16="http://schemas.microsoft.com/office/drawing/2014/main" id="{AD7D459E-F560-4823-85F7-FBC545B6471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1549791" y="4127672"/>
            <a:ext cx="305411" cy="251023"/>
          </a:xfrm>
          <a:prstGeom prst="rect">
            <a:avLst/>
          </a:prstGeom>
        </p:spPr>
      </p:pic>
      <p:pic>
        <p:nvPicPr>
          <p:cNvPr id="177" name="그림 176">
            <a:extLst>
              <a:ext uri="{FF2B5EF4-FFF2-40B4-BE49-F238E27FC236}">
                <a16:creationId xmlns:a16="http://schemas.microsoft.com/office/drawing/2014/main" id="{80142886-34C8-41EA-BBF1-0C6787CC68B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1202570" y="4130713"/>
            <a:ext cx="271148" cy="216309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3E7E915C-BDEA-4300-8D20-92ECEF0DB004}"/>
              </a:ext>
            </a:extLst>
          </p:cNvPr>
          <p:cNvSpPr txBox="1"/>
          <p:nvPr/>
        </p:nvSpPr>
        <p:spPr>
          <a:xfrm>
            <a:off x="11063465" y="4365420"/>
            <a:ext cx="6209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File Storage</a:t>
            </a:r>
            <a:endParaRPr lang="ko-KR" altLang="en-US" sz="600" dirty="0"/>
          </a:p>
        </p:txBody>
      </p:sp>
      <p:pic>
        <p:nvPicPr>
          <p:cNvPr id="188" name="그림 187">
            <a:extLst>
              <a:ext uri="{FF2B5EF4-FFF2-40B4-BE49-F238E27FC236}">
                <a16:creationId xmlns:a16="http://schemas.microsoft.com/office/drawing/2014/main" id="{8C31A211-156C-4DE3-BB25-E1239D71B450}"/>
              </a:ext>
            </a:extLst>
          </p:cNvPr>
          <p:cNvPicPr>
            <a:picLocks noChangeAspect="1"/>
          </p:cNvPicPr>
          <p:nvPr/>
        </p:nvPicPr>
        <p:blipFill rotWithShape="1">
          <a:blip r:embed="rId42"/>
          <a:srcRect l="11216" t="16433" r="23464" b="32244"/>
          <a:stretch/>
        </p:blipFill>
        <p:spPr>
          <a:xfrm>
            <a:off x="10476736" y="3844176"/>
            <a:ext cx="193802" cy="217533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4B1547E0-5B49-420A-A0A7-F4FF24327CEE}"/>
              </a:ext>
            </a:extLst>
          </p:cNvPr>
          <p:cNvSpPr txBox="1"/>
          <p:nvPr/>
        </p:nvSpPr>
        <p:spPr>
          <a:xfrm>
            <a:off x="10377999" y="4026002"/>
            <a:ext cx="43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</a:t>
            </a:r>
          </a:p>
          <a:p>
            <a:r>
              <a:rPr lang="ko-KR" altLang="en-US" sz="600" dirty="0"/>
              <a:t>리포트</a:t>
            </a:r>
          </a:p>
        </p:txBody>
      </p:sp>
      <p:pic>
        <p:nvPicPr>
          <p:cNvPr id="193" name="그림 192">
            <a:extLst>
              <a:ext uri="{FF2B5EF4-FFF2-40B4-BE49-F238E27FC236}">
                <a16:creationId xmlns:a16="http://schemas.microsoft.com/office/drawing/2014/main" id="{EB02488F-36DA-44B7-810F-F2BA4A02917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745048" y="3794890"/>
            <a:ext cx="320412" cy="286353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9E819546-8837-4B1B-AFBB-DE4786FAF116}"/>
              </a:ext>
            </a:extLst>
          </p:cNvPr>
          <p:cNvSpPr txBox="1"/>
          <p:nvPr/>
        </p:nvSpPr>
        <p:spPr>
          <a:xfrm>
            <a:off x="8592760" y="4092939"/>
            <a:ext cx="66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Log Analysis</a:t>
            </a:r>
          </a:p>
          <a:p>
            <a:pPr algn="ctr"/>
            <a:r>
              <a:rPr lang="en-US" altLang="ko-KR" sz="600" dirty="0"/>
              <a:t>workspace</a:t>
            </a:r>
            <a:endParaRPr lang="ko-KR" altLang="en-US" sz="600" dirty="0"/>
          </a:p>
        </p:txBody>
      </p:sp>
      <p:cxnSp>
        <p:nvCxnSpPr>
          <p:cNvPr id="196" name="꺾인 연결선 62">
            <a:extLst>
              <a:ext uri="{FF2B5EF4-FFF2-40B4-BE49-F238E27FC236}">
                <a16:creationId xmlns:a16="http://schemas.microsoft.com/office/drawing/2014/main" id="{AE4E0D8B-F3BD-4C9E-A509-ACFA6CD8950C}"/>
              </a:ext>
            </a:extLst>
          </p:cNvPr>
          <p:cNvCxnSpPr>
            <a:cxnSpLocks/>
            <a:stCxn id="170" idx="0"/>
            <a:endCxn id="622" idx="0"/>
          </p:cNvCxnSpPr>
          <p:nvPr/>
        </p:nvCxnSpPr>
        <p:spPr>
          <a:xfrm rot="5400000" flipH="1" flipV="1">
            <a:off x="7901600" y="3472049"/>
            <a:ext cx="17656" cy="598771"/>
          </a:xfrm>
          <a:prstGeom prst="bentConnector3">
            <a:avLst>
              <a:gd name="adj1" fmla="val 1028546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6" name="그림 605">
            <a:extLst>
              <a:ext uri="{FF2B5EF4-FFF2-40B4-BE49-F238E27FC236}">
                <a16:creationId xmlns:a16="http://schemas.microsoft.com/office/drawing/2014/main" id="{DDB478B3-C2E6-4B7D-A352-E5032488D9B0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42" y="3825905"/>
            <a:ext cx="221542" cy="268313"/>
          </a:xfrm>
          <a:prstGeom prst="rect">
            <a:avLst/>
          </a:prstGeom>
        </p:spPr>
      </p:pic>
      <p:sp>
        <p:nvSpPr>
          <p:cNvPr id="262" name="TextBox 47">
            <a:extLst>
              <a:ext uri="{FF2B5EF4-FFF2-40B4-BE49-F238E27FC236}">
                <a16:creationId xmlns:a16="http://schemas.microsoft.com/office/drawing/2014/main" id="{C8AE3FDC-F5B8-415E-A6F3-A47AE672C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0908" y="4060973"/>
            <a:ext cx="6915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</a:p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</a:t>
            </a:r>
          </a:p>
        </p:txBody>
      </p:sp>
      <p:pic>
        <p:nvPicPr>
          <p:cNvPr id="622" name="그림 621">
            <a:extLst>
              <a:ext uri="{FF2B5EF4-FFF2-40B4-BE49-F238E27FC236}">
                <a16:creationId xmlns:a16="http://schemas.microsoft.com/office/drawing/2014/main" id="{F62548AE-508C-427F-98D3-0DA499D504A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67" y="3762606"/>
            <a:ext cx="296494" cy="342821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C5300087-58FB-4F3E-923E-F7F5534E1DE4}"/>
              </a:ext>
            </a:extLst>
          </p:cNvPr>
          <p:cNvSpPr txBox="1"/>
          <p:nvPr/>
        </p:nvSpPr>
        <p:spPr>
          <a:xfrm>
            <a:off x="7854813" y="4114505"/>
            <a:ext cx="68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Azure Security </a:t>
            </a:r>
          </a:p>
          <a:p>
            <a:r>
              <a:rPr lang="en-US" altLang="ko-KR" sz="600" dirty="0"/>
              <a:t>     Center </a:t>
            </a:r>
            <a:endParaRPr lang="ko-KR" altLang="en-US" sz="600" dirty="0"/>
          </a:p>
        </p:txBody>
      </p:sp>
      <p:cxnSp>
        <p:nvCxnSpPr>
          <p:cNvPr id="289" name="꺾인 연결선 62">
            <a:extLst>
              <a:ext uri="{FF2B5EF4-FFF2-40B4-BE49-F238E27FC236}">
                <a16:creationId xmlns:a16="http://schemas.microsoft.com/office/drawing/2014/main" id="{4B12DAD9-5633-4018-993C-1F8B6828ECC9}"/>
              </a:ext>
            </a:extLst>
          </p:cNvPr>
          <p:cNvCxnSpPr>
            <a:cxnSpLocks/>
            <a:stCxn id="170" idx="3"/>
            <a:endCxn id="622" idx="1"/>
          </p:cNvCxnSpPr>
          <p:nvPr/>
        </p:nvCxnSpPr>
        <p:spPr>
          <a:xfrm>
            <a:off x="7771900" y="3931271"/>
            <a:ext cx="289667" cy="27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직선 화살표 연결선 666">
            <a:extLst>
              <a:ext uri="{FF2B5EF4-FFF2-40B4-BE49-F238E27FC236}">
                <a16:creationId xmlns:a16="http://schemas.microsoft.com/office/drawing/2014/main" id="{A997EA32-23E0-49E1-82C1-1DEE2A2EC3AE}"/>
              </a:ext>
            </a:extLst>
          </p:cNvPr>
          <p:cNvCxnSpPr>
            <a:cxnSpLocks/>
            <a:endCxn id="193" idx="3"/>
          </p:cNvCxnSpPr>
          <p:nvPr/>
        </p:nvCxnSpPr>
        <p:spPr>
          <a:xfrm flipH="1">
            <a:off x="9065460" y="3937860"/>
            <a:ext cx="316740" cy="2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">
            <a:extLst>
              <a:ext uri="{FF2B5EF4-FFF2-40B4-BE49-F238E27FC236}">
                <a16:creationId xmlns:a16="http://schemas.microsoft.com/office/drawing/2014/main" id="{6C91C8FF-C268-4F05-AC00-D01C56DA1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39" y="5062443"/>
            <a:ext cx="4053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296" name="Graphic 8">
            <a:extLst>
              <a:ext uri="{FF2B5EF4-FFF2-40B4-BE49-F238E27FC236}">
                <a16:creationId xmlns:a16="http://schemas.microsoft.com/office/drawing/2014/main" id="{51FB92C2-BC0A-4D33-BEF7-5A134544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52" y="4365451"/>
            <a:ext cx="228465" cy="2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" name="TextBox 15">
            <a:extLst>
              <a:ext uri="{FF2B5EF4-FFF2-40B4-BE49-F238E27FC236}">
                <a16:creationId xmlns:a16="http://schemas.microsoft.com/office/drawing/2014/main" id="{03D8BCAA-5138-4FCC-B5BE-7DCCC4F3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768" y="4583737"/>
            <a:ext cx="9234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sp>
        <p:nvSpPr>
          <p:cNvPr id="323" name="Rectangle 7">
            <a:extLst>
              <a:ext uri="{FF2B5EF4-FFF2-40B4-BE49-F238E27FC236}">
                <a16:creationId xmlns:a16="http://schemas.microsoft.com/office/drawing/2014/main" id="{9EA813E8-032D-4F4F-B78C-ADE8E3C8058E}"/>
              </a:ext>
            </a:extLst>
          </p:cNvPr>
          <p:cNvSpPr/>
          <p:nvPr/>
        </p:nvSpPr>
        <p:spPr>
          <a:xfrm>
            <a:off x="7443903" y="1317378"/>
            <a:ext cx="1338326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24" name="Graphic 23">
            <a:extLst>
              <a:ext uri="{FF2B5EF4-FFF2-40B4-BE49-F238E27FC236}">
                <a16:creationId xmlns:a16="http://schemas.microsoft.com/office/drawing/2014/main" id="{94781529-B5DA-4085-9F58-B18826D0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876" y="989437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" name="Rectangle 31">
            <a:extLst>
              <a:ext uri="{FF2B5EF4-FFF2-40B4-BE49-F238E27FC236}">
                <a16:creationId xmlns:a16="http://schemas.microsoft.com/office/drawing/2014/main" id="{5BC5FE68-0024-427F-9860-1366F56ED5FC}"/>
              </a:ext>
            </a:extLst>
          </p:cNvPr>
          <p:cNvSpPr/>
          <p:nvPr/>
        </p:nvSpPr>
        <p:spPr>
          <a:xfrm>
            <a:off x="7135859" y="989438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(WEB)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BFE536B7-DFE7-4DE2-BDB7-BEE2AB56714F}"/>
              </a:ext>
            </a:extLst>
          </p:cNvPr>
          <p:cNvSpPr txBox="1"/>
          <p:nvPr/>
        </p:nvSpPr>
        <p:spPr>
          <a:xfrm>
            <a:off x="8316376" y="1435224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10.0.0.0/24</a:t>
            </a:r>
            <a:endParaRPr lang="ko-KR" altLang="en-US" sz="600" dirty="0"/>
          </a:p>
        </p:txBody>
      </p:sp>
      <p:pic>
        <p:nvPicPr>
          <p:cNvPr id="327" name="Graphic 35">
            <a:extLst>
              <a:ext uri="{FF2B5EF4-FFF2-40B4-BE49-F238E27FC236}">
                <a16:creationId xmlns:a16="http://schemas.microsoft.com/office/drawing/2014/main" id="{40D6820B-F6EB-481B-965B-CE11AF08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432" y="1314633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Graphic 24">
            <a:extLst>
              <a:ext uri="{FF2B5EF4-FFF2-40B4-BE49-F238E27FC236}">
                <a16:creationId xmlns:a16="http://schemas.microsoft.com/office/drawing/2014/main" id="{82608A51-4368-4326-9EB3-B46F070D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29" y="2218910"/>
            <a:ext cx="246807" cy="24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0" name="Elbow Connector 10">
            <a:extLst>
              <a:ext uri="{FF2B5EF4-FFF2-40B4-BE49-F238E27FC236}">
                <a16:creationId xmlns:a16="http://schemas.microsoft.com/office/drawing/2014/main" id="{B7ACBEBC-0499-4820-B792-8792057D0A63}"/>
              </a:ext>
            </a:extLst>
          </p:cNvPr>
          <p:cNvCxnSpPr>
            <a:cxnSpLocks/>
            <a:stCxn id="328" idx="3"/>
            <a:endCxn id="347" idx="2"/>
          </p:cNvCxnSpPr>
          <p:nvPr/>
        </p:nvCxnSpPr>
        <p:spPr>
          <a:xfrm flipV="1">
            <a:off x="9029036" y="2215321"/>
            <a:ext cx="893292" cy="12699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0">
            <a:extLst>
              <a:ext uri="{FF2B5EF4-FFF2-40B4-BE49-F238E27FC236}">
                <a16:creationId xmlns:a16="http://schemas.microsoft.com/office/drawing/2014/main" id="{A2C7152F-5728-4805-85F0-2E1B997A2730}"/>
              </a:ext>
            </a:extLst>
          </p:cNvPr>
          <p:cNvSpPr/>
          <p:nvPr/>
        </p:nvSpPr>
        <p:spPr>
          <a:xfrm>
            <a:off x="7014879" y="802161"/>
            <a:ext cx="4769034" cy="165457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pic>
        <p:nvPicPr>
          <p:cNvPr id="333" name="Graphic 62">
            <a:extLst>
              <a:ext uri="{FF2B5EF4-FFF2-40B4-BE49-F238E27FC236}">
                <a16:creationId xmlns:a16="http://schemas.microsoft.com/office/drawing/2014/main" id="{28E50FB0-1375-4F89-B32C-C200C1FD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97" y="1574908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TextBox 333">
            <a:extLst>
              <a:ext uri="{FF2B5EF4-FFF2-40B4-BE49-F238E27FC236}">
                <a16:creationId xmlns:a16="http://schemas.microsoft.com/office/drawing/2014/main" id="{20003224-DCB7-4F30-BECE-E9230ABA1DF2}"/>
              </a:ext>
            </a:extLst>
          </p:cNvPr>
          <p:cNvSpPr txBox="1"/>
          <p:nvPr/>
        </p:nvSpPr>
        <p:spPr>
          <a:xfrm>
            <a:off x="7517915" y="1881755"/>
            <a:ext cx="9833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1" dirty="0"/>
              <a:t>c5a.xlarge 2</a:t>
            </a:r>
            <a:r>
              <a:rPr lang="ko-KR" altLang="en-US" sz="600" b="1" dirty="0"/>
              <a:t>개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C87C4A1-F4A2-4D7D-8AFA-A2FA2DDA3560}"/>
              </a:ext>
            </a:extLst>
          </p:cNvPr>
          <p:cNvSpPr txBox="1"/>
          <p:nvPr/>
        </p:nvSpPr>
        <p:spPr>
          <a:xfrm>
            <a:off x="10198314" y="1438033"/>
            <a:ext cx="6803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10.1.0.0/24</a:t>
            </a:r>
            <a:endParaRPr lang="ko-KR" altLang="en-US" sz="600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73D39D7-88CF-4F83-9612-07D26CAF3BEF}"/>
              </a:ext>
            </a:extLst>
          </p:cNvPr>
          <p:cNvSpPr txBox="1"/>
          <p:nvPr/>
        </p:nvSpPr>
        <p:spPr>
          <a:xfrm>
            <a:off x="9527498" y="1873972"/>
            <a:ext cx="9802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" b="1" i="0" u="none" strike="noStrike" dirty="0">
                <a:effectLst/>
              </a:rPr>
              <a:t>t4g.medium 2</a:t>
            </a:r>
            <a:r>
              <a:rPr lang="ko-KR" altLang="en-US" sz="600" b="1" i="0" u="none" strike="noStrike" dirty="0">
                <a:effectLst/>
              </a:rPr>
              <a:t>개</a:t>
            </a:r>
            <a:endParaRPr lang="en-US" altLang="ko-KR" sz="600" b="1" i="0" u="none" strike="noStrike" dirty="0">
              <a:effectLst/>
            </a:endParaRPr>
          </a:p>
        </p:txBody>
      </p:sp>
      <p:cxnSp>
        <p:nvCxnSpPr>
          <p:cNvPr id="337" name="Elbow Connector 10">
            <a:extLst>
              <a:ext uri="{FF2B5EF4-FFF2-40B4-BE49-F238E27FC236}">
                <a16:creationId xmlns:a16="http://schemas.microsoft.com/office/drawing/2014/main" id="{0BE48346-D50F-41A4-8FB9-9720143567E0}"/>
              </a:ext>
            </a:extLst>
          </p:cNvPr>
          <p:cNvCxnSpPr>
            <a:cxnSpLocks/>
            <a:stCxn id="325" idx="2"/>
            <a:endCxn id="328" idx="1"/>
          </p:cNvCxnSpPr>
          <p:nvPr/>
        </p:nvCxnSpPr>
        <p:spPr>
          <a:xfrm rot="16200000" flipH="1">
            <a:off x="8348109" y="1908194"/>
            <a:ext cx="134466" cy="733773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10">
            <a:extLst>
              <a:ext uri="{FF2B5EF4-FFF2-40B4-BE49-F238E27FC236}">
                <a16:creationId xmlns:a16="http://schemas.microsoft.com/office/drawing/2014/main" id="{C3E2FE6E-1D72-4B0C-BF65-37DF6AAD5A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38263" y="1834879"/>
            <a:ext cx="31966" cy="753242"/>
          </a:xfrm>
          <a:prstGeom prst="bentConnector3">
            <a:avLst>
              <a:gd name="adj1" fmla="val -40664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12">
            <a:extLst>
              <a:ext uri="{FF2B5EF4-FFF2-40B4-BE49-F238E27FC236}">
                <a16:creationId xmlns:a16="http://schemas.microsoft.com/office/drawing/2014/main" id="{667C64F6-2E85-42C5-8D5B-774E972D6955}"/>
              </a:ext>
            </a:extLst>
          </p:cNvPr>
          <p:cNvSpPr/>
          <p:nvPr/>
        </p:nvSpPr>
        <p:spPr>
          <a:xfrm>
            <a:off x="7319112" y="1189909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42" name="Graphic 18">
            <a:extLst>
              <a:ext uri="{FF2B5EF4-FFF2-40B4-BE49-F238E27FC236}">
                <a16:creationId xmlns:a16="http://schemas.microsoft.com/office/drawing/2014/main" id="{A83AEEDE-258B-489E-A689-11A4B7FD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93" y="1201004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" name="Rectangle 7">
            <a:extLst>
              <a:ext uri="{FF2B5EF4-FFF2-40B4-BE49-F238E27FC236}">
                <a16:creationId xmlns:a16="http://schemas.microsoft.com/office/drawing/2014/main" id="{221EE0D5-0D73-4089-B5CB-FA7A3FBAC456}"/>
              </a:ext>
            </a:extLst>
          </p:cNvPr>
          <p:cNvSpPr/>
          <p:nvPr/>
        </p:nvSpPr>
        <p:spPr>
          <a:xfrm>
            <a:off x="9317775" y="1324851"/>
            <a:ext cx="1352870" cy="7216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46" name="Graphic 23">
            <a:extLst>
              <a:ext uri="{FF2B5EF4-FFF2-40B4-BE49-F238E27FC236}">
                <a16:creationId xmlns:a16="http://schemas.microsoft.com/office/drawing/2014/main" id="{0E5076A1-7D57-406F-90C5-F4B4C923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748" y="996910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" name="Rectangle 31">
            <a:extLst>
              <a:ext uri="{FF2B5EF4-FFF2-40B4-BE49-F238E27FC236}">
                <a16:creationId xmlns:a16="http://schemas.microsoft.com/office/drawing/2014/main" id="{18509DEA-3DA1-4AD6-A02E-3607303C7301}"/>
              </a:ext>
            </a:extLst>
          </p:cNvPr>
          <p:cNvSpPr/>
          <p:nvPr/>
        </p:nvSpPr>
        <p:spPr>
          <a:xfrm>
            <a:off x="9009731" y="996911"/>
            <a:ext cx="1825194" cy="121841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</a:t>
            </a: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" name="Graphic 35">
            <a:extLst>
              <a:ext uri="{FF2B5EF4-FFF2-40B4-BE49-F238E27FC236}">
                <a16:creationId xmlns:a16="http://schemas.microsoft.com/office/drawing/2014/main" id="{9FE93C17-15A0-420D-9E0A-7D625A00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304" y="1322106"/>
            <a:ext cx="1846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9" name="Graphic 62">
            <a:extLst>
              <a:ext uri="{FF2B5EF4-FFF2-40B4-BE49-F238E27FC236}">
                <a16:creationId xmlns:a16="http://schemas.microsoft.com/office/drawing/2014/main" id="{FC35EB09-21CC-465B-81DD-ABCC91F2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469" y="1582381"/>
            <a:ext cx="317469" cy="31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Rectangle 12">
            <a:extLst>
              <a:ext uri="{FF2B5EF4-FFF2-40B4-BE49-F238E27FC236}">
                <a16:creationId xmlns:a16="http://schemas.microsoft.com/office/drawing/2014/main" id="{E15F9478-386D-437B-BECA-0114AC200FDB}"/>
              </a:ext>
            </a:extLst>
          </p:cNvPr>
          <p:cNvSpPr/>
          <p:nvPr/>
        </p:nvSpPr>
        <p:spPr>
          <a:xfrm>
            <a:off x="9192984" y="1197382"/>
            <a:ext cx="1536905" cy="90492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52" name="Graphic 18">
            <a:extLst>
              <a:ext uri="{FF2B5EF4-FFF2-40B4-BE49-F238E27FC236}">
                <a16:creationId xmlns:a16="http://schemas.microsoft.com/office/drawing/2014/main" id="{A8E7E82B-F0E3-4C39-8D6A-28B3E219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265" y="1208477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3" name="Rectangle 10">
            <a:extLst>
              <a:ext uri="{FF2B5EF4-FFF2-40B4-BE49-F238E27FC236}">
                <a16:creationId xmlns:a16="http://schemas.microsoft.com/office/drawing/2014/main" id="{EDB22DD4-31FE-4960-A158-3A569754E9C8}"/>
              </a:ext>
            </a:extLst>
          </p:cNvPr>
          <p:cNvSpPr/>
          <p:nvPr/>
        </p:nvSpPr>
        <p:spPr>
          <a:xfrm>
            <a:off x="6933523" y="633411"/>
            <a:ext cx="4976122" cy="19380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354" name="Graphic 34">
            <a:extLst>
              <a:ext uri="{FF2B5EF4-FFF2-40B4-BE49-F238E27FC236}">
                <a16:creationId xmlns:a16="http://schemas.microsoft.com/office/drawing/2014/main" id="{257B5CF3-F9F6-4B74-81A7-09FA35C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4" y="454732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" name="Rectangle 6">
            <a:extLst>
              <a:ext uri="{FF2B5EF4-FFF2-40B4-BE49-F238E27FC236}">
                <a16:creationId xmlns:a16="http://schemas.microsoft.com/office/drawing/2014/main" id="{8F4664F6-12A3-434F-BF52-7A3175C42C21}"/>
              </a:ext>
            </a:extLst>
          </p:cNvPr>
          <p:cNvSpPr/>
          <p:nvPr/>
        </p:nvSpPr>
        <p:spPr>
          <a:xfrm>
            <a:off x="6796399" y="459069"/>
            <a:ext cx="5189768" cy="214173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6FB59A5B-1420-47BE-90CA-57A435F4C09B}"/>
              </a:ext>
            </a:extLst>
          </p:cNvPr>
          <p:cNvSpPr/>
          <p:nvPr/>
        </p:nvSpPr>
        <p:spPr>
          <a:xfrm>
            <a:off x="3340915" y="2402484"/>
            <a:ext cx="1370228" cy="655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67" name="Graphic 23">
            <a:extLst>
              <a:ext uri="{FF2B5EF4-FFF2-40B4-BE49-F238E27FC236}">
                <a16:creationId xmlns:a16="http://schemas.microsoft.com/office/drawing/2014/main" id="{EB5C8A24-1908-48F0-AADB-20ACA4CB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88" y="2074543"/>
            <a:ext cx="166681" cy="1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" name="Rectangle 31">
            <a:extLst>
              <a:ext uri="{FF2B5EF4-FFF2-40B4-BE49-F238E27FC236}">
                <a16:creationId xmlns:a16="http://schemas.microsoft.com/office/drawing/2014/main" id="{97B41635-3E32-4FF5-95D0-DC3678CA8B97}"/>
              </a:ext>
            </a:extLst>
          </p:cNvPr>
          <p:cNvSpPr/>
          <p:nvPr/>
        </p:nvSpPr>
        <p:spPr>
          <a:xfrm>
            <a:off x="3032871" y="2074544"/>
            <a:ext cx="1825194" cy="112695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altLang="ko-KR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Ubuntu(WAS)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0" name="Graphic 35">
            <a:extLst>
              <a:ext uri="{FF2B5EF4-FFF2-40B4-BE49-F238E27FC236}">
                <a16:creationId xmlns:a16="http://schemas.microsoft.com/office/drawing/2014/main" id="{5731A15A-6DF6-4BA7-A0DD-B343B774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915" y="2408281"/>
            <a:ext cx="168010" cy="1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1" name="Graphic 62">
            <a:extLst>
              <a:ext uri="{FF2B5EF4-FFF2-40B4-BE49-F238E27FC236}">
                <a16:creationId xmlns:a16="http://schemas.microsoft.com/office/drawing/2014/main" id="{0E07E038-66EA-41C8-B455-B1B0DEE7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47" y="2657812"/>
            <a:ext cx="27003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" name="Rectangle 12">
            <a:extLst>
              <a:ext uri="{FF2B5EF4-FFF2-40B4-BE49-F238E27FC236}">
                <a16:creationId xmlns:a16="http://schemas.microsoft.com/office/drawing/2014/main" id="{6329B2DE-B293-439F-AF52-720DCFD0C7C1}"/>
              </a:ext>
            </a:extLst>
          </p:cNvPr>
          <p:cNvSpPr/>
          <p:nvPr/>
        </p:nvSpPr>
        <p:spPr>
          <a:xfrm>
            <a:off x="3216124" y="2275015"/>
            <a:ext cx="1536905" cy="82834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374" name="Graphic 18">
            <a:extLst>
              <a:ext uri="{FF2B5EF4-FFF2-40B4-BE49-F238E27FC236}">
                <a16:creationId xmlns:a16="http://schemas.microsoft.com/office/drawing/2014/main" id="{B57ECA8A-CAE9-48B1-90BD-8180ECCD7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05" y="2286110"/>
            <a:ext cx="145583" cy="145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2" name="Rectangle 8">
            <a:extLst>
              <a:ext uri="{FF2B5EF4-FFF2-40B4-BE49-F238E27FC236}">
                <a16:creationId xmlns:a16="http://schemas.microsoft.com/office/drawing/2014/main" id="{DC73B47C-E270-4C85-B4DF-F459C0FC286C}"/>
              </a:ext>
            </a:extLst>
          </p:cNvPr>
          <p:cNvSpPr/>
          <p:nvPr/>
        </p:nvSpPr>
        <p:spPr>
          <a:xfrm>
            <a:off x="6586343" y="278963"/>
            <a:ext cx="5505884" cy="240734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대전</a:t>
            </a: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3" name="Graphic 25">
            <a:extLst>
              <a:ext uri="{FF2B5EF4-FFF2-40B4-BE49-F238E27FC236}">
                <a16:creationId xmlns:a16="http://schemas.microsoft.com/office/drawing/2014/main" id="{90CF1925-71D8-4D7D-8D5C-A12ABD53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3" y="280344"/>
            <a:ext cx="165638" cy="1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" name="Rectangle 7">
            <a:extLst>
              <a:ext uri="{FF2B5EF4-FFF2-40B4-BE49-F238E27FC236}">
                <a16:creationId xmlns:a16="http://schemas.microsoft.com/office/drawing/2014/main" id="{CB582DC5-BF90-4B8D-852C-504BB5958351}"/>
              </a:ext>
            </a:extLst>
          </p:cNvPr>
          <p:cNvSpPr/>
          <p:nvPr/>
        </p:nvSpPr>
        <p:spPr>
          <a:xfrm>
            <a:off x="10965064" y="993791"/>
            <a:ext cx="705395" cy="120953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388" name="TextBox 20">
            <a:extLst>
              <a:ext uri="{FF2B5EF4-FFF2-40B4-BE49-F238E27FC236}">
                <a16:creationId xmlns:a16="http://schemas.microsoft.com/office/drawing/2014/main" id="{CEA0926C-157A-496F-BAE4-AD7120BDE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9154" y="1665297"/>
            <a:ext cx="4624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standby</a:t>
            </a:r>
          </a:p>
        </p:txBody>
      </p:sp>
      <p:pic>
        <p:nvPicPr>
          <p:cNvPr id="389" name="Graphic 35">
            <a:extLst>
              <a:ext uri="{FF2B5EF4-FFF2-40B4-BE49-F238E27FC236}">
                <a16:creationId xmlns:a16="http://schemas.microsoft.com/office/drawing/2014/main" id="{3DCC4B3F-5E9F-4646-A3B0-C27875240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64" y="989826"/>
            <a:ext cx="160922" cy="1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0" name="TextBox 389">
            <a:extLst>
              <a:ext uri="{FF2B5EF4-FFF2-40B4-BE49-F238E27FC236}">
                <a16:creationId xmlns:a16="http://schemas.microsoft.com/office/drawing/2014/main" id="{E4AA9FF4-7458-42DC-BBBD-F011F7D3C49D}"/>
              </a:ext>
            </a:extLst>
          </p:cNvPr>
          <p:cNvSpPr txBox="1"/>
          <p:nvPr/>
        </p:nvSpPr>
        <p:spPr>
          <a:xfrm>
            <a:off x="11073909" y="1773400"/>
            <a:ext cx="5638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10.2.0.0/24</a:t>
            </a:r>
            <a:endParaRPr lang="ko-KR" altLang="en-US" sz="600" dirty="0"/>
          </a:p>
        </p:txBody>
      </p:sp>
      <p:pic>
        <p:nvPicPr>
          <p:cNvPr id="391" name="Graphic 53">
            <a:extLst>
              <a:ext uri="{FF2B5EF4-FFF2-40B4-BE49-F238E27FC236}">
                <a16:creationId xmlns:a16="http://schemas.microsoft.com/office/drawing/2014/main" id="{D7CFCBAD-D728-4EDF-97FC-C33995F7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678" y="1339745"/>
            <a:ext cx="280994" cy="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5" name="Elbow Connector 10">
            <a:extLst>
              <a:ext uri="{FF2B5EF4-FFF2-40B4-BE49-F238E27FC236}">
                <a16:creationId xmlns:a16="http://schemas.microsoft.com/office/drawing/2014/main" id="{E76469C6-876F-46EE-8973-B614A87DC196}"/>
              </a:ext>
            </a:extLst>
          </p:cNvPr>
          <p:cNvCxnSpPr>
            <a:cxnSpLocks/>
            <a:stCxn id="86" idx="3"/>
            <a:endCxn id="63" idx="1"/>
          </p:cNvCxnSpPr>
          <p:nvPr/>
        </p:nvCxnSpPr>
        <p:spPr>
          <a:xfrm>
            <a:off x="438760" y="1187487"/>
            <a:ext cx="309914" cy="65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Rectangle 9">
            <a:extLst>
              <a:ext uri="{FF2B5EF4-FFF2-40B4-BE49-F238E27FC236}">
                <a16:creationId xmlns:a16="http://schemas.microsoft.com/office/drawing/2014/main" id="{32C16FCE-42CD-4940-BB67-D1C109ACDA54}"/>
              </a:ext>
            </a:extLst>
          </p:cNvPr>
          <p:cNvSpPr/>
          <p:nvPr/>
        </p:nvSpPr>
        <p:spPr>
          <a:xfrm>
            <a:off x="6511916" y="61372"/>
            <a:ext cx="5643567" cy="2680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434" name="Graphic 20">
            <a:extLst>
              <a:ext uri="{FF2B5EF4-FFF2-40B4-BE49-F238E27FC236}">
                <a16:creationId xmlns:a16="http://schemas.microsoft.com/office/drawing/2014/main" id="{1B0DED78-DBF5-4601-B860-DD423E88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271" y="75928"/>
            <a:ext cx="165488" cy="16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6" name="Elbow Connector 10">
            <a:extLst>
              <a:ext uri="{FF2B5EF4-FFF2-40B4-BE49-F238E27FC236}">
                <a16:creationId xmlns:a16="http://schemas.microsoft.com/office/drawing/2014/main" id="{81CEF3C1-B5FE-48FD-AFBB-1F42E4A9537C}"/>
              </a:ext>
            </a:extLst>
          </p:cNvPr>
          <p:cNvCxnSpPr>
            <a:cxnSpLocks/>
            <a:stCxn id="175" idx="2"/>
            <a:endCxn id="212" idx="3"/>
          </p:cNvCxnSpPr>
          <p:nvPr/>
        </p:nvCxnSpPr>
        <p:spPr>
          <a:xfrm rot="5400000">
            <a:off x="2085042" y="4037183"/>
            <a:ext cx="369193" cy="3387568"/>
          </a:xfrm>
          <a:prstGeom prst="bentConnector2">
            <a:avLst/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꺾인 연결선 62">
            <a:extLst>
              <a:ext uri="{FF2B5EF4-FFF2-40B4-BE49-F238E27FC236}">
                <a16:creationId xmlns:a16="http://schemas.microsoft.com/office/drawing/2014/main" id="{CAFE0364-7392-47CD-9235-655002047A1F}"/>
              </a:ext>
            </a:extLst>
          </p:cNvPr>
          <p:cNvCxnSpPr>
            <a:cxnSpLocks/>
            <a:stCxn id="606" idx="3"/>
            <a:endCxn id="1026" idx="1"/>
          </p:cNvCxnSpPr>
          <p:nvPr/>
        </p:nvCxnSpPr>
        <p:spPr>
          <a:xfrm flipV="1">
            <a:off x="9772884" y="3953952"/>
            <a:ext cx="240174" cy="61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62">
            <a:extLst>
              <a:ext uri="{FF2B5EF4-FFF2-40B4-BE49-F238E27FC236}">
                <a16:creationId xmlns:a16="http://schemas.microsoft.com/office/drawing/2014/main" id="{D04E9E5B-C559-4D24-8372-155C8FCF4A6B}"/>
              </a:ext>
            </a:extLst>
          </p:cNvPr>
          <p:cNvCxnSpPr>
            <a:cxnSpLocks/>
            <a:stCxn id="622" idx="3"/>
            <a:endCxn id="193" idx="1"/>
          </p:cNvCxnSpPr>
          <p:nvPr/>
        </p:nvCxnSpPr>
        <p:spPr>
          <a:xfrm>
            <a:off x="8358061" y="3934017"/>
            <a:ext cx="386987" cy="405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꺾인 연결선 62">
            <a:extLst>
              <a:ext uri="{FF2B5EF4-FFF2-40B4-BE49-F238E27FC236}">
                <a16:creationId xmlns:a16="http://schemas.microsoft.com/office/drawing/2014/main" id="{A4E79A2A-9D7F-48D6-BA84-8E952EAAF2CE}"/>
              </a:ext>
            </a:extLst>
          </p:cNvPr>
          <p:cNvCxnSpPr>
            <a:cxnSpLocks/>
            <a:stCxn id="170" idx="0"/>
            <a:endCxn id="193" idx="0"/>
          </p:cNvCxnSpPr>
          <p:nvPr/>
        </p:nvCxnSpPr>
        <p:spPr>
          <a:xfrm rot="16200000" flipH="1">
            <a:off x="8250834" y="3140471"/>
            <a:ext cx="14628" cy="1294211"/>
          </a:xfrm>
          <a:prstGeom prst="bentConnector3">
            <a:avLst>
              <a:gd name="adj1" fmla="val -124704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꺾인 연결선 62">
            <a:extLst>
              <a:ext uri="{FF2B5EF4-FFF2-40B4-BE49-F238E27FC236}">
                <a16:creationId xmlns:a16="http://schemas.microsoft.com/office/drawing/2014/main" id="{14E57C12-A486-48B6-ABB6-4BE82866F124}"/>
              </a:ext>
            </a:extLst>
          </p:cNvPr>
          <p:cNvCxnSpPr>
            <a:cxnSpLocks/>
            <a:stCxn id="170" idx="0"/>
            <a:endCxn id="706" idx="0"/>
          </p:cNvCxnSpPr>
          <p:nvPr/>
        </p:nvCxnSpPr>
        <p:spPr>
          <a:xfrm rot="5400000" flipH="1" flipV="1">
            <a:off x="8828485" y="2540114"/>
            <a:ext cx="22707" cy="2457590"/>
          </a:xfrm>
          <a:prstGeom prst="bentConnector3">
            <a:avLst>
              <a:gd name="adj1" fmla="val 77115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꺾인 연결선 62">
            <a:extLst>
              <a:ext uri="{FF2B5EF4-FFF2-40B4-BE49-F238E27FC236}">
                <a16:creationId xmlns:a16="http://schemas.microsoft.com/office/drawing/2014/main" id="{1BC98305-6755-43A6-B398-AA1485EAD2EF}"/>
              </a:ext>
            </a:extLst>
          </p:cNvPr>
          <p:cNvCxnSpPr>
            <a:cxnSpLocks/>
            <a:stCxn id="170" idx="0"/>
            <a:endCxn id="167" idx="0"/>
          </p:cNvCxnSpPr>
          <p:nvPr/>
        </p:nvCxnSpPr>
        <p:spPr>
          <a:xfrm rot="5400000" flipH="1" flipV="1">
            <a:off x="9563112" y="1825453"/>
            <a:ext cx="2741" cy="3906878"/>
          </a:xfrm>
          <a:prstGeom prst="bentConnector3">
            <a:avLst>
              <a:gd name="adj1" fmla="val 680467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Elbow Connector 10">
            <a:extLst>
              <a:ext uri="{FF2B5EF4-FFF2-40B4-BE49-F238E27FC236}">
                <a16:creationId xmlns:a16="http://schemas.microsoft.com/office/drawing/2014/main" id="{F4C11FC4-49A2-4E0D-B8DF-1F5409E2773D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1403888" y="349233"/>
            <a:ext cx="3932612" cy="6314106"/>
          </a:xfrm>
          <a:prstGeom prst="bentConnector4">
            <a:avLst>
              <a:gd name="adj1" fmla="val -25189"/>
              <a:gd name="adj2" fmla="val 96868"/>
            </a:avLst>
          </a:prstGeom>
          <a:ln w="28575">
            <a:solidFill>
              <a:schemeClr val="accent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꺾인 연결선 62">
            <a:extLst>
              <a:ext uri="{FF2B5EF4-FFF2-40B4-BE49-F238E27FC236}">
                <a16:creationId xmlns:a16="http://schemas.microsoft.com/office/drawing/2014/main" id="{64FE949D-4CFB-4B63-B92C-F04DF0AD2A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71362" y="1105055"/>
            <a:ext cx="1624641" cy="7024674"/>
          </a:xfrm>
          <a:prstGeom prst="bentConnector4">
            <a:avLst>
              <a:gd name="adj1" fmla="val -67595"/>
              <a:gd name="adj2" fmla="val 88553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Elbow Connector 10">
            <a:extLst>
              <a:ext uri="{FF2B5EF4-FFF2-40B4-BE49-F238E27FC236}">
                <a16:creationId xmlns:a16="http://schemas.microsoft.com/office/drawing/2014/main" id="{EC0C45DB-0A5F-4803-B6E5-F1C3EC5606C0}"/>
              </a:ext>
            </a:extLst>
          </p:cNvPr>
          <p:cNvCxnSpPr>
            <a:cxnSpLocks/>
            <a:stCxn id="211" idx="0"/>
            <a:endCxn id="157" idx="2"/>
          </p:cNvCxnSpPr>
          <p:nvPr/>
        </p:nvCxnSpPr>
        <p:spPr>
          <a:xfrm rot="5400000" flipH="1" flipV="1">
            <a:off x="2284527" y="2758812"/>
            <a:ext cx="314887" cy="189447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Elbow Connector 10">
            <a:extLst>
              <a:ext uri="{FF2B5EF4-FFF2-40B4-BE49-F238E27FC236}">
                <a16:creationId xmlns:a16="http://schemas.microsoft.com/office/drawing/2014/main" id="{81FC68D8-2052-4151-9105-7A3BD8E7ABD7}"/>
              </a:ext>
            </a:extLst>
          </p:cNvPr>
          <p:cNvCxnSpPr>
            <a:cxnSpLocks/>
            <a:stCxn id="211" idx="0"/>
            <a:endCxn id="119" idx="0"/>
          </p:cNvCxnSpPr>
          <p:nvPr/>
        </p:nvCxnSpPr>
        <p:spPr>
          <a:xfrm rot="16200000" flipH="1">
            <a:off x="2129432" y="3228792"/>
            <a:ext cx="19509" cy="1288909"/>
          </a:xfrm>
          <a:prstGeom prst="bentConnector3">
            <a:avLst>
              <a:gd name="adj1" fmla="val -758204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4" name="Graphic 19">
            <a:extLst>
              <a:ext uri="{FF2B5EF4-FFF2-40B4-BE49-F238E27FC236}">
                <a16:creationId xmlns:a16="http://schemas.microsoft.com/office/drawing/2014/main" id="{C158FDA1-FF54-4146-B11C-528B1FB7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980" y="1299219"/>
            <a:ext cx="201012" cy="22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5" name="꺾인 연결선 62">
            <a:extLst>
              <a:ext uri="{FF2B5EF4-FFF2-40B4-BE49-F238E27FC236}">
                <a16:creationId xmlns:a16="http://schemas.microsoft.com/office/drawing/2014/main" id="{77B6F8E9-25D9-4FA5-ACD9-2808C0B56F85}"/>
              </a:ext>
            </a:extLst>
          </p:cNvPr>
          <p:cNvCxnSpPr>
            <a:cxnSpLocks/>
          </p:cNvCxnSpPr>
          <p:nvPr/>
        </p:nvCxnSpPr>
        <p:spPr>
          <a:xfrm flipV="1">
            <a:off x="10766170" y="3936042"/>
            <a:ext cx="283556" cy="18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Rectangle 8">
            <a:extLst>
              <a:ext uri="{FF2B5EF4-FFF2-40B4-BE49-F238E27FC236}">
                <a16:creationId xmlns:a16="http://schemas.microsoft.com/office/drawing/2014/main" id="{0E7D9D35-3960-4DA5-8F5C-BE6B4F4CFE62}"/>
              </a:ext>
            </a:extLst>
          </p:cNvPr>
          <p:cNvSpPr/>
          <p:nvPr/>
        </p:nvSpPr>
        <p:spPr>
          <a:xfrm>
            <a:off x="9403095" y="3757555"/>
            <a:ext cx="1331076" cy="606836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7" name="Elbow Connector 10">
            <a:extLst>
              <a:ext uri="{FF2B5EF4-FFF2-40B4-BE49-F238E27FC236}">
                <a16:creationId xmlns:a16="http://schemas.microsoft.com/office/drawing/2014/main" id="{E75829ED-29F9-4805-9C80-28D7C0089074}"/>
              </a:ext>
            </a:extLst>
          </p:cNvPr>
          <p:cNvCxnSpPr>
            <a:cxnSpLocks/>
            <a:stCxn id="86" idx="0"/>
            <a:endCxn id="433" idx="1"/>
          </p:cNvCxnSpPr>
          <p:nvPr/>
        </p:nvCxnSpPr>
        <p:spPr>
          <a:xfrm rot="16200000" flipH="1">
            <a:off x="3174900" y="-1935435"/>
            <a:ext cx="407484" cy="6266547"/>
          </a:xfrm>
          <a:prstGeom prst="bentConnector4">
            <a:avLst>
              <a:gd name="adj1" fmla="val -225502"/>
              <a:gd name="adj2" fmla="val 97178"/>
            </a:avLst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8" name="Graphic 8">
            <a:extLst>
              <a:ext uri="{FF2B5EF4-FFF2-40B4-BE49-F238E27FC236}">
                <a16:creationId xmlns:a16="http://schemas.microsoft.com/office/drawing/2014/main" id="{6A0C041D-A9EF-4669-BE43-8BF5EE607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9" y="903047"/>
            <a:ext cx="220422" cy="22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9" name="TextBox 9">
            <a:extLst>
              <a:ext uri="{FF2B5EF4-FFF2-40B4-BE49-F238E27FC236}">
                <a16:creationId xmlns:a16="http://schemas.microsoft.com/office/drawing/2014/main" id="{8DEE80A3-9FE1-4FA4-ACBC-E8A54B2E1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476" y="1123469"/>
            <a:ext cx="8539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sp>
        <p:nvSpPr>
          <p:cNvPr id="714" name="Rectangle 30">
            <a:extLst>
              <a:ext uri="{FF2B5EF4-FFF2-40B4-BE49-F238E27FC236}">
                <a16:creationId xmlns:a16="http://schemas.microsoft.com/office/drawing/2014/main" id="{5317CFBA-E4D3-4EFC-A55F-0ACB069CD4AE}"/>
              </a:ext>
            </a:extLst>
          </p:cNvPr>
          <p:cNvSpPr/>
          <p:nvPr/>
        </p:nvSpPr>
        <p:spPr>
          <a:xfrm>
            <a:off x="4000530" y="652827"/>
            <a:ext cx="1655367" cy="853946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cxnSp>
        <p:nvCxnSpPr>
          <p:cNvPr id="715" name="Elbow Connector 10">
            <a:extLst>
              <a:ext uri="{FF2B5EF4-FFF2-40B4-BE49-F238E27FC236}">
                <a16:creationId xmlns:a16="http://schemas.microsoft.com/office/drawing/2014/main" id="{6A4B213E-27CA-4910-9E00-692A6F245B8A}"/>
              </a:ext>
            </a:extLst>
          </p:cNvPr>
          <p:cNvCxnSpPr>
            <a:cxnSpLocks/>
            <a:stCxn id="636" idx="0"/>
          </p:cNvCxnSpPr>
          <p:nvPr/>
        </p:nvCxnSpPr>
        <p:spPr>
          <a:xfrm flipV="1">
            <a:off x="5278784" y="1486257"/>
            <a:ext cx="0" cy="6250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Elbow Connector 10">
            <a:extLst>
              <a:ext uri="{FF2B5EF4-FFF2-40B4-BE49-F238E27FC236}">
                <a16:creationId xmlns:a16="http://schemas.microsoft.com/office/drawing/2014/main" id="{FFAAEE17-A9D5-4463-AA43-229170AEC156}"/>
              </a:ext>
            </a:extLst>
          </p:cNvPr>
          <p:cNvCxnSpPr>
            <a:cxnSpLocks/>
            <a:stCxn id="143" idx="3"/>
            <a:endCxn id="714" idx="3"/>
          </p:cNvCxnSpPr>
          <p:nvPr/>
        </p:nvCxnSpPr>
        <p:spPr>
          <a:xfrm flipV="1">
            <a:off x="4744787" y="1079800"/>
            <a:ext cx="911110" cy="3203809"/>
          </a:xfrm>
          <a:prstGeom prst="bentConnector3">
            <a:avLst>
              <a:gd name="adj1" fmla="val 133946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" name="그림 717">
            <a:extLst>
              <a:ext uri="{FF2B5EF4-FFF2-40B4-BE49-F238E27FC236}">
                <a16:creationId xmlns:a16="http://schemas.microsoft.com/office/drawing/2014/main" id="{9C5C0A7F-AAD2-493A-ADF9-1A915C1BD0E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78" y="4058190"/>
            <a:ext cx="385782" cy="458572"/>
          </a:xfrm>
          <a:prstGeom prst="rect">
            <a:avLst/>
          </a:prstGeom>
        </p:spPr>
      </p:pic>
      <p:sp>
        <p:nvSpPr>
          <p:cNvPr id="719" name="TextBox 718">
            <a:extLst>
              <a:ext uri="{FF2B5EF4-FFF2-40B4-BE49-F238E27FC236}">
                <a16:creationId xmlns:a16="http://schemas.microsoft.com/office/drawing/2014/main" id="{42DDCBAC-4FF0-4BD4-B829-D2A1E92E861D}"/>
              </a:ext>
            </a:extLst>
          </p:cNvPr>
          <p:cNvSpPr txBox="1"/>
          <p:nvPr/>
        </p:nvSpPr>
        <p:spPr>
          <a:xfrm>
            <a:off x="6448511" y="4463331"/>
            <a:ext cx="928720" cy="27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/>
              <a:t>(Optional)</a:t>
            </a:r>
          </a:p>
          <a:p>
            <a:pPr algn="ctr"/>
            <a:r>
              <a:rPr lang="en-US" altLang="ko-KR" sz="600" dirty="0"/>
              <a:t>Collector proxy(VPN)</a:t>
            </a:r>
            <a:endParaRPr lang="ko-KR" altLang="en-US" sz="600" dirty="0"/>
          </a:p>
        </p:txBody>
      </p:sp>
      <p:cxnSp>
        <p:nvCxnSpPr>
          <p:cNvPr id="724" name="Elbow Connector 10">
            <a:extLst>
              <a:ext uri="{FF2B5EF4-FFF2-40B4-BE49-F238E27FC236}">
                <a16:creationId xmlns:a16="http://schemas.microsoft.com/office/drawing/2014/main" id="{0B5372B1-C956-4B96-A3AF-43FA26416EA5}"/>
              </a:ext>
            </a:extLst>
          </p:cNvPr>
          <p:cNvCxnSpPr>
            <a:cxnSpLocks/>
            <a:stCxn id="143" idx="3"/>
            <a:endCxn id="718" idx="1"/>
          </p:cNvCxnSpPr>
          <p:nvPr/>
        </p:nvCxnSpPr>
        <p:spPr>
          <a:xfrm>
            <a:off x="4744787" y="4283609"/>
            <a:ext cx="1988691" cy="3867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" name="TextBox 728">
            <a:extLst>
              <a:ext uri="{FF2B5EF4-FFF2-40B4-BE49-F238E27FC236}">
                <a16:creationId xmlns:a16="http://schemas.microsoft.com/office/drawing/2014/main" id="{58EA1827-F9A9-4BC7-BF55-8DCB683204AE}"/>
              </a:ext>
            </a:extLst>
          </p:cNvPr>
          <p:cNvSpPr txBox="1"/>
          <p:nvPr/>
        </p:nvSpPr>
        <p:spPr>
          <a:xfrm>
            <a:off x="5115499" y="4005462"/>
            <a:ext cx="9287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Log&amp;event</a:t>
            </a:r>
            <a:endParaRPr lang="ko-KR" altLang="en-US" sz="800" dirty="0"/>
          </a:p>
        </p:txBody>
      </p:sp>
      <p:cxnSp>
        <p:nvCxnSpPr>
          <p:cNvPr id="730" name="Elbow Connector 10">
            <a:extLst>
              <a:ext uri="{FF2B5EF4-FFF2-40B4-BE49-F238E27FC236}">
                <a16:creationId xmlns:a16="http://schemas.microsoft.com/office/drawing/2014/main" id="{99D6DB8B-71E2-4A0A-A489-98ECEFF2F6B6}"/>
              </a:ext>
            </a:extLst>
          </p:cNvPr>
          <p:cNvCxnSpPr>
            <a:cxnSpLocks/>
            <a:stCxn id="211" idx="0"/>
            <a:endCxn id="143" idx="0"/>
          </p:cNvCxnSpPr>
          <p:nvPr/>
        </p:nvCxnSpPr>
        <p:spPr>
          <a:xfrm rot="16200000" flipH="1">
            <a:off x="2920027" y="2438198"/>
            <a:ext cx="13036" cy="2863625"/>
          </a:xfrm>
          <a:prstGeom prst="bentConnector3">
            <a:avLst>
              <a:gd name="adj1" fmla="val -1203460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TextBox 9">
            <a:extLst>
              <a:ext uri="{FF2B5EF4-FFF2-40B4-BE49-F238E27FC236}">
                <a16:creationId xmlns:a16="http://schemas.microsoft.com/office/drawing/2014/main" id="{3C59513C-0364-41BB-ADA7-B0CD675FB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707" y="1636058"/>
            <a:ext cx="67714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backup</a:t>
            </a:r>
          </a:p>
        </p:txBody>
      </p:sp>
      <p:pic>
        <p:nvPicPr>
          <p:cNvPr id="1026" name="Picture 2" descr="Logic Apps | Microsoft Azure Color">
            <a:extLst>
              <a:ext uri="{FF2B5EF4-FFF2-40B4-BE49-F238E27FC236}">
                <a16:creationId xmlns:a16="http://schemas.microsoft.com/office/drawing/2014/main" id="{DFA21254-6185-4C40-AB9F-E066B52C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058" y="3868330"/>
            <a:ext cx="226567" cy="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8" name="TextBox 757">
            <a:extLst>
              <a:ext uri="{FF2B5EF4-FFF2-40B4-BE49-F238E27FC236}">
                <a16:creationId xmlns:a16="http://schemas.microsoft.com/office/drawing/2014/main" id="{36E450DC-0D94-41A3-91FE-E9ED8C568595}"/>
              </a:ext>
            </a:extLst>
          </p:cNvPr>
          <p:cNvSpPr txBox="1"/>
          <p:nvPr/>
        </p:nvSpPr>
        <p:spPr>
          <a:xfrm>
            <a:off x="9873336" y="4050315"/>
            <a:ext cx="5467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Playbooks</a:t>
            </a:r>
            <a:endParaRPr lang="ko-KR" altLang="en-US" sz="600" dirty="0"/>
          </a:p>
        </p:txBody>
      </p:sp>
      <p:cxnSp>
        <p:nvCxnSpPr>
          <p:cNvPr id="768" name="꺾인 연결선 62">
            <a:extLst>
              <a:ext uri="{FF2B5EF4-FFF2-40B4-BE49-F238E27FC236}">
                <a16:creationId xmlns:a16="http://schemas.microsoft.com/office/drawing/2014/main" id="{C2D195DF-9A73-4EFB-BBC8-7B7258868777}"/>
              </a:ext>
            </a:extLst>
          </p:cNvPr>
          <p:cNvCxnSpPr>
            <a:cxnSpLocks/>
            <a:stCxn id="1026" idx="3"/>
            <a:endCxn id="188" idx="1"/>
          </p:cNvCxnSpPr>
          <p:nvPr/>
        </p:nvCxnSpPr>
        <p:spPr>
          <a:xfrm flipV="1">
            <a:off x="10239625" y="3952943"/>
            <a:ext cx="237111" cy="100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Elbow Connector 10">
            <a:extLst>
              <a:ext uri="{FF2B5EF4-FFF2-40B4-BE49-F238E27FC236}">
                <a16:creationId xmlns:a16="http://schemas.microsoft.com/office/drawing/2014/main" id="{19D947E6-F169-402D-9DBE-DA14A5EA60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83675" y="489006"/>
            <a:ext cx="2783692" cy="4161164"/>
          </a:xfrm>
          <a:prstGeom prst="bentConnector4">
            <a:avLst>
              <a:gd name="adj1" fmla="val 9482"/>
              <a:gd name="adj2" fmla="val 105063"/>
            </a:avLst>
          </a:prstGeom>
          <a:ln w="28575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Elbow Connector 10">
            <a:extLst>
              <a:ext uri="{FF2B5EF4-FFF2-40B4-BE49-F238E27FC236}">
                <a16:creationId xmlns:a16="http://schemas.microsoft.com/office/drawing/2014/main" id="{3B8C387E-8D87-4587-A8C1-AE1CA3C83DE1}"/>
              </a:ext>
            </a:extLst>
          </p:cNvPr>
          <p:cNvCxnSpPr>
            <a:cxnSpLocks/>
            <a:stCxn id="718" idx="3"/>
            <a:endCxn id="283" idx="2"/>
          </p:cNvCxnSpPr>
          <p:nvPr/>
        </p:nvCxnSpPr>
        <p:spPr>
          <a:xfrm>
            <a:off x="7119260" y="4287476"/>
            <a:ext cx="1080495" cy="104028"/>
          </a:xfrm>
          <a:prstGeom prst="bentConnector4">
            <a:avLst>
              <a:gd name="adj1" fmla="val 44824"/>
              <a:gd name="adj2" fmla="val 250808"/>
            </a:avLst>
          </a:prstGeom>
          <a:ln w="28575">
            <a:solidFill>
              <a:schemeClr val="accent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1" name="Graphic 18">
            <a:extLst>
              <a:ext uri="{FF2B5EF4-FFF2-40B4-BE49-F238E27FC236}">
                <a16:creationId xmlns:a16="http://schemas.microsoft.com/office/drawing/2014/main" id="{0219B68C-9BB0-409F-B53B-358C5B97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02" y="2770025"/>
            <a:ext cx="300274" cy="3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" name="TextBox 11">
            <a:extLst>
              <a:ext uri="{FF2B5EF4-FFF2-40B4-BE49-F238E27FC236}">
                <a16:creationId xmlns:a16="http://schemas.microsoft.com/office/drawing/2014/main" id="{AF20D60B-A332-41C7-862E-2F713451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427" y="3081314"/>
            <a:ext cx="6214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(AWS DMS)</a:t>
            </a:r>
          </a:p>
        </p:txBody>
      </p:sp>
      <p:cxnSp>
        <p:nvCxnSpPr>
          <p:cNvPr id="823" name="Elbow Connector 10">
            <a:extLst>
              <a:ext uri="{FF2B5EF4-FFF2-40B4-BE49-F238E27FC236}">
                <a16:creationId xmlns:a16="http://schemas.microsoft.com/office/drawing/2014/main" id="{431A0549-3673-41DE-9AF0-8453E45FA905}"/>
              </a:ext>
            </a:extLst>
          </p:cNvPr>
          <p:cNvCxnSpPr>
            <a:cxnSpLocks/>
            <a:stCxn id="636" idx="3"/>
            <a:endCxn id="821" idx="1"/>
          </p:cNvCxnSpPr>
          <p:nvPr/>
        </p:nvCxnSpPr>
        <p:spPr>
          <a:xfrm>
            <a:off x="5615073" y="2646019"/>
            <a:ext cx="1094929" cy="274143"/>
          </a:xfrm>
          <a:prstGeom prst="bentConnector3">
            <a:avLst>
              <a:gd name="adj1" fmla="val 50000"/>
            </a:avLst>
          </a:prstGeom>
          <a:ln w="28575">
            <a:solidFill>
              <a:srgbClr val="4662E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Elbow Connector 10">
            <a:extLst>
              <a:ext uri="{FF2B5EF4-FFF2-40B4-BE49-F238E27FC236}">
                <a16:creationId xmlns:a16="http://schemas.microsoft.com/office/drawing/2014/main" id="{4657425D-EF45-4E57-8ED9-30621E8B5C5B}"/>
              </a:ext>
            </a:extLst>
          </p:cNvPr>
          <p:cNvCxnSpPr>
            <a:cxnSpLocks/>
            <a:stCxn id="821" idx="3"/>
            <a:endCxn id="387" idx="2"/>
          </p:cNvCxnSpPr>
          <p:nvPr/>
        </p:nvCxnSpPr>
        <p:spPr>
          <a:xfrm flipV="1">
            <a:off x="7010276" y="2203328"/>
            <a:ext cx="4307486" cy="716834"/>
          </a:xfrm>
          <a:prstGeom prst="bentConnector2">
            <a:avLst/>
          </a:prstGeom>
          <a:ln w="28575">
            <a:solidFill>
              <a:srgbClr val="4662E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295</Words>
  <Application>Microsoft Office PowerPoint</Application>
  <PresentationFormat>와이드스크린</PresentationFormat>
  <Paragraphs>149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김한진</dc:creator>
  <cp:lastModifiedBy>김한진</cp:lastModifiedBy>
  <cp:revision>220</cp:revision>
  <dcterms:created xsi:type="dcterms:W3CDTF">2021-04-14T06:55:08Z</dcterms:created>
  <dcterms:modified xsi:type="dcterms:W3CDTF">2021-05-08T08:36:06Z</dcterms:modified>
</cp:coreProperties>
</file>