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1" r:id="rId2"/>
    <p:sldId id="283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한진" initials="김" lastIdx="2" clrIdx="0">
    <p:extLst>
      <p:ext uri="{19B8F6BF-5375-455C-9EA6-DF929625EA0E}">
        <p15:presenceInfo xmlns:p15="http://schemas.microsoft.com/office/powerpoint/2012/main" userId="S::gkswls321@office.deu.ac.kr::0093107d-23c8-4140-ae4c-40daa9f011f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62E4"/>
    <a:srgbClr val="E1E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5214" autoAdjust="0"/>
  </p:normalViewPr>
  <p:slideViewPr>
    <p:cSldViewPr snapToGrid="0">
      <p:cViewPr varScale="1">
        <p:scale>
          <a:sx n="85" d="100"/>
          <a:sy n="85" d="100"/>
        </p:scale>
        <p:origin x="67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39853-7EBF-4B46-BDF5-28939953B6BE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E9E23-DA74-496A-88D2-E2E79FD3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13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E9E23-DA74-496A-88D2-E2E79FD3F7F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719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E9E23-DA74-496A-88D2-E2E79FD3F7F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697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395B0-30DE-4DAC-9543-A7326D7B2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01F0F5-BC76-4952-8182-9A0BDEC7C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B7C54F-AA35-45BE-B9F2-5318A750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50D8B6-B71F-429F-851B-FEFB35C5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180AC-5A5E-453C-A8B7-C74A1528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85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320C4-6454-4B14-96CE-00721990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6D0AB9-BD51-42B6-A335-1973C4F75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94593-365B-456D-B6B2-4A39D121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1E1DD-58E6-4151-A15B-14B9F1743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26877D-9739-44C2-9E9D-698E5DD2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0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518546-5FC8-4B6B-A50D-41361C6C1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8E78F8-6C27-4D14-9016-5D668A142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C7DC74-47A3-486C-AE8F-2AA7A33C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69E54-B707-46BF-8211-DE4447B3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ADEA4D-5CE3-4BD0-B009-C8DF0307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86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6ED6A-9ED0-4450-B90A-657A37160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EA6CE-6507-472D-BBD9-9BE3095D3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7ED471-78BB-42CD-9120-882C8C5F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2BCCA-2CCD-49D6-BE82-53D60612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354ADC-F115-4FEE-8A69-890FE483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2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A2A8D-0F05-41BD-918C-DE55EE23C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A95FB0-4E08-411B-BF52-7D0F154C1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72671B-5FD3-469D-868E-010E597C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F8641-D20D-44C6-8FF1-A7ECE3C1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FCCDB-7892-4112-9BF3-B4F3249D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36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A06FA-E553-40B4-9C19-B9C46CCF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1C77BD-757E-497D-805A-103FC75A8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B79C7B-5297-4A39-9DD4-C0AD19E20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150815-B6A4-489C-8816-534541E39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64411F-DBD0-41F3-ADEE-02AE9035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653E44-6F77-4BE2-88FC-B5A82581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40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3CA45-B32B-4DDC-B937-4275EB23E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E43FAD-BDA3-4EA2-8B83-1E4D2DFDC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2D01E3-608B-4168-B9FC-1D60E2DEA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AC5A72-EB74-4EAB-98D9-0EECD4014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24A85D-45AA-4458-B3AE-DB3249354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969CC4-5AC2-48E6-B271-0CB961F5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F50B56-03F4-4677-BEE1-427066B9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0016B5-EEF7-495A-9A0D-4CEAFE44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84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A947C-23DA-4EB2-B13C-CF83F2DB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6A4015-C0F1-4B18-8055-B1939870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179FF3-7784-4BF3-BF4C-0F36BA236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B0E072-0924-4C5D-A89B-5E70EA28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10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65FD65-69EB-4FA6-816D-7A544D4C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5CF895-908B-4EEC-A879-D19CE375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97DB33-810C-4BBF-BB37-5710A00E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93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06C9E-4BC6-47D1-93BD-8BCF4355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ADEA7-A1BF-4447-A205-6C3F24DF0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62484A-394A-4975-981B-14771901F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E72944-1FF0-4F15-8A99-A630A3AED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9A990F-71D0-435D-8F8C-89CEA25F7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C32A73-6AFB-465E-8BC9-74438022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20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0191E-5220-473C-A90B-D43EF56F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7F97B6-5CA2-4DCC-AC24-38D23941F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A1F11-01FB-4241-B187-1C82D5CF0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A75B27-6FA5-4955-817E-31AC12939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58E79F-8B43-4F3B-8075-EBC57EBF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DF2CFE-2196-49F5-A368-656E75F2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78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646A41-019E-4225-A698-A9D549972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8E3160-3BFA-4378-9807-183E26D57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BF9D90-830B-428C-A409-98DB9DC64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FE7D3-EC62-4EDB-9143-787DBF124539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5BEA2-D34C-451D-BE0F-D4C0D320D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2BA36C-A087-42FF-8C9C-DB4D2471C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27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sv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20" Type="http://schemas.openxmlformats.org/officeDocument/2006/relationships/image" Target="../media/image18.svg"/><Relationship Id="rId41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21.png"/><Relationship Id="rId26" Type="http://schemas.openxmlformats.org/officeDocument/2006/relationships/image" Target="../media/image30.png"/><Relationship Id="rId39" Type="http://schemas.openxmlformats.org/officeDocument/2006/relationships/image" Target="../media/image45.png"/><Relationship Id="rId21" Type="http://schemas.openxmlformats.org/officeDocument/2006/relationships/image" Target="../media/image25.png"/><Relationship Id="rId34" Type="http://schemas.openxmlformats.org/officeDocument/2006/relationships/image" Target="../media/image37.png"/><Relationship Id="rId42" Type="http://schemas.openxmlformats.org/officeDocument/2006/relationships/image" Target="../media/image49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20" Type="http://schemas.openxmlformats.org/officeDocument/2006/relationships/image" Target="../media/image24.png"/><Relationship Id="rId29" Type="http://schemas.openxmlformats.org/officeDocument/2006/relationships/image" Target="../media/image34.png"/><Relationship Id="rId41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24" Type="http://schemas.openxmlformats.org/officeDocument/2006/relationships/image" Target="../media/image28.png"/><Relationship Id="rId32" Type="http://schemas.openxmlformats.org/officeDocument/2006/relationships/image" Target="../media/image46.png"/><Relationship Id="rId37" Type="http://schemas.openxmlformats.org/officeDocument/2006/relationships/image" Target="../media/image40.png"/><Relationship Id="rId40" Type="http://schemas.openxmlformats.org/officeDocument/2006/relationships/image" Target="../media/image47.png"/><Relationship Id="rId5" Type="http://schemas.openxmlformats.org/officeDocument/2006/relationships/image" Target="../media/image3.png"/><Relationship Id="rId15" Type="http://schemas.openxmlformats.org/officeDocument/2006/relationships/image" Target="../media/image16.svg"/><Relationship Id="rId23" Type="http://schemas.openxmlformats.org/officeDocument/2006/relationships/image" Target="../media/image27.png"/><Relationship Id="rId28" Type="http://schemas.openxmlformats.org/officeDocument/2006/relationships/image" Target="../media/image33.png"/><Relationship Id="rId36" Type="http://schemas.openxmlformats.org/officeDocument/2006/relationships/image" Target="../media/image39.png"/><Relationship Id="rId10" Type="http://schemas.openxmlformats.org/officeDocument/2006/relationships/image" Target="../media/image9.png"/><Relationship Id="rId19" Type="http://schemas.openxmlformats.org/officeDocument/2006/relationships/image" Target="../media/image23.png"/><Relationship Id="rId31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5.png"/><Relationship Id="rId35" Type="http://schemas.openxmlformats.org/officeDocument/2006/relationships/image" Target="../media/image38.png"/><Relationship Id="rId43" Type="http://schemas.openxmlformats.org/officeDocument/2006/relationships/image" Target="../media/image50.png"/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12" Type="http://schemas.openxmlformats.org/officeDocument/2006/relationships/image" Target="../media/image12.png"/><Relationship Id="rId17" Type="http://schemas.openxmlformats.org/officeDocument/2006/relationships/image" Target="../media/image18.svg"/><Relationship Id="rId25" Type="http://schemas.openxmlformats.org/officeDocument/2006/relationships/image" Target="../media/image29.png"/><Relationship Id="rId33" Type="http://schemas.openxmlformats.org/officeDocument/2006/relationships/image" Target="../media/image36.png"/><Relationship Id="rId38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Rectangle 7">
            <a:extLst>
              <a:ext uri="{FF2B5EF4-FFF2-40B4-BE49-F238E27FC236}">
                <a16:creationId xmlns:a16="http://schemas.microsoft.com/office/drawing/2014/main" id="{738CD695-189D-4188-BDE2-396B163238CF}"/>
              </a:ext>
            </a:extLst>
          </p:cNvPr>
          <p:cNvSpPr/>
          <p:nvPr/>
        </p:nvSpPr>
        <p:spPr>
          <a:xfrm>
            <a:off x="4942494" y="2111337"/>
            <a:ext cx="672579" cy="10693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17" name="Rectangle 32">
            <a:extLst>
              <a:ext uri="{FF2B5EF4-FFF2-40B4-BE49-F238E27FC236}">
                <a16:creationId xmlns:a16="http://schemas.microsoft.com/office/drawing/2014/main" id="{57439E48-F3F5-4259-AD34-97BF06FC63EC}"/>
              </a:ext>
            </a:extLst>
          </p:cNvPr>
          <p:cNvSpPr/>
          <p:nvPr/>
        </p:nvSpPr>
        <p:spPr>
          <a:xfrm>
            <a:off x="1657556" y="765865"/>
            <a:ext cx="1829181" cy="91666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09" name="Rectangle 7">
            <a:extLst>
              <a:ext uri="{FF2B5EF4-FFF2-40B4-BE49-F238E27FC236}">
                <a16:creationId xmlns:a16="http://schemas.microsoft.com/office/drawing/2014/main" id="{55EF0BC5-6825-4CD2-8890-A683AEEC6D98}"/>
              </a:ext>
            </a:extLst>
          </p:cNvPr>
          <p:cNvSpPr/>
          <p:nvPr/>
        </p:nvSpPr>
        <p:spPr>
          <a:xfrm>
            <a:off x="1059187" y="5075198"/>
            <a:ext cx="1420224" cy="55226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6" name="Rectangle 7">
            <a:extLst>
              <a:ext uri="{FF2B5EF4-FFF2-40B4-BE49-F238E27FC236}">
                <a16:creationId xmlns:a16="http://schemas.microsoft.com/office/drawing/2014/main" id="{16FECB5D-6DC9-4238-B594-CA14AE90E891}"/>
              </a:ext>
            </a:extLst>
          </p:cNvPr>
          <p:cNvSpPr/>
          <p:nvPr/>
        </p:nvSpPr>
        <p:spPr>
          <a:xfrm>
            <a:off x="1476904" y="2402485"/>
            <a:ext cx="1370228" cy="6556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D501E13-DA94-442F-B3A5-278B4BAE9D75}"/>
              </a:ext>
            </a:extLst>
          </p:cNvPr>
          <p:cNvSpPr/>
          <p:nvPr/>
        </p:nvSpPr>
        <p:spPr>
          <a:xfrm>
            <a:off x="622943" y="218661"/>
            <a:ext cx="5624724" cy="612835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695F56FF-A8AD-43F8-878E-062E2D467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30" y="218662"/>
            <a:ext cx="165488" cy="16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DD4C876B-1B59-45D7-93E0-952CB6EE2386}"/>
              </a:ext>
            </a:extLst>
          </p:cNvPr>
          <p:cNvSpPr/>
          <p:nvPr/>
        </p:nvSpPr>
        <p:spPr>
          <a:xfrm>
            <a:off x="743139" y="424085"/>
            <a:ext cx="5466548" cy="5767194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서울</a:t>
            </a:r>
            <a:endParaRPr lang="en-US" sz="6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3D47E032-11F6-4B06-B151-D6897FEB8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74" y="432582"/>
            <a:ext cx="185840" cy="18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phic 23">
            <a:extLst>
              <a:ext uri="{FF2B5EF4-FFF2-40B4-BE49-F238E27FC236}">
                <a16:creationId xmlns:a16="http://schemas.microsoft.com/office/drawing/2014/main" id="{12A1698B-68AC-45DB-BE2E-101E2B3DB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877" y="2074544"/>
            <a:ext cx="166681" cy="166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31">
            <a:extLst>
              <a:ext uri="{FF2B5EF4-FFF2-40B4-BE49-F238E27FC236}">
                <a16:creationId xmlns:a16="http://schemas.microsoft.com/office/drawing/2014/main" id="{C2388E1A-8038-4AD0-B4B6-258FC4CCC0B0}"/>
              </a:ext>
            </a:extLst>
          </p:cNvPr>
          <p:cNvSpPr/>
          <p:nvPr/>
        </p:nvSpPr>
        <p:spPr>
          <a:xfrm>
            <a:off x="1168860" y="2074545"/>
            <a:ext cx="1825194" cy="112695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altLang="ko-KR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Ubuntu(WEB)</a:t>
            </a:r>
          </a:p>
          <a:p>
            <a:pPr>
              <a:defRPr/>
            </a:pPr>
            <a:endParaRPr lang="en-US" altLang="ko-KR" sz="6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3CE6D9-DB54-484E-B0B5-3FBC8A25DB6B}"/>
              </a:ext>
            </a:extLst>
          </p:cNvPr>
          <p:cNvSpPr txBox="1"/>
          <p:nvPr/>
        </p:nvSpPr>
        <p:spPr>
          <a:xfrm>
            <a:off x="2242066" y="2414224"/>
            <a:ext cx="6803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10.0.0.0/24</a:t>
            </a:r>
            <a:endParaRPr lang="ko-KR" altLang="en-US" sz="600" dirty="0"/>
          </a:p>
        </p:txBody>
      </p:sp>
      <p:pic>
        <p:nvPicPr>
          <p:cNvPr id="48" name="Graphic 35">
            <a:extLst>
              <a:ext uri="{FF2B5EF4-FFF2-40B4-BE49-F238E27FC236}">
                <a16:creationId xmlns:a16="http://schemas.microsoft.com/office/drawing/2014/main" id="{7680D3AD-A16E-408C-B735-F6F180FD8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904" y="2408282"/>
            <a:ext cx="168010" cy="16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Graphic 12">
            <a:extLst>
              <a:ext uri="{FF2B5EF4-FFF2-40B4-BE49-F238E27FC236}">
                <a16:creationId xmlns:a16="http://schemas.microsoft.com/office/drawing/2014/main" id="{FB2E20C6-A44F-4FD3-B13A-7D2425386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8" y="994096"/>
            <a:ext cx="386782" cy="386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Graphic 18">
            <a:extLst>
              <a:ext uri="{FF2B5EF4-FFF2-40B4-BE49-F238E27FC236}">
                <a16:creationId xmlns:a16="http://schemas.microsoft.com/office/drawing/2014/main" id="{E9274FCC-87F2-4FD2-AF82-AF28FC024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380" y="5274894"/>
            <a:ext cx="260801" cy="260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35">
            <a:extLst>
              <a:ext uri="{FF2B5EF4-FFF2-40B4-BE49-F238E27FC236}">
                <a16:creationId xmlns:a16="http://schemas.microsoft.com/office/drawing/2014/main" id="{265216B2-DA04-4A7D-B01B-F96E5D53A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93" y="5072377"/>
            <a:ext cx="201786" cy="2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539C957A-3B4E-4CC3-984A-29DD5CB4D86F}"/>
              </a:ext>
            </a:extLst>
          </p:cNvPr>
          <p:cNvSpPr txBox="1"/>
          <p:nvPr/>
        </p:nvSpPr>
        <p:spPr>
          <a:xfrm>
            <a:off x="1831218" y="5080542"/>
            <a:ext cx="6864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10.3.0.0/24</a:t>
            </a:r>
            <a:endParaRPr lang="ko-KR" altLang="en-US" sz="600" dirty="0"/>
          </a:p>
        </p:txBody>
      </p:sp>
      <p:pic>
        <p:nvPicPr>
          <p:cNvPr id="116" name="Graphic 27">
            <a:extLst>
              <a:ext uri="{FF2B5EF4-FFF2-40B4-BE49-F238E27FC236}">
                <a16:creationId xmlns:a16="http://schemas.microsoft.com/office/drawing/2014/main" id="{69CD46FA-DFB0-47AC-AAC7-1753F9FB2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690" y="5287356"/>
            <a:ext cx="260801" cy="260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34">
            <a:extLst>
              <a:ext uri="{FF2B5EF4-FFF2-40B4-BE49-F238E27FC236}">
                <a16:creationId xmlns:a16="http://schemas.microsoft.com/office/drawing/2014/main" id="{CC4511FF-95EE-44AC-BFE4-3B404CA33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04" y="607840"/>
            <a:ext cx="177912" cy="1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Graphic 24">
            <a:extLst>
              <a:ext uri="{FF2B5EF4-FFF2-40B4-BE49-F238E27FC236}">
                <a16:creationId xmlns:a16="http://schemas.microsoft.com/office/drawing/2014/main" id="{5684BC04-0741-4C9B-A838-149FE9805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769" y="3204426"/>
            <a:ext cx="246807" cy="246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Graphic 8">
            <a:extLst>
              <a:ext uri="{FF2B5EF4-FFF2-40B4-BE49-F238E27FC236}">
                <a16:creationId xmlns:a16="http://schemas.microsoft.com/office/drawing/2014/main" id="{A315C636-104B-41E4-856B-644BB116D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891" y="1038784"/>
            <a:ext cx="291256" cy="291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6" name="Elbow Connector 10">
            <a:extLst>
              <a:ext uri="{FF2B5EF4-FFF2-40B4-BE49-F238E27FC236}">
                <a16:creationId xmlns:a16="http://schemas.microsoft.com/office/drawing/2014/main" id="{54A5CD71-E84E-48CE-903A-B48D8D40182E}"/>
              </a:ext>
            </a:extLst>
          </p:cNvPr>
          <p:cNvCxnSpPr>
            <a:cxnSpLocks/>
            <a:stCxn id="580" idx="1"/>
            <a:endCxn id="157" idx="1"/>
          </p:cNvCxnSpPr>
          <p:nvPr/>
        </p:nvCxnSpPr>
        <p:spPr>
          <a:xfrm rot="10800000" flipV="1">
            <a:off x="978279" y="1500520"/>
            <a:ext cx="1163076" cy="1195801"/>
          </a:xfrm>
          <a:prstGeom prst="bentConnector3">
            <a:avLst>
              <a:gd name="adj1" fmla="val 119655"/>
            </a:avLst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" name="Graphic 19">
            <a:extLst>
              <a:ext uri="{FF2B5EF4-FFF2-40B4-BE49-F238E27FC236}">
                <a16:creationId xmlns:a16="http://schemas.microsoft.com/office/drawing/2014/main" id="{D4B60389-512E-45C5-BF83-404F59A0D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420" y="3874984"/>
            <a:ext cx="237585" cy="237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0" name="Graphic 35">
            <a:extLst>
              <a:ext uri="{FF2B5EF4-FFF2-40B4-BE49-F238E27FC236}">
                <a16:creationId xmlns:a16="http://schemas.microsoft.com/office/drawing/2014/main" id="{87CB7E6C-E3DE-4346-909C-4D4DA695C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046" y="4187730"/>
            <a:ext cx="321772" cy="32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1" name="Rectangle 13">
            <a:extLst>
              <a:ext uri="{FF2B5EF4-FFF2-40B4-BE49-F238E27FC236}">
                <a16:creationId xmlns:a16="http://schemas.microsoft.com/office/drawing/2014/main" id="{F344C454-BAE2-4F9A-A1C5-D2CC84EDA7CC}"/>
              </a:ext>
            </a:extLst>
          </p:cNvPr>
          <p:cNvSpPr/>
          <p:nvPr/>
        </p:nvSpPr>
        <p:spPr>
          <a:xfrm>
            <a:off x="1190080" y="3863492"/>
            <a:ext cx="609305" cy="66597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Rectangle 30">
            <a:extLst>
              <a:ext uri="{FF2B5EF4-FFF2-40B4-BE49-F238E27FC236}">
                <a16:creationId xmlns:a16="http://schemas.microsoft.com/office/drawing/2014/main" id="{7610768C-37CC-45D5-A2E2-3C322C2F0A09}"/>
              </a:ext>
            </a:extLst>
          </p:cNvPr>
          <p:cNvSpPr/>
          <p:nvPr/>
        </p:nvSpPr>
        <p:spPr>
          <a:xfrm>
            <a:off x="1014817" y="4864146"/>
            <a:ext cx="1502864" cy="83448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63" name="Graphic 19">
            <a:extLst>
              <a:ext uri="{FF2B5EF4-FFF2-40B4-BE49-F238E27FC236}">
                <a16:creationId xmlns:a16="http://schemas.microsoft.com/office/drawing/2014/main" id="{484D7CE7-849F-41B2-8D9E-EF25D7589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74" y="1080747"/>
            <a:ext cx="201012" cy="22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21">
            <a:extLst>
              <a:ext uri="{FF2B5EF4-FFF2-40B4-BE49-F238E27FC236}">
                <a16:creationId xmlns:a16="http://schemas.microsoft.com/office/drawing/2014/main" id="{9EF6944D-5114-4DFB-8ADF-3A3075D04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5202" y="1791211"/>
            <a:ext cx="67229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인터넷 사용자</a:t>
            </a:r>
            <a:endParaRPr lang="en-US" altLang="en-US" sz="6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6">
            <a:extLst>
              <a:ext uri="{FF2B5EF4-FFF2-40B4-BE49-F238E27FC236}">
                <a16:creationId xmlns:a16="http://schemas.microsoft.com/office/drawing/2014/main" id="{7C8F14DE-914A-43DE-83B7-7BDE0C808638}"/>
              </a:ext>
            </a:extLst>
          </p:cNvPr>
          <p:cNvSpPr/>
          <p:nvPr/>
        </p:nvSpPr>
        <p:spPr>
          <a:xfrm>
            <a:off x="937570" y="618422"/>
            <a:ext cx="5120757" cy="543232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4" name="Graphic 28">
            <a:extLst>
              <a:ext uri="{FF2B5EF4-FFF2-40B4-BE49-F238E27FC236}">
                <a16:creationId xmlns:a16="http://schemas.microsoft.com/office/drawing/2014/main" id="{D671BADC-3C92-4B27-8581-ACB5CB8E9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271" y="774671"/>
            <a:ext cx="197206" cy="19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0" name="Graphic 22">
            <a:extLst>
              <a:ext uri="{FF2B5EF4-FFF2-40B4-BE49-F238E27FC236}">
                <a16:creationId xmlns:a16="http://schemas.microsoft.com/office/drawing/2014/main" id="{DF547F03-3FD4-4CF7-80A8-0F691D144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18784" y="4237358"/>
            <a:ext cx="338292" cy="33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1" name="Graphic 23">
            <a:extLst>
              <a:ext uri="{FF2B5EF4-FFF2-40B4-BE49-F238E27FC236}">
                <a16:creationId xmlns:a16="http://schemas.microsoft.com/office/drawing/2014/main" id="{4E358FBC-AB62-4416-90FD-4B6FD5F36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 flipH="1">
            <a:off x="66578" y="1912597"/>
            <a:ext cx="368064" cy="368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2" name="TextBox 39">
            <a:extLst>
              <a:ext uri="{FF2B5EF4-FFF2-40B4-BE49-F238E27FC236}">
                <a16:creationId xmlns:a16="http://schemas.microsoft.com/office/drawing/2014/main" id="{E219CBAA-C4BF-4125-8132-5BCF5C729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85908" y="4067626"/>
            <a:ext cx="97398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내부 사용자</a:t>
            </a:r>
            <a:endParaRPr lang="en-US" altLang="en-US" sz="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4" name="TextBox 39">
            <a:extLst>
              <a:ext uri="{FF2B5EF4-FFF2-40B4-BE49-F238E27FC236}">
                <a16:creationId xmlns:a16="http://schemas.microsoft.com/office/drawing/2014/main" id="{48CEBF63-D391-4551-BEE9-68D2F96AB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811" y="1311953"/>
            <a:ext cx="52417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인터넷</a:t>
            </a:r>
            <a:endParaRPr lang="en-US" altLang="en-US" sz="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8" name="Graphic 20">
            <a:extLst>
              <a:ext uri="{FF2B5EF4-FFF2-40B4-BE49-F238E27FC236}">
                <a16:creationId xmlns:a16="http://schemas.microsoft.com/office/drawing/2014/main" id="{54948D40-7CE2-4763-A0C6-CC8F590979F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flipH="1">
            <a:off x="1795002" y="1048893"/>
            <a:ext cx="291256" cy="291256"/>
          </a:xfrm>
          <a:prstGeom prst="rect">
            <a:avLst/>
          </a:prstGeom>
        </p:spPr>
      </p:pic>
      <p:pic>
        <p:nvPicPr>
          <p:cNvPr id="125" name="Graphic 17">
            <a:extLst>
              <a:ext uri="{FF2B5EF4-FFF2-40B4-BE49-F238E27FC236}">
                <a16:creationId xmlns:a16="http://schemas.microsoft.com/office/drawing/2014/main" id="{4FAE6604-D74F-4AD6-8B65-5C7B3EBDE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541" y="4333320"/>
            <a:ext cx="222370" cy="22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Graphic 15">
            <a:extLst>
              <a:ext uri="{FF2B5EF4-FFF2-40B4-BE49-F238E27FC236}">
                <a16:creationId xmlns:a16="http://schemas.microsoft.com/office/drawing/2014/main" id="{4D2393A9-1ADA-4757-BBE7-1C17A4D63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879" y="3943769"/>
            <a:ext cx="221890" cy="221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Elbow Connector 10">
            <a:extLst>
              <a:ext uri="{FF2B5EF4-FFF2-40B4-BE49-F238E27FC236}">
                <a16:creationId xmlns:a16="http://schemas.microsoft.com/office/drawing/2014/main" id="{16B71D4C-09C3-4CE6-B9AA-E9BFB178103A}"/>
              </a:ext>
            </a:extLst>
          </p:cNvPr>
          <p:cNvCxnSpPr>
            <a:cxnSpLocks/>
            <a:endCxn id="368" idx="2"/>
          </p:cNvCxnSpPr>
          <p:nvPr/>
        </p:nvCxnSpPr>
        <p:spPr>
          <a:xfrm flipV="1">
            <a:off x="3102478" y="3201495"/>
            <a:ext cx="842990" cy="126334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30">
            <a:extLst>
              <a:ext uri="{FF2B5EF4-FFF2-40B4-BE49-F238E27FC236}">
                <a16:creationId xmlns:a16="http://schemas.microsoft.com/office/drawing/2014/main" id="{D8F9F9CE-4C2A-464E-A187-F92F95D4C97D}"/>
              </a:ext>
            </a:extLst>
          </p:cNvPr>
          <p:cNvSpPr/>
          <p:nvPr/>
        </p:nvSpPr>
        <p:spPr>
          <a:xfrm>
            <a:off x="1074857" y="1893909"/>
            <a:ext cx="4610374" cy="1557324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138" name="TextBox 20">
            <a:extLst>
              <a:ext uri="{FF2B5EF4-FFF2-40B4-BE49-F238E27FC236}">
                <a16:creationId xmlns:a16="http://schemas.microsoft.com/office/drawing/2014/main" id="{F7B8E57F-96EE-438A-AEF0-1E6D3F3CA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97" y="2787017"/>
            <a:ext cx="46242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master</a:t>
            </a:r>
          </a:p>
        </p:txBody>
      </p:sp>
      <p:pic>
        <p:nvPicPr>
          <p:cNvPr id="83" name="Graphic 13">
            <a:extLst>
              <a:ext uri="{FF2B5EF4-FFF2-40B4-BE49-F238E27FC236}">
                <a16:creationId xmlns:a16="http://schemas.microsoft.com/office/drawing/2014/main" id="{AE38D048-A9F0-4B61-BA73-C6BA29237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316" y="1036093"/>
            <a:ext cx="310495" cy="310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Graphic 62">
            <a:extLst>
              <a:ext uri="{FF2B5EF4-FFF2-40B4-BE49-F238E27FC236}">
                <a16:creationId xmlns:a16="http://schemas.microsoft.com/office/drawing/2014/main" id="{5B4F6E7F-07E4-42A6-8B5E-DFEFD2598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36" y="2657813"/>
            <a:ext cx="270030" cy="27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079641C0-3AD8-4DFC-890F-86E9FFA21F9A}"/>
              </a:ext>
            </a:extLst>
          </p:cNvPr>
          <p:cNvSpPr txBox="1"/>
          <p:nvPr/>
        </p:nvSpPr>
        <p:spPr>
          <a:xfrm>
            <a:off x="1775983" y="2885633"/>
            <a:ext cx="7837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b="1" dirty="0"/>
              <a:t>c5a.xlarge 2</a:t>
            </a:r>
            <a:r>
              <a:rPr lang="ko-KR" altLang="en-US" sz="600" b="1" dirty="0"/>
              <a:t>개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2D35B94-E0E8-4898-AFE3-B325CB6A7300}"/>
              </a:ext>
            </a:extLst>
          </p:cNvPr>
          <p:cNvSpPr txBox="1"/>
          <p:nvPr/>
        </p:nvSpPr>
        <p:spPr>
          <a:xfrm>
            <a:off x="4104746" y="2406976"/>
            <a:ext cx="6803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10.1.0.0/24</a:t>
            </a:r>
            <a:endParaRPr lang="ko-KR" altLang="en-US" sz="6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BCFAEC5-1087-4F64-BC48-BFAB17A12CC0}"/>
              </a:ext>
            </a:extLst>
          </p:cNvPr>
          <p:cNvSpPr txBox="1"/>
          <p:nvPr/>
        </p:nvSpPr>
        <p:spPr>
          <a:xfrm>
            <a:off x="3646798" y="2896648"/>
            <a:ext cx="8121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 b="1" i="0" u="none" strike="noStrike" dirty="0">
                <a:effectLst/>
              </a:rPr>
              <a:t>t4g.medium 2</a:t>
            </a:r>
            <a:r>
              <a:rPr lang="ko-KR" altLang="en-US" sz="600" b="1" i="0" u="none" strike="noStrike" dirty="0">
                <a:effectLst/>
              </a:rPr>
              <a:t>개</a:t>
            </a:r>
            <a:endParaRPr lang="en-US" altLang="ko-KR" sz="600" b="1" i="0" u="none" strike="noStrike" dirty="0">
              <a:effectLst/>
            </a:endParaRPr>
          </a:p>
        </p:txBody>
      </p:sp>
      <p:cxnSp>
        <p:nvCxnSpPr>
          <p:cNvPr id="156" name="Elbow Connector 10">
            <a:extLst>
              <a:ext uri="{FF2B5EF4-FFF2-40B4-BE49-F238E27FC236}">
                <a16:creationId xmlns:a16="http://schemas.microsoft.com/office/drawing/2014/main" id="{61CB4C45-1B75-4A15-AC34-931CBF4B3A38}"/>
              </a:ext>
            </a:extLst>
          </p:cNvPr>
          <p:cNvCxnSpPr>
            <a:cxnSpLocks/>
            <a:stCxn id="20" idx="2"/>
            <a:endCxn id="141" idx="1"/>
          </p:cNvCxnSpPr>
          <p:nvPr/>
        </p:nvCxnSpPr>
        <p:spPr>
          <a:xfrm rot="16200000" flipH="1">
            <a:off x="2419446" y="2863507"/>
            <a:ext cx="126334" cy="80231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0">
            <a:extLst>
              <a:ext uri="{FF2B5EF4-FFF2-40B4-BE49-F238E27FC236}">
                <a16:creationId xmlns:a16="http://schemas.microsoft.com/office/drawing/2014/main" id="{B9C139F9-2032-4398-9E82-6BB3B1AC1409}"/>
              </a:ext>
            </a:extLst>
          </p:cNvPr>
          <p:cNvSpPr/>
          <p:nvPr/>
        </p:nvSpPr>
        <p:spPr>
          <a:xfrm>
            <a:off x="978279" y="1844038"/>
            <a:ext cx="4821855" cy="170456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cxnSp>
        <p:nvCxnSpPr>
          <p:cNvPr id="158" name="Elbow Connector 10">
            <a:extLst>
              <a:ext uri="{FF2B5EF4-FFF2-40B4-BE49-F238E27FC236}">
                <a16:creationId xmlns:a16="http://schemas.microsoft.com/office/drawing/2014/main" id="{B685D54E-BF35-449D-A227-EDB9F6A2A26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09504" y="2524045"/>
            <a:ext cx="20794" cy="1333316"/>
          </a:xfrm>
          <a:prstGeom prst="bentConnector3">
            <a:avLst>
              <a:gd name="adj1" fmla="val -582014"/>
            </a:avLst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0">
            <a:extLst>
              <a:ext uri="{FF2B5EF4-FFF2-40B4-BE49-F238E27FC236}">
                <a16:creationId xmlns:a16="http://schemas.microsoft.com/office/drawing/2014/main" id="{C498D7F0-1738-4020-B337-9C61EF866B15}"/>
              </a:ext>
            </a:extLst>
          </p:cNvPr>
          <p:cNvCxnSpPr>
            <a:cxnSpLocks/>
            <a:stCxn id="142" idx="3"/>
            <a:endCxn id="83" idx="1"/>
          </p:cNvCxnSpPr>
          <p:nvPr/>
        </p:nvCxnSpPr>
        <p:spPr>
          <a:xfrm>
            <a:off x="2572147" y="1184412"/>
            <a:ext cx="229169" cy="69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0">
            <a:extLst>
              <a:ext uri="{FF2B5EF4-FFF2-40B4-BE49-F238E27FC236}">
                <a16:creationId xmlns:a16="http://schemas.microsoft.com/office/drawing/2014/main" id="{11AFF6D9-2084-4218-8BBD-EE3384014823}"/>
              </a:ext>
            </a:extLst>
          </p:cNvPr>
          <p:cNvCxnSpPr>
            <a:cxnSpLocks/>
            <a:stCxn id="83" idx="2"/>
            <a:endCxn id="580" idx="3"/>
          </p:cNvCxnSpPr>
          <p:nvPr/>
        </p:nvCxnSpPr>
        <p:spPr>
          <a:xfrm rot="5400000">
            <a:off x="2626628" y="1170584"/>
            <a:ext cx="153933" cy="505940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Elbow Connector 10">
            <a:extLst>
              <a:ext uri="{FF2B5EF4-FFF2-40B4-BE49-F238E27FC236}">
                <a16:creationId xmlns:a16="http://schemas.microsoft.com/office/drawing/2014/main" id="{4092273F-FC7B-4614-8A8F-DC782CDB9167}"/>
              </a:ext>
            </a:extLst>
          </p:cNvPr>
          <p:cNvCxnSpPr>
            <a:cxnSpLocks/>
            <a:stCxn id="64" idx="0"/>
            <a:endCxn id="364" idx="2"/>
          </p:cNvCxnSpPr>
          <p:nvPr/>
        </p:nvCxnSpPr>
        <p:spPr>
          <a:xfrm flipH="1" flipV="1">
            <a:off x="236276" y="1496619"/>
            <a:ext cx="4669" cy="2945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0" name="Graphic 24">
            <a:extLst>
              <a:ext uri="{FF2B5EF4-FFF2-40B4-BE49-F238E27FC236}">
                <a16:creationId xmlns:a16="http://schemas.microsoft.com/office/drawing/2014/main" id="{3E3A4229-779F-42D6-8875-249B5B384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355" y="1345886"/>
            <a:ext cx="309269" cy="309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7" name="Graphic 35">
            <a:extLst>
              <a:ext uri="{FF2B5EF4-FFF2-40B4-BE49-F238E27FC236}">
                <a16:creationId xmlns:a16="http://schemas.microsoft.com/office/drawing/2014/main" id="{F6312548-8870-405E-8DA1-03FF50930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057" y="2107150"/>
            <a:ext cx="160922" cy="160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1" name="Elbow Connector 10">
            <a:extLst>
              <a:ext uri="{FF2B5EF4-FFF2-40B4-BE49-F238E27FC236}">
                <a16:creationId xmlns:a16="http://schemas.microsoft.com/office/drawing/2014/main" id="{75FE1A8C-B18B-430C-8DF0-4D04E3CE4D9B}"/>
              </a:ext>
            </a:extLst>
          </p:cNvPr>
          <p:cNvCxnSpPr>
            <a:cxnSpLocks/>
            <a:stCxn id="63" idx="3"/>
            <a:endCxn id="98" idx="3"/>
          </p:cNvCxnSpPr>
          <p:nvPr/>
        </p:nvCxnSpPr>
        <p:spPr>
          <a:xfrm>
            <a:off x="949686" y="1193999"/>
            <a:ext cx="845316" cy="52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Elbow Connector 10">
            <a:extLst>
              <a:ext uri="{FF2B5EF4-FFF2-40B4-BE49-F238E27FC236}">
                <a16:creationId xmlns:a16="http://schemas.microsoft.com/office/drawing/2014/main" id="{ED0537C1-5176-421F-B9CF-D426B4B9A858}"/>
              </a:ext>
            </a:extLst>
          </p:cNvPr>
          <p:cNvCxnSpPr>
            <a:cxnSpLocks/>
            <a:stCxn id="98" idx="1"/>
          </p:cNvCxnSpPr>
          <p:nvPr/>
        </p:nvCxnSpPr>
        <p:spPr>
          <a:xfrm>
            <a:off x="2086258" y="1194521"/>
            <a:ext cx="21180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Rectangle 12">
            <a:extLst>
              <a:ext uri="{FF2B5EF4-FFF2-40B4-BE49-F238E27FC236}">
                <a16:creationId xmlns:a16="http://schemas.microsoft.com/office/drawing/2014/main" id="{4B51CE6C-04E9-4B55-8E70-8E863B668F35}"/>
              </a:ext>
            </a:extLst>
          </p:cNvPr>
          <p:cNvSpPr/>
          <p:nvPr/>
        </p:nvSpPr>
        <p:spPr>
          <a:xfrm>
            <a:off x="1352113" y="2275016"/>
            <a:ext cx="1536905" cy="82834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711" name="Graphic 18">
            <a:extLst>
              <a:ext uri="{FF2B5EF4-FFF2-40B4-BE49-F238E27FC236}">
                <a16:creationId xmlns:a16="http://schemas.microsoft.com/office/drawing/2014/main" id="{D2EF9D06-9B41-43E0-A44B-F721CE6D6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394" y="2286111"/>
            <a:ext cx="145583" cy="145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Rectangle 13">
            <a:extLst>
              <a:ext uri="{FF2B5EF4-FFF2-40B4-BE49-F238E27FC236}">
                <a16:creationId xmlns:a16="http://schemas.microsoft.com/office/drawing/2014/main" id="{7D0264F7-81CC-4CED-BEAC-2CDF640CC045}"/>
              </a:ext>
            </a:extLst>
          </p:cNvPr>
          <p:cNvSpPr/>
          <p:nvPr/>
        </p:nvSpPr>
        <p:spPr>
          <a:xfrm>
            <a:off x="2002647" y="3883001"/>
            <a:ext cx="1561989" cy="95899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0" name="Graphic 17">
            <a:extLst>
              <a:ext uri="{FF2B5EF4-FFF2-40B4-BE49-F238E27FC236}">
                <a16:creationId xmlns:a16="http://schemas.microsoft.com/office/drawing/2014/main" id="{343A3AD6-5FC0-4E5E-A903-20AECEB62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809" y="500269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4" name="Elbow Connector 10">
            <a:extLst>
              <a:ext uri="{FF2B5EF4-FFF2-40B4-BE49-F238E27FC236}">
                <a16:creationId xmlns:a16="http://schemas.microsoft.com/office/drawing/2014/main" id="{B4A65A92-AA68-47B3-BD92-8CBB9E42CF56}"/>
              </a:ext>
            </a:extLst>
          </p:cNvPr>
          <p:cNvCxnSpPr>
            <a:cxnSpLocks/>
            <a:stCxn id="270" idx="2"/>
          </p:cNvCxnSpPr>
          <p:nvPr/>
        </p:nvCxnSpPr>
        <p:spPr>
          <a:xfrm>
            <a:off x="187930" y="4575650"/>
            <a:ext cx="5568" cy="427042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39">
            <a:extLst>
              <a:ext uri="{FF2B5EF4-FFF2-40B4-BE49-F238E27FC236}">
                <a16:creationId xmlns:a16="http://schemas.microsoft.com/office/drawing/2014/main" id="{ECE57CCD-E0CA-41F1-9074-E7C9E2EFB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37" y="4693441"/>
            <a:ext cx="40530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</a:p>
        </p:txBody>
      </p:sp>
      <p:cxnSp>
        <p:nvCxnSpPr>
          <p:cNvPr id="121" name="Elbow Connector 10">
            <a:extLst>
              <a:ext uri="{FF2B5EF4-FFF2-40B4-BE49-F238E27FC236}">
                <a16:creationId xmlns:a16="http://schemas.microsoft.com/office/drawing/2014/main" id="{FBDD913A-0E77-4CBF-B631-E752805636B9}"/>
              </a:ext>
            </a:extLst>
          </p:cNvPr>
          <p:cNvCxnSpPr>
            <a:cxnSpLocks/>
            <a:stCxn id="120" idx="3"/>
            <a:endCxn id="211" idx="1"/>
          </p:cNvCxnSpPr>
          <p:nvPr/>
        </p:nvCxnSpPr>
        <p:spPr>
          <a:xfrm flipV="1">
            <a:off x="448091" y="4196481"/>
            <a:ext cx="741989" cy="104116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5A6C5B34-ECD1-4791-AE05-A6C1DF164385}"/>
              </a:ext>
            </a:extLst>
          </p:cNvPr>
          <p:cNvSpPr txBox="1"/>
          <p:nvPr/>
        </p:nvSpPr>
        <p:spPr>
          <a:xfrm>
            <a:off x="4981935" y="2885812"/>
            <a:ext cx="5638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10.2.0.0/24</a:t>
            </a:r>
            <a:endParaRPr lang="ko-KR" altLang="en-US" sz="600" dirty="0"/>
          </a:p>
        </p:txBody>
      </p:sp>
      <p:pic>
        <p:nvPicPr>
          <p:cNvPr id="92" name="Graphic 7">
            <a:extLst>
              <a:ext uri="{FF2B5EF4-FFF2-40B4-BE49-F238E27FC236}">
                <a16:creationId xmlns:a16="http://schemas.microsoft.com/office/drawing/2014/main" id="{1FADDD67-2A92-4E4F-8904-0A507B1F9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631" y="4130609"/>
            <a:ext cx="248438" cy="24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11">
            <a:extLst>
              <a:ext uri="{FF2B5EF4-FFF2-40B4-BE49-F238E27FC236}">
                <a16:creationId xmlns:a16="http://schemas.microsoft.com/office/drawing/2014/main" id="{F17536D6-26D6-4AED-B99C-3E8A8C974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079" y="4428827"/>
            <a:ext cx="9250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94" name="Graphic 23">
            <a:extLst>
              <a:ext uri="{FF2B5EF4-FFF2-40B4-BE49-F238E27FC236}">
                <a16:creationId xmlns:a16="http://schemas.microsoft.com/office/drawing/2014/main" id="{8F6FABED-AE06-44DC-ABFE-7C2CB8A5D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760" y="3926842"/>
            <a:ext cx="220763" cy="22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15">
            <a:extLst>
              <a:ext uri="{FF2B5EF4-FFF2-40B4-BE49-F238E27FC236}">
                <a16:creationId xmlns:a16="http://schemas.microsoft.com/office/drawing/2014/main" id="{2A6E1F00-6128-4CC7-8BA6-59CFBC944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685" y="4188803"/>
            <a:ext cx="92346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CloudTrail</a:t>
            </a:r>
          </a:p>
        </p:txBody>
      </p:sp>
      <p:sp>
        <p:nvSpPr>
          <p:cNvPr id="96" name="TextBox 9">
            <a:extLst>
              <a:ext uri="{FF2B5EF4-FFF2-40B4-BE49-F238E27FC236}">
                <a16:creationId xmlns:a16="http://schemas.microsoft.com/office/drawing/2014/main" id="{443B9A9A-9CB1-4B90-B4C4-9FACBECC5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834" y="4553476"/>
            <a:ext cx="124393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97" name="TextBox 11">
            <a:extLst>
              <a:ext uri="{FF2B5EF4-FFF2-40B4-BE49-F238E27FC236}">
                <a16:creationId xmlns:a16="http://schemas.microsoft.com/office/drawing/2014/main" id="{AEB01480-16FB-40B9-A235-021B0CBAF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223" y="4160686"/>
            <a:ext cx="133915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100" name="Graphic 8">
            <a:extLst>
              <a:ext uri="{FF2B5EF4-FFF2-40B4-BE49-F238E27FC236}">
                <a16:creationId xmlns:a16="http://schemas.microsoft.com/office/drawing/2014/main" id="{818D7C71-4CC9-461A-A26E-114074935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214" y="897701"/>
            <a:ext cx="214048" cy="21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9">
            <a:extLst>
              <a:ext uri="{FF2B5EF4-FFF2-40B4-BE49-F238E27FC236}">
                <a16:creationId xmlns:a16="http://schemas.microsoft.com/office/drawing/2014/main" id="{30AD79CD-F91F-437F-A7C7-2DE924861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2124" y="1123554"/>
            <a:ext cx="9372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Log &amp; event backup </a:t>
            </a:r>
          </a:p>
        </p:txBody>
      </p:sp>
      <p:pic>
        <p:nvPicPr>
          <p:cNvPr id="128" name="Graphic 53">
            <a:extLst>
              <a:ext uri="{FF2B5EF4-FFF2-40B4-BE49-F238E27FC236}">
                <a16:creationId xmlns:a16="http://schemas.microsoft.com/office/drawing/2014/main" id="{C88DE048-E47A-4F38-AB75-22351AA0B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52" y="2440606"/>
            <a:ext cx="280994" cy="28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4" name="Elbow Connector 10">
            <a:extLst>
              <a:ext uri="{FF2B5EF4-FFF2-40B4-BE49-F238E27FC236}">
                <a16:creationId xmlns:a16="http://schemas.microsoft.com/office/drawing/2014/main" id="{59877080-4938-47F0-8BB1-583AF2F00DE0}"/>
              </a:ext>
            </a:extLst>
          </p:cNvPr>
          <p:cNvCxnSpPr>
            <a:cxnSpLocks/>
          </p:cNvCxnSpPr>
          <p:nvPr/>
        </p:nvCxnSpPr>
        <p:spPr>
          <a:xfrm>
            <a:off x="3597399" y="4269115"/>
            <a:ext cx="348069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0">
            <a:extLst>
              <a:ext uri="{FF2B5EF4-FFF2-40B4-BE49-F238E27FC236}">
                <a16:creationId xmlns:a16="http://schemas.microsoft.com/office/drawing/2014/main" id="{1555CE21-9ED8-4495-B319-9007DC7F9F68}"/>
              </a:ext>
            </a:extLst>
          </p:cNvPr>
          <p:cNvCxnSpPr>
            <a:cxnSpLocks/>
            <a:stCxn id="143" idx="2"/>
            <a:endCxn id="174" idx="0"/>
          </p:cNvCxnSpPr>
          <p:nvPr/>
        </p:nvCxnSpPr>
        <p:spPr>
          <a:xfrm rot="5400000">
            <a:off x="3972964" y="4680145"/>
            <a:ext cx="374850" cy="395938"/>
          </a:xfrm>
          <a:prstGeom prst="bentConnector3">
            <a:avLst>
              <a:gd name="adj1" fmla="val 45217"/>
            </a:avLst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30">
            <a:extLst>
              <a:ext uri="{FF2B5EF4-FFF2-40B4-BE49-F238E27FC236}">
                <a16:creationId xmlns:a16="http://schemas.microsoft.com/office/drawing/2014/main" id="{4A8EB7AD-D9EE-4E06-8623-EDB0EC778B58}"/>
              </a:ext>
            </a:extLst>
          </p:cNvPr>
          <p:cNvSpPr/>
          <p:nvPr/>
        </p:nvSpPr>
        <p:spPr>
          <a:xfrm>
            <a:off x="3971929" y="3876528"/>
            <a:ext cx="772858" cy="814161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174" name="Graphic 24">
            <a:extLst>
              <a:ext uri="{FF2B5EF4-FFF2-40B4-BE49-F238E27FC236}">
                <a16:creationId xmlns:a16="http://schemas.microsoft.com/office/drawing/2014/main" id="{D030055F-1736-42F8-9581-CFD8CD3F0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249" y="5065539"/>
            <a:ext cx="240342" cy="240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" name="TextBox 9">
            <a:extLst>
              <a:ext uri="{FF2B5EF4-FFF2-40B4-BE49-F238E27FC236}">
                <a16:creationId xmlns:a16="http://schemas.microsoft.com/office/drawing/2014/main" id="{41A264F5-25F5-42B3-8EDA-D43C4ECEF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992" y="5361705"/>
            <a:ext cx="77285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(Amazon SNS)</a:t>
            </a:r>
          </a:p>
        </p:txBody>
      </p:sp>
      <p:pic>
        <p:nvPicPr>
          <p:cNvPr id="212" name="Graphic 15">
            <a:extLst>
              <a:ext uri="{FF2B5EF4-FFF2-40B4-BE49-F238E27FC236}">
                <a16:creationId xmlns:a16="http://schemas.microsoft.com/office/drawing/2014/main" id="{57042CBD-FAEB-4F01-A6DB-2F271DF42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8" y="5748051"/>
            <a:ext cx="335026" cy="33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Graphic 50">
            <a:extLst>
              <a:ext uri="{FF2B5EF4-FFF2-40B4-BE49-F238E27FC236}">
                <a16:creationId xmlns:a16="http://schemas.microsoft.com/office/drawing/2014/main" id="{CB1110B8-B8DC-4835-B492-3B5875859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280" y="5376304"/>
            <a:ext cx="324492" cy="32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" name="TextBox 47">
            <a:extLst>
              <a:ext uri="{FF2B5EF4-FFF2-40B4-BE49-F238E27FC236}">
                <a16:creationId xmlns:a16="http://schemas.microsoft.com/office/drawing/2014/main" id="{1DB1545C-AA9A-488D-816E-617310E2B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5579" y="5680425"/>
            <a:ext cx="47734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</p:txBody>
      </p:sp>
      <p:sp>
        <p:nvSpPr>
          <p:cNvPr id="221" name="TextBox 32">
            <a:extLst>
              <a:ext uri="{FF2B5EF4-FFF2-40B4-BE49-F238E27FC236}">
                <a16:creationId xmlns:a16="http://schemas.microsoft.com/office/drawing/2014/main" id="{277BB484-8082-4BF4-A6EE-47DE8AF6E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62" y="6085093"/>
            <a:ext cx="78583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client</a:t>
            </a:r>
          </a:p>
        </p:txBody>
      </p:sp>
      <p:cxnSp>
        <p:nvCxnSpPr>
          <p:cNvPr id="300" name="Elbow Connector 10">
            <a:extLst>
              <a:ext uri="{FF2B5EF4-FFF2-40B4-BE49-F238E27FC236}">
                <a16:creationId xmlns:a16="http://schemas.microsoft.com/office/drawing/2014/main" id="{78161A18-A0B8-4CF8-A546-2779712016CF}"/>
              </a:ext>
            </a:extLst>
          </p:cNvPr>
          <p:cNvCxnSpPr>
            <a:cxnSpLocks/>
            <a:stCxn id="211" idx="2"/>
          </p:cNvCxnSpPr>
          <p:nvPr/>
        </p:nvCxnSpPr>
        <p:spPr>
          <a:xfrm flipH="1">
            <a:off x="1492339" y="4529469"/>
            <a:ext cx="2394" cy="36216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082084A-CED2-4EAA-93D0-3347AA3950E0}"/>
              </a:ext>
            </a:extLst>
          </p:cNvPr>
          <p:cNvSpPr/>
          <p:nvPr/>
        </p:nvSpPr>
        <p:spPr>
          <a:xfrm>
            <a:off x="7413487" y="3283114"/>
            <a:ext cx="4652837" cy="1406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pic>
        <p:nvPicPr>
          <p:cNvPr id="148" name="Picture 4" descr="Azure - Free shapes icons">
            <a:extLst>
              <a:ext uri="{FF2B5EF4-FFF2-40B4-BE49-F238E27FC236}">
                <a16:creationId xmlns:a16="http://schemas.microsoft.com/office/drawing/2014/main" id="{BD19500C-ADF7-4A4F-8D3E-43C651700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742" y="3023318"/>
            <a:ext cx="221216" cy="22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Rectangle 8">
            <a:extLst>
              <a:ext uri="{FF2B5EF4-FFF2-40B4-BE49-F238E27FC236}">
                <a16:creationId xmlns:a16="http://schemas.microsoft.com/office/drawing/2014/main" id="{06F77071-F25F-44BF-B4FF-56C42D651C40}"/>
              </a:ext>
            </a:extLst>
          </p:cNvPr>
          <p:cNvSpPr/>
          <p:nvPr/>
        </p:nvSpPr>
        <p:spPr>
          <a:xfrm>
            <a:off x="7314575" y="3029606"/>
            <a:ext cx="4832922" cy="1698694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cloud</a:t>
            </a:r>
          </a:p>
        </p:txBody>
      </p:sp>
      <p:pic>
        <p:nvPicPr>
          <p:cNvPr id="165" name="그림 164">
            <a:extLst>
              <a:ext uri="{FF2B5EF4-FFF2-40B4-BE49-F238E27FC236}">
                <a16:creationId xmlns:a16="http://schemas.microsoft.com/office/drawing/2014/main" id="{AC66E4DE-2A88-461C-837C-2F4334214BC2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443432" y="3297784"/>
            <a:ext cx="282058" cy="225076"/>
          </a:xfrm>
          <a:prstGeom prst="rect">
            <a:avLst/>
          </a:prstGeom>
        </p:spPr>
      </p:pic>
      <p:pic>
        <p:nvPicPr>
          <p:cNvPr id="166" name="그림 165">
            <a:extLst>
              <a:ext uri="{FF2B5EF4-FFF2-40B4-BE49-F238E27FC236}">
                <a16:creationId xmlns:a16="http://schemas.microsoft.com/office/drawing/2014/main" id="{49F4D564-323C-4217-903C-C50733F30484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1068488" y="3750950"/>
            <a:ext cx="211657" cy="188399"/>
          </a:xfrm>
          <a:prstGeom prst="rect">
            <a:avLst/>
          </a:prstGeom>
        </p:spPr>
      </p:pic>
      <p:sp>
        <p:nvSpPr>
          <p:cNvPr id="167" name="Rectangle 8">
            <a:extLst>
              <a:ext uri="{FF2B5EF4-FFF2-40B4-BE49-F238E27FC236}">
                <a16:creationId xmlns:a16="http://schemas.microsoft.com/office/drawing/2014/main" id="{B4107FC7-CBE9-4738-9BE3-CD429C3A9519}"/>
              </a:ext>
            </a:extLst>
          </p:cNvPr>
          <p:cNvSpPr/>
          <p:nvPr/>
        </p:nvSpPr>
        <p:spPr>
          <a:xfrm>
            <a:off x="11060272" y="3777521"/>
            <a:ext cx="915297" cy="814887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6C8EE2B-F563-473D-95F2-E9C8ACACBE50}"/>
              </a:ext>
            </a:extLst>
          </p:cNvPr>
          <p:cNvSpPr txBox="1"/>
          <p:nvPr/>
        </p:nvSpPr>
        <p:spPr>
          <a:xfrm>
            <a:off x="11290691" y="3817344"/>
            <a:ext cx="56451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10.2.0.0/24</a:t>
            </a:r>
            <a:endParaRPr lang="ko-KR" altLang="en-US" sz="600" dirty="0"/>
          </a:p>
        </p:txBody>
      </p:sp>
      <p:pic>
        <p:nvPicPr>
          <p:cNvPr id="170" name="그림 169">
            <a:extLst>
              <a:ext uri="{FF2B5EF4-FFF2-40B4-BE49-F238E27FC236}">
                <a16:creationId xmlns:a16="http://schemas.microsoft.com/office/drawing/2014/main" id="{0AB2402F-2FC9-4728-80A1-ECDDE892A1D4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7450185" y="3780262"/>
            <a:ext cx="321715" cy="302018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B5FB27B0-1721-4231-A72D-D5E61E4037AD}"/>
              </a:ext>
            </a:extLst>
          </p:cNvPr>
          <p:cNvSpPr txBox="1"/>
          <p:nvPr/>
        </p:nvSpPr>
        <p:spPr>
          <a:xfrm>
            <a:off x="11505925" y="4349639"/>
            <a:ext cx="5603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File Server</a:t>
            </a:r>
            <a:endParaRPr lang="ko-KR" altLang="en-US" sz="600" dirty="0"/>
          </a:p>
        </p:txBody>
      </p:sp>
      <p:pic>
        <p:nvPicPr>
          <p:cNvPr id="172" name="그림 171">
            <a:extLst>
              <a:ext uri="{FF2B5EF4-FFF2-40B4-BE49-F238E27FC236}">
                <a16:creationId xmlns:a16="http://schemas.microsoft.com/office/drawing/2014/main" id="{AD7D459E-F560-4823-85F7-FBC545B64711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1549791" y="4127672"/>
            <a:ext cx="305411" cy="251023"/>
          </a:xfrm>
          <a:prstGeom prst="rect">
            <a:avLst/>
          </a:prstGeom>
        </p:spPr>
      </p:pic>
      <p:pic>
        <p:nvPicPr>
          <p:cNvPr id="177" name="그림 176">
            <a:extLst>
              <a:ext uri="{FF2B5EF4-FFF2-40B4-BE49-F238E27FC236}">
                <a16:creationId xmlns:a16="http://schemas.microsoft.com/office/drawing/2014/main" id="{80142886-34C8-41EA-BBF1-0C6787CC68B4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1202570" y="4130713"/>
            <a:ext cx="271148" cy="216309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3E7E915C-BDEA-4300-8D20-92ECEF0DB004}"/>
              </a:ext>
            </a:extLst>
          </p:cNvPr>
          <p:cNvSpPr txBox="1"/>
          <p:nvPr/>
        </p:nvSpPr>
        <p:spPr>
          <a:xfrm>
            <a:off x="11063465" y="4365420"/>
            <a:ext cx="62094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File Storage</a:t>
            </a:r>
            <a:endParaRPr lang="ko-KR" altLang="en-US" sz="600" dirty="0"/>
          </a:p>
        </p:txBody>
      </p:sp>
      <p:pic>
        <p:nvPicPr>
          <p:cNvPr id="188" name="그림 187">
            <a:extLst>
              <a:ext uri="{FF2B5EF4-FFF2-40B4-BE49-F238E27FC236}">
                <a16:creationId xmlns:a16="http://schemas.microsoft.com/office/drawing/2014/main" id="{8C31A211-156C-4DE3-BB25-E1239D71B450}"/>
              </a:ext>
            </a:extLst>
          </p:cNvPr>
          <p:cNvPicPr>
            <a:picLocks noChangeAspect="1"/>
          </p:cNvPicPr>
          <p:nvPr/>
        </p:nvPicPr>
        <p:blipFill rotWithShape="1">
          <a:blip r:embed="rId42"/>
          <a:srcRect l="11216" t="16433" r="23464" b="32244"/>
          <a:stretch/>
        </p:blipFill>
        <p:spPr>
          <a:xfrm>
            <a:off x="10476736" y="3844176"/>
            <a:ext cx="193802" cy="217533"/>
          </a:xfrm>
          <a:prstGeom prst="rect">
            <a:avLst/>
          </a:prstGeom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4B1547E0-5B49-420A-A0A7-F4FF24327CEE}"/>
              </a:ext>
            </a:extLst>
          </p:cNvPr>
          <p:cNvSpPr txBox="1"/>
          <p:nvPr/>
        </p:nvSpPr>
        <p:spPr>
          <a:xfrm>
            <a:off x="10377999" y="4026002"/>
            <a:ext cx="430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Azure </a:t>
            </a:r>
          </a:p>
          <a:p>
            <a:r>
              <a:rPr lang="ko-KR" altLang="en-US" sz="600" dirty="0"/>
              <a:t>리포트</a:t>
            </a:r>
          </a:p>
        </p:txBody>
      </p:sp>
      <p:pic>
        <p:nvPicPr>
          <p:cNvPr id="193" name="그림 192">
            <a:extLst>
              <a:ext uri="{FF2B5EF4-FFF2-40B4-BE49-F238E27FC236}">
                <a16:creationId xmlns:a16="http://schemas.microsoft.com/office/drawing/2014/main" id="{EB02488F-36DA-44B7-810F-F2BA4A029177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8745048" y="3794890"/>
            <a:ext cx="320412" cy="286353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9E819546-8837-4B1B-AFBB-DE4786FAF116}"/>
              </a:ext>
            </a:extLst>
          </p:cNvPr>
          <p:cNvSpPr txBox="1"/>
          <p:nvPr/>
        </p:nvSpPr>
        <p:spPr>
          <a:xfrm>
            <a:off x="8592760" y="4092939"/>
            <a:ext cx="661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Log Analysis</a:t>
            </a:r>
          </a:p>
          <a:p>
            <a:pPr algn="ctr"/>
            <a:r>
              <a:rPr lang="en-US" altLang="ko-KR" sz="600" dirty="0"/>
              <a:t>workspace</a:t>
            </a:r>
            <a:endParaRPr lang="ko-KR" altLang="en-US" sz="600" dirty="0"/>
          </a:p>
        </p:txBody>
      </p:sp>
      <p:cxnSp>
        <p:nvCxnSpPr>
          <p:cNvPr id="196" name="꺾인 연결선 62">
            <a:extLst>
              <a:ext uri="{FF2B5EF4-FFF2-40B4-BE49-F238E27FC236}">
                <a16:creationId xmlns:a16="http://schemas.microsoft.com/office/drawing/2014/main" id="{AE4E0D8B-F3BD-4C9E-A509-ACFA6CD8950C}"/>
              </a:ext>
            </a:extLst>
          </p:cNvPr>
          <p:cNvCxnSpPr>
            <a:cxnSpLocks/>
            <a:stCxn id="170" idx="0"/>
            <a:endCxn id="622" idx="0"/>
          </p:cNvCxnSpPr>
          <p:nvPr/>
        </p:nvCxnSpPr>
        <p:spPr>
          <a:xfrm rot="5400000" flipH="1" flipV="1">
            <a:off x="7901600" y="3472049"/>
            <a:ext cx="17656" cy="598771"/>
          </a:xfrm>
          <a:prstGeom prst="bentConnector3">
            <a:avLst>
              <a:gd name="adj1" fmla="val 1028546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6" name="그림 605">
            <a:extLst>
              <a:ext uri="{FF2B5EF4-FFF2-40B4-BE49-F238E27FC236}">
                <a16:creationId xmlns:a16="http://schemas.microsoft.com/office/drawing/2014/main" id="{DDB478B3-C2E6-4B7D-A352-E5032488D9B0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342" y="3825905"/>
            <a:ext cx="221542" cy="268313"/>
          </a:xfrm>
          <a:prstGeom prst="rect">
            <a:avLst/>
          </a:prstGeom>
        </p:spPr>
      </p:pic>
      <p:sp>
        <p:nvSpPr>
          <p:cNvPr id="262" name="TextBox 47">
            <a:extLst>
              <a:ext uri="{FF2B5EF4-FFF2-40B4-BE49-F238E27FC236}">
                <a16:creationId xmlns:a16="http://schemas.microsoft.com/office/drawing/2014/main" id="{C8AE3FDC-F5B8-415E-A6F3-A47AE672C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0908" y="4060973"/>
            <a:ext cx="6915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</a:t>
            </a:r>
          </a:p>
          <a:p>
            <a:pPr algn="ctr" eaLnBrk="1" hangingPunct="1"/>
            <a:r>
              <a:rPr lang="en-US" altLang="en-US" sz="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Sentinel</a:t>
            </a:r>
          </a:p>
        </p:txBody>
      </p:sp>
      <p:pic>
        <p:nvPicPr>
          <p:cNvPr id="622" name="그림 621">
            <a:extLst>
              <a:ext uri="{FF2B5EF4-FFF2-40B4-BE49-F238E27FC236}">
                <a16:creationId xmlns:a16="http://schemas.microsoft.com/office/drawing/2014/main" id="{F62548AE-508C-427F-98D3-0DA499D504AA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567" y="3762606"/>
            <a:ext cx="296494" cy="342821"/>
          </a:xfrm>
          <a:prstGeom prst="rect">
            <a:avLst/>
          </a:prstGeom>
        </p:spPr>
      </p:pic>
      <p:sp>
        <p:nvSpPr>
          <p:cNvPr id="283" name="TextBox 282">
            <a:extLst>
              <a:ext uri="{FF2B5EF4-FFF2-40B4-BE49-F238E27FC236}">
                <a16:creationId xmlns:a16="http://schemas.microsoft.com/office/drawing/2014/main" id="{C5300087-58FB-4F3E-923E-F7F5534E1DE4}"/>
              </a:ext>
            </a:extLst>
          </p:cNvPr>
          <p:cNvSpPr txBox="1"/>
          <p:nvPr/>
        </p:nvSpPr>
        <p:spPr>
          <a:xfrm>
            <a:off x="7854813" y="4114505"/>
            <a:ext cx="689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Azure Security </a:t>
            </a:r>
          </a:p>
          <a:p>
            <a:r>
              <a:rPr lang="en-US" altLang="ko-KR" sz="600" dirty="0"/>
              <a:t>     Center </a:t>
            </a:r>
            <a:endParaRPr lang="ko-KR" altLang="en-US" sz="600" dirty="0"/>
          </a:p>
        </p:txBody>
      </p:sp>
      <p:cxnSp>
        <p:nvCxnSpPr>
          <p:cNvPr id="289" name="꺾인 연결선 62">
            <a:extLst>
              <a:ext uri="{FF2B5EF4-FFF2-40B4-BE49-F238E27FC236}">
                <a16:creationId xmlns:a16="http://schemas.microsoft.com/office/drawing/2014/main" id="{4B12DAD9-5633-4018-993C-1F8B6828ECC9}"/>
              </a:ext>
            </a:extLst>
          </p:cNvPr>
          <p:cNvCxnSpPr>
            <a:cxnSpLocks/>
            <a:stCxn id="170" idx="3"/>
            <a:endCxn id="622" idx="1"/>
          </p:cNvCxnSpPr>
          <p:nvPr/>
        </p:nvCxnSpPr>
        <p:spPr>
          <a:xfrm>
            <a:off x="7771900" y="3931271"/>
            <a:ext cx="289667" cy="27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직선 화살표 연결선 666">
            <a:extLst>
              <a:ext uri="{FF2B5EF4-FFF2-40B4-BE49-F238E27FC236}">
                <a16:creationId xmlns:a16="http://schemas.microsoft.com/office/drawing/2014/main" id="{A997EA32-23E0-49E1-82C1-1DEE2A2EC3AE}"/>
              </a:ext>
            </a:extLst>
          </p:cNvPr>
          <p:cNvCxnSpPr>
            <a:cxnSpLocks/>
            <a:endCxn id="193" idx="3"/>
          </p:cNvCxnSpPr>
          <p:nvPr/>
        </p:nvCxnSpPr>
        <p:spPr>
          <a:xfrm flipH="1">
            <a:off x="9065460" y="3937860"/>
            <a:ext cx="316740" cy="20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TextBox 39">
            <a:extLst>
              <a:ext uri="{FF2B5EF4-FFF2-40B4-BE49-F238E27FC236}">
                <a16:creationId xmlns:a16="http://schemas.microsoft.com/office/drawing/2014/main" id="{6C91C8FF-C268-4F05-AC00-D01C56DA1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039" y="5062443"/>
            <a:ext cx="40530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</a:p>
        </p:txBody>
      </p:sp>
      <p:pic>
        <p:nvPicPr>
          <p:cNvPr id="296" name="Graphic 8">
            <a:extLst>
              <a:ext uri="{FF2B5EF4-FFF2-40B4-BE49-F238E27FC236}">
                <a16:creationId xmlns:a16="http://schemas.microsoft.com/office/drawing/2014/main" id="{51FB92C2-BC0A-4D33-BEF7-5A134544D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352" y="4365451"/>
            <a:ext cx="228465" cy="228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" name="TextBox 15">
            <a:extLst>
              <a:ext uri="{FF2B5EF4-FFF2-40B4-BE49-F238E27FC236}">
                <a16:creationId xmlns:a16="http://schemas.microsoft.com/office/drawing/2014/main" id="{03D8BCAA-5138-4FCC-B5BE-7DCCC4F3E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1768" y="4583737"/>
            <a:ext cx="92346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WAF</a:t>
            </a:r>
          </a:p>
        </p:txBody>
      </p:sp>
      <p:sp>
        <p:nvSpPr>
          <p:cNvPr id="323" name="Rectangle 7">
            <a:extLst>
              <a:ext uri="{FF2B5EF4-FFF2-40B4-BE49-F238E27FC236}">
                <a16:creationId xmlns:a16="http://schemas.microsoft.com/office/drawing/2014/main" id="{9EA813E8-032D-4F4F-B78C-ADE8E3C8058E}"/>
              </a:ext>
            </a:extLst>
          </p:cNvPr>
          <p:cNvSpPr/>
          <p:nvPr/>
        </p:nvSpPr>
        <p:spPr>
          <a:xfrm>
            <a:off x="7443903" y="1317378"/>
            <a:ext cx="1338326" cy="7216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24" name="Graphic 23">
            <a:extLst>
              <a:ext uri="{FF2B5EF4-FFF2-40B4-BE49-F238E27FC236}">
                <a16:creationId xmlns:a16="http://schemas.microsoft.com/office/drawing/2014/main" id="{94781529-B5DA-4085-9F58-B18826D04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876" y="989437"/>
            <a:ext cx="166681" cy="166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5" name="Rectangle 31">
            <a:extLst>
              <a:ext uri="{FF2B5EF4-FFF2-40B4-BE49-F238E27FC236}">
                <a16:creationId xmlns:a16="http://schemas.microsoft.com/office/drawing/2014/main" id="{5BC5FE68-0024-427F-9860-1366F56ED5FC}"/>
              </a:ext>
            </a:extLst>
          </p:cNvPr>
          <p:cNvSpPr/>
          <p:nvPr/>
        </p:nvSpPr>
        <p:spPr>
          <a:xfrm>
            <a:off x="7135859" y="989438"/>
            <a:ext cx="1825194" cy="121841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Ubuntu</a:t>
            </a:r>
            <a:r>
              <a:rPr lang="en-US" altLang="ko-KR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(WEB)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BFE536B7-DFE7-4DE2-BDB7-BEE2AB56714F}"/>
              </a:ext>
            </a:extLst>
          </p:cNvPr>
          <p:cNvSpPr txBox="1"/>
          <p:nvPr/>
        </p:nvSpPr>
        <p:spPr>
          <a:xfrm>
            <a:off x="8316376" y="1435224"/>
            <a:ext cx="6803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10.0.0.0/24</a:t>
            </a:r>
            <a:endParaRPr lang="ko-KR" altLang="en-US" sz="600" dirty="0"/>
          </a:p>
        </p:txBody>
      </p:sp>
      <p:pic>
        <p:nvPicPr>
          <p:cNvPr id="327" name="Graphic 35">
            <a:extLst>
              <a:ext uri="{FF2B5EF4-FFF2-40B4-BE49-F238E27FC236}">
                <a16:creationId xmlns:a16="http://schemas.microsoft.com/office/drawing/2014/main" id="{40D6820B-F6EB-481B-965B-CE11AF089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432" y="1314633"/>
            <a:ext cx="18466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" name="Graphic 24">
            <a:extLst>
              <a:ext uri="{FF2B5EF4-FFF2-40B4-BE49-F238E27FC236}">
                <a16:creationId xmlns:a16="http://schemas.microsoft.com/office/drawing/2014/main" id="{82608A51-4368-4326-9EB3-B46F070D5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229" y="2218910"/>
            <a:ext cx="246807" cy="246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0" name="Elbow Connector 10">
            <a:extLst>
              <a:ext uri="{FF2B5EF4-FFF2-40B4-BE49-F238E27FC236}">
                <a16:creationId xmlns:a16="http://schemas.microsoft.com/office/drawing/2014/main" id="{B7ACBEBC-0499-4820-B792-8792057D0A63}"/>
              </a:ext>
            </a:extLst>
          </p:cNvPr>
          <p:cNvCxnSpPr>
            <a:cxnSpLocks/>
            <a:stCxn id="328" idx="3"/>
            <a:endCxn id="347" idx="2"/>
          </p:cNvCxnSpPr>
          <p:nvPr/>
        </p:nvCxnSpPr>
        <p:spPr>
          <a:xfrm flipV="1">
            <a:off x="9029036" y="2215321"/>
            <a:ext cx="893292" cy="126993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tangle 30">
            <a:extLst>
              <a:ext uri="{FF2B5EF4-FFF2-40B4-BE49-F238E27FC236}">
                <a16:creationId xmlns:a16="http://schemas.microsoft.com/office/drawing/2014/main" id="{A2C7152F-5728-4805-85F0-2E1B997A2730}"/>
              </a:ext>
            </a:extLst>
          </p:cNvPr>
          <p:cNvSpPr/>
          <p:nvPr/>
        </p:nvSpPr>
        <p:spPr>
          <a:xfrm>
            <a:off x="7014879" y="802161"/>
            <a:ext cx="4769034" cy="1654576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333" name="Graphic 62">
            <a:extLst>
              <a:ext uri="{FF2B5EF4-FFF2-40B4-BE49-F238E27FC236}">
                <a16:creationId xmlns:a16="http://schemas.microsoft.com/office/drawing/2014/main" id="{28E50FB0-1375-4F89-B32C-C200C1FD9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597" y="1574908"/>
            <a:ext cx="317469" cy="317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4" name="TextBox 333">
            <a:extLst>
              <a:ext uri="{FF2B5EF4-FFF2-40B4-BE49-F238E27FC236}">
                <a16:creationId xmlns:a16="http://schemas.microsoft.com/office/drawing/2014/main" id="{20003224-DCB7-4F30-BECE-E9230ABA1DF2}"/>
              </a:ext>
            </a:extLst>
          </p:cNvPr>
          <p:cNvSpPr txBox="1"/>
          <p:nvPr/>
        </p:nvSpPr>
        <p:spPr>
          <a:xfrm>
            <a:off x="7517915" y="1881755"/>
            <a:ext cx="98337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b="1" dirty="0"/>
              <a:t>c5a.xlarge 2</a:t>
            </a:r>
            <a:r>
              <a:rPr lang="ko-KR" altLang="en-US" sz="600" b="1" dirty="0"/>
              <a:t>개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BC87C4A1-F4A2-4D7D-8AFA-A2FA2DDA3560}"/>
              </a:ext>
            </a:extLst>
          </p:cNvPr>
          <p:cNvSpPr txBox="1"/>
          <p:nvPr/>
        </p:nvSpPr>
        <p:spPr>
          <a:xfrm>
            <a:off x="10198314" y="1438033"/>
            <a:ext cx="6803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10.1.0.0/24</a:t>
            </a:r>
            <a:endParaRPr lang="ko-KR" altLang="en-US" sz="600" dirty="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173D39D7-88CF-4F83-9612-07D26CAF3BEF}"/>
              </a:ext>
            </a:extLst>
          </p:cNvPr>
          <p:cNvSpPr txBox="1"/>
          <p:nvPr/>
        </p:nvSpPr>
        <p:spPr>
          <a:xfrm>
            <a:off x="9527498" y="1873972"/>
            <a:ext cx="9802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 b="1" i="0" u="none" strike="noStrike" dirty="0">
                <a:effectLst/>
              </a:rPr>
              <a:t>t4g.medium 2</a:t>
            </a:r>
            <a:r>
              <a:rPr lang="ko-KR" altLang="en-US" sz="600" b="1" i="0" u="none" strike="noStrike" dirty="0">
                <a:effectLst/>
              </a:rPr>
              <a:t>개</a:t>
            </a:r>
            <a:endParaRPr lang="en-US" altLang="ko-KR" sz="600" b="1" i="0" u="none" strike="noStrike" dirty="0">
              <a:effectLst/>
            </a:endParaRPr>
          </a:p>
        </p:txBody>
      </p:sp>
      <p:cxnSp>
        <p:nvCxnSpPr>
          <p:cNvPr id="337" name="Elbow Connector 10">
            <a:extLst>
              <a:ext uri="{FF2B5EF4-FFF2-40B4-BE49-F238E27FC236}">
                <a16:creationId xmlns:a16="http://schemas.microsoft.com/office/drawing/2014/main" id="{0BE48346-D50F-41A4-8FB9-9720143567E0}"/>
              </a:ext>
            </a:extLst>
          </p:cNvPr>
          <p:cNvCxnSpPr>
            <a:cxnSpLocks/>
            <a:stCxn id="325" idx="2"/>
            <a:endCxn id="328" idx="1"/>
          </p:cNvCxnSpPr>
          <p:nvPr/>
        </p:nvCxnSpPr>
        <p:spPr>
          <a:xfrm rot="16200000" flipH="1">
            <a:off x="8348109" y="1908194"/>
            <a:ext cx="134466" cy="733773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Elbow Connector 10">
            <a:extLst>
              <a:ext uri="{FF2B5EF4-FFF2-40B4-BE49-F238E27FC236}">
                <a16:creationId xmlns:a16="http://schemas.microsoft.com/office/drawing/2014/main" id="{C3E2FE6E-1D72-4B0C-BF65-37DF6AAD5A1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738263" y="1834879"/>
            <a:ext cx="31966" cy="753242"/>
          </a:xfrm>
          <a:prstGeom prst="bentConnector3">
            <a:avLst>
              <a:gd name="adj1" fmla="val -406648"/>
            </a:avLst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ectangle 12">
            <a:extLst>
              <a:ext uri="{FF2B5EF4-FFF2-40B4-BE49-F238E27FC236}">
                <a16:creationId xmlns:a16="http://schemas.microsoft.com/office/drawing/2014/main" id="{667C64F6-2E85-42C5-8D5B-774E972D6955}"/>
              </a:ext>
            </a:extLst>
          </p:cNvPr>
          <p:cNvSpPr/>
          <p:nvPr/>
        </p:nvSpPr>
        <p:spPr>
          <a:xfrm>
            <a:off x="7319112" y="1189909"/>
            <a:ext cx="1536905" cy="90492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342" name="Graphic 18">
            <a:extLst>
              <a:ext uri="{FF2B5EF4-FFF2-40B4-BE49-F238E27FC236}">
                <a16:creationId xmlns:a16="http://schemas.microsoft.com/office/drawing/2014/main" id="{A83AEEDE-258B-489E-A689-11A4B7FD2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393" y="1201004"/>
            <a:ext cx="145583" cy="145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5" name="Rectangle 7">
            <a:extLst>
              <a:ext uri="{FF2B5EF4-FFF2-40B4-BE49-F238E27FC236}">
                <a16:creationId xmlns:a16="http://schemas.microsoft.com/office/drawing/2014/main" id="{221EE0D5-0D73-4089-B5CB-FA7A3FBAC456}"/>
              </a:ext>
            </a:extLst>
          </p:cNvPr>
          <p:cNvSpPr/>
          <p:nvPr/>
        </p:nvSpPr>
        <p:spPr>
          <a:xfrm>
            <a:off x="9317775" y="1324851"/>
            <a:ext cx="1352870" cy="7216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46" name="Graphic 23">
            <a:extLst>
              <a:ext uri="{FF2B5EF4-FFF2-40B4-BE49-F238E27FC236}">
                <a16:creationId xmlns:a16="http://schemas.microsoft.com/office/drawing/2014/main" id="{0E5076A1-7D57-406F-90C5-F4B4C923B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748" y="996910"/>
            <a:ext cx="166681" cy="166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7" name="Rectangle 31">
            <a:extLst>
              <a:ext uri="{FF2B5EF4-FFF2-40B4-BE49-F238E27FC236}">
                <a16:creationId xmlns:a16="http://schemas.microsoft.com/office/drawing/2014/main" id="{18509DEA-3DA1-4AD6-A02E-3607303C7301}"/>
              </a:ext>
            </a:extLst>
          </p:cNvPr>
          <p:cNvSpPr/>
          <p:nvPr/>
        </p:nvSpPr>
        <p:spPr>
          <a:xfrm>
            <a:off x="9009731" y="996911"/>
            <a:ext cx="1825194" cy="121841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Ubuntu</a:t>
            </a:r>
            <a:r>
              <a:rPr lang="en-US" altLang="ko-KR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(WAS)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8" name="Graphic 35">
            <a:extLst>
              <a:ext uri="{FF2B5EF4-FFF2-40B4-BE49-F238E27FC236}">
                <a16:creationId xmlns:a16="http://schemas.microsoft.com/office/drawing/2014/main" id="{9FE93C17-15A0-420D-9E0A-7D625A008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304" y="1322106"/>
            <a:ext cx="18466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9" name="Graphic 62">
            <a:extLst>
              <a:ext uri="{FF2B5EF4-FFF2-40B4-BE49-F238E27FC236}">
                <a16:creationId xmlns:a16="http://schemas.microsoft.com/office/drawing/2014/main" id="{FC35EB09-21CC-465B-81DD-ABCC91F20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469" y="1582381"/>
            <a:ext cx="317469" cy="317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1" name="Rectangle 12">
            <a:extLst>
              <a:ext uri="{FF2B5EF4-FFF2-40B4-BE49-F238E27FC236}">
                <a16:creationId xmlns:a16="http://schemas.microsoft.com/office/drawing/2014/main" id="{E15F9478-386D-437B-BECA-0114AC200FDB}"/>
              </a:ext>
            </a:extLst>
          </p:cNvPr>
          <p:cNvSpPr/>
          <p:nvPr/>
        </p:nvSpPr>
        <p:spPr>
          <a:xfrm>
            <a:off x="9192984" y="1197382"/>
            <a:ext cx="1536905" cy="90492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352" name="Graphic 18">
            <a:extLst>
              <a:ext uri="{FF2B5EF4-FFF2-40B4-BE49-F238E27FC236}">
                <a16:creationId xmlns:a16="http://schemas.microsoft.com/office/drawing/2014/main" id="{A8E7E82B-F0E3-4C39-8D6A-28B3E219A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265" y="1208477"/>
            <a:ext cx="145583" cy="145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3" name="Rectangle 10">
            <a:extLst>
              <a:ext uri="{FF2B5EF4-FFF2-40B4-BE49-F238E27FC236}">
                <a16:creationId xmlns:a16="http://schemas.microsoft.com/office/drawing/2014/main" id="{EDB22DD4-31FE-4960-A158-3A569754E9C8}"/>
              </a:ext>
            </a:extLst>
          </p:cNvPr>
          <p:cNvSpPr/>
          <p:nvPr/>
        </p:nvSpPr>
        <p:spPr>
          <a:xfrm>
            <a:off x="6933523" y="633411"/>
            <a:ext cx="4976122" cy="193802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354" name="Graphic 34">
            <a:extLst>
              <a:ext uri="{FF2B5EF4-FFF2-40B4-BE49-F238E27FC236}">
                <a16:creationId xmlns:a16="http://schemas.microsoft.com/office/drawing/2014/main" id="{257B5CF3-F9F6-4B74-81A7-09FA35CFE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864" y="454732"/>
            <a:ext cx="165638" cy="1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5" name="Rectangle 6">
            <a:extLst>
              <a:ext uri="{FF2B5EF4-FFF2-40B4-BE49-F238E27FC236}">
                <a16:creationId xmlns:a16="http://schemas.microsoft.com/office/drawing/2014/main" id="{8F4664F6-12A3-434F-BF52-7A3175C42C21}"/>
              </a:ext>
            </a:extLst>
          </p:cNvPr>
          <p:cNvSpPr/>
          <p:nvPr/>
        </p:nvSpPr>
        <p:spPr>
          <a:xfrm>
            <a:off x="6796399" y="459069"/>
            <a:ext cx="5189768" cy="214173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6FB59A5B-1420-47BE-90CA-57A435F4C09B}"/>
              </a:ext>
            </a:extLst>
          </p:cNvPr>
          <p:cNvSpPr/>
          <p:nvPr/>
        </p:nvSpPr>
        <p:spPr>
          <a:xfrm>
            <a:off x="3340915" y="2402484"/>
            <a:ext cx="1370228" cy="6556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67" name="Graphic 23">
            <a:extLst>
              <a:ext uri="{FF2B5EF4-FFF2-40B4-BE49-F238E27FC236}">
                <a16:creationId xmlns:a16="http://schemas.microsoft.com/office/drawing/2014/main" id="{EB5C8A24-1908-48F0-AADB-20ACA4CB9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888" y="2074543"/>
            <a:ext cx="166681" cy="166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" name="Rectangle 31">
            <a:extLst>
              <a:ext uri="{FF2B5EF4-FFF2-40B4-BE49-F238E27FC236}">
                <a16:creationId xmlns:a16="http://schemas.microsoft.com/office/drawing/2014/main" id="{97B41635-3E32-4FF5-95D0-DC3678CA8B97}"/>
              </a:ext>
            </a:extLst>
          </p:cNvPr>
          <p:cNvSpPr/>
          <p:nvPr/>
        </p:nvSpPr>
        <p:spPr>
          <a:xfrm>
            <a:off x="3032871" y="2074544"/>
            <a:ext cx="1825194" cy="112695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altLang="ko-KR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Ubuntu(WAS)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0" name="Graphic 35">
            <a:extLst>
              <a:ext uri="{FF2B5EF4-FFF2-40B4-BE49-F238E27FC236}">
                <a16:creationId xmlns:a16="http://schemas.microsoft.com/office/drawing/2014/main" id="{5731A15A-6DF6-4BA7-A0DD-B343B7745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915" y="2408281"/>
            <a:ext cx="168010" cy="16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1" name="Graphic 62">
            <a:extLst>
              <a:ext uri="{FF2B5EF4-FFF2-40B4-BE49-F238E27FC236}">
                <a16:creationId xmlns:a16="http://schemas.microsoft.com/office/drawing/2014/main" id="{0E07E038-66EA-41C8-B455-B1B0DEE75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347" y="2657812"/>
            <a:ext cx="270030" cy="27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3" name="Rectangle 12">
            <a:extLst>
              <a:ext uri="{FF2B5EF4-FFF2-40B4-BE49-F238E27FC236}">
                <a16:creationId xmlns:a16="http://schemas.microsoft.com/office/drawing/2014/main" id="{6329B2DE-B293-439F-AF52-720DCFD0C7C1}"/>
              </a:ext>
            </a:extLst>
          </p:cNvPr>
          <p:cNvSpPr/>
          <p:nvPr/>
        </p:nvSpPr>
        <p:spPr>
          <a:xfrm>
            <a:off x="3216124" y="2275015"/>
            <a:ext cx="1536905" cy="82834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374" name="Graphic 18">
            <a:extLst>
              <a:ext uri="{FF2B5EF4-FFF2-40B4-BE49-F238E27FC236}">
                <a16:creationId xmlns:a16="http://schemas.microsoft.com/office/drawing/2014/main" id="{B57ECA8A-CAE9-48B1-90BD-8180ECCD7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405" y="2286110"/>
            <a:ext cx="145583" cy="145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2" name="Rectangle 8">
            <a:extLst>
              <a:ext uri="{FF2B5EF4-FFF2-40B4-BE49-F238E27FC236}">
                <a16:creationId xmlns:a16="http://schemas.microsoft.com/office/drawing/2014/main" id="{DC73B47C-E270-4C85-B4DF-F459C0FC286C}"/>
              </a:ext>
            </a:extLst>
          </p:cNvPr>
          <p:cNvSpPr/>
          <p:nvPr/>
        </p:nvSpPr>
        <p:spPr>
          <a:xfrm>
            <a:off x="6586343" y="278963"/>
            <a:ext cx="5505884" cy="240734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대전</a:t>
            </a:r>
            <a:endParaRPr lang="en-US" sz="6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3" name="Graphic 25">
            <a:extLst>
              <a:ext uri="{FF2B5EF4-FFF2-40B4-BE49-F238E27FC236}">
                <a16:creationId xmlns:a16="http://schemas.microsoft.com/office/drawing/2014/main" id="{90CF1925-71D8-4D7D-8D5C-A12ABD536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343" y="280344"/>
            <a:ext cx="165638" cy="1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7" name="Rectangle 7">
            <a:extLst>
              <a:ext uri="{FF2B5EF4-FFF2-40B4-BE49-F238E27FC236}">
                <a16:creationId xmlns:a16="http://schemas.microsoft.com/office/drawing/2014/main" id="{CB582DC5-BF90-4B8D-852C-504BB5958351}"/>
              </a:ext>
            </a:extLst>
          </p:cNvPr>
          <p:cNvSpPr/>
          <p:nvPr/>
        </p:nvSpPr>
        <p:spPr>
          <a:xfrm>
            <a:off x="10965064" y="993791"/>
            <a:ext cx="705395" cy="120953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388" name="TextBox 20">
            <a:extLst>
              <a:ext uri="{FF2B5EF4-FFF2-40B4-BE49-F238E27FC236}">
                <a16:creationId xmlns:a16="http://schemas.microsoft.com/office/drawing/2014/main" id="{CEA0926C-157A-496F-BAE4-AD7120BDE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39154" y="1665297"/>
            <a:ext cx="46242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standby</a:t>
            </a:r>
          </a:p>
        </p:txBody>
      </p:sp>
      <p:pic>
        <p:nvPicPr>
          <p:cNvPr id="389" name="Graphic 35">
            <a:extLst>
              <a:ext uri="{FF2B5EF4-FFF2-40B4-BE49-F238E27FC236}">
                <a16:creationId xmlns:a16="http://schemas.microsoft.com/office/drawing/2014/main" id="{3DCC4B3F-5E9F-4646-A3B0-C27875240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64" y="989826"/>
            <a:ext cx="160922" cy="160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0" name="TextBox 389">
            <a:extLst>
              <a:ext uri="{FF2B5EF4-FFF2-40B4-BE49-F238E27FC236}">
                <a16:creationId xmlns:a16="http://schemas.microsoft.com/office/drawing/2014/main" id="{E4AA9FF4-7458-42DC-BBBD-F011F7D3C49D}"/>
              </a:ext>
            </a:extLst>
          </p:cNvPr>
          <p:cNvSpPr txBox="1"/>
          <p:nvPr/>
        </p:nvSpPr>
        <p:spPr>
          <a:xfrm>
            <a:off x="11073909" y="1773400"/>
            <a:ext cx="5638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10.2.0.0/24</a:t>
            </a:r>
            <a:endParaRPr lang="ko-KR" altLang="en-US" sz="600" dirty="0"/>
          </a:p>
        </p:txBody>
      </p:sp>
      <p:pic>
        <p:nvPicPr>
          <p:cNvPr id="391" name="Graphic 53">
            <a:extLst>
              <a:ext uri="{FF2B5EF4-FFF2-40B4-BE49-F238E27FC236}">
                <a16:creationId xmlns:a16="http://schemas.microsoft.com/office/drawing/2014/main" id="{D7CFCBAD-D728-4EDF-97FC-C33995F70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678" y="1339745"/>
            <a:ext cx="280994" cy="28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5" name="Elbow Connector 10">
            <a:extLst>
              <a:ext uri="{FF2B5EF4-FFF2-40B4-BE49-F238E27FC236}">
                <a16:creationId xmlns:a16="http://schemas.microsoft.com/office/drawing/2014/main" id="{E76469C6-876F-46EE-8973-B614A87DC196}"/>
              </a:ext>
            </a:extLst>
          </p:cNvPr>
          <p:cNvCxnSpPr>
            <a:cxnSpLocks/>
            <a:stCxn id="86" idx="3"/>
            <a:endCxn id="63" idx="1"/>
          </p:cNvCxnSpPr>
          <p:nvPr/>
        </p:nvCxnSpPr>
        <p:spPr>
          <a:xfrm>
            <a:off x="438760" y="1187487"/>
            <a:ext cx="309914" cy="65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Rectangle 9">
            <a:extLst>
              <a:ext uri="{FF2B5EF4-FFF2-40B4-BE49-F238E27FC236}">
                <a16:creationId xmlns:a16="http://schemas.microsoft.com/office/drawing/2014/main" id="{32C16FCE-42CD-4940-BB67-D1C109ACDA54}"/>
              </a:ext>
            </a:extLst>
          </p:cNvPr>
          <p:cNvSpPr/>
          <p:nvPr/>
        </p:nvSpPr>
        <p:spPr>
          <a:xfrm>
            <a:off x="6511916" y="61372"/>
            <a:ext cx="5643567" cy="26804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34" name="Graphic 20">
            <a:extLst>
              <a:ext uri="{FF2B5EF4-FFF2-40B4-BE49-F238E27FC236}">
                <a16:creationId xmlns:a16="http://schemas.microsoft.com/office/drawing/2014/main" id="{1B0DED78-DBF5-4601-B860-DD423E880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271" y="75928"/>
            <a:ext cx="165488" cy="16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6" name="Elbow Connector 10">
            <a:extLst>
              <a:ext uri="{FF2B5EF4-FFF2-40B4-BE49-F238E27FC236}">
                <a16:creationId xmlns:a16="http://schemas.microsoft.com/office/drawing/2014/main" id="{81CEF3C1-B5FE-48FD-AFBB-1F42E4A9537C}"/>
              </a:ext>
            </a:extLst>
          </p:cNvPr>
          <p:cNvCxnSpPr>
            <a:cxnSpLocks/>
            <a:stCxn id="175" idx="2"/>
            <a:endCxn id="212" idx="3"/>
          </p:cNvCxnSpPr>
          <p:nvPr/>
        </p:nvCxnSpPr>
        <p:spPr>
          <a:xfrm rot="5400000">
            <a:off x="2085042" y="4037183"/>
            <a:ext cx="369193" cy="3387568"/>
          </a:xfrm>
          <a:prstGeom prst="bentConnector2">
            <a:avLst/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꺾인 연결선 62">
            <a:extLst>
              <a:ext uri="{FF2B5EF4-FFF2-40B4-BE49-F238E27FC236}">
                <a16:creationId xmlns:a16="http://schemas.microsoft.com/office/drawing/2014/main" id="{CAFE0364-7392-47CD-9235-655002047A1F}"/>
              </a:ext>
            </a:extLst>
          </p:cNvPr>
          <p:cNvCxnSpPr>
            <a:cxnSpLocks/>
            <a:stCxn id="606" idx="3"/>
            <a:endCxn id="1026" idx="1"/>
          </p:cNvCxnSpPr>
          <p:nvPr/>
        </p:nvCxnSpPr>
        <p:spPr>
          <a:xfrm flipV="1">
            <a:off x="9772884" y="3953952"/>
            <a:ext cx="240174" cy="61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꺾인 연결선 62">
            <a:extLst>
              <a:ext uri="{FF2B5EF4-FFF2-40B4-BE49-F238E27FC236}">
                <a16:creationId xmlns:a16="http://schemas.microsoft.com/office/drawing/2014/main" id="{D04E9E5B-C559-4D24-8372-155C8FCF4A6B}"/>
              </a:ext>
            </a:extLst>
          </p:cNvPr>
          <p:cNvCxnSpPr>
            <a:cxnSpLocks/>
            <a:stCxn id="622" idx="3"/>
            <a:endCxn id="193" idx="1"/>
          </p:cNvCxnSpPr>
          <p:nvPr/>
        </p:nvCxnSpPr>
        <p:spPr>
          <a:xfrm>
            <a:off x="8358061" y="3934017"/>
            <a:ext cx="386987" cy="40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꺾인 연결선 62">
            <a:extLst>
              <a:ext uri="{FF2B5EF4-FFF2-40B4-BE49-F238E27FC236}">
                <a16:creationId xmlns:a16="http://schemas.microsoft.com/office/drawing/2014/main" id="{A4E79A2A-9D7F-48D6-BA84-8E952EAAF2CE}"/>
              </a:ext>
            </a:extLst>
          </p:cNvPr>
          <p:cNvCxnSpPr>
            <a:cxnSpLocks/>
            <a:stCxn id="170" idx="0"/>
            <a:endCxn id="193" idx="0"/>
          </p:cNvCxnSpPr>
          <p:nvPr/>
        </p:nvCxnSpPr>
        <p:spPr>
          <a:xfrm rot="16200000" flipH="1">
            <a:off x="8250834" y="3140471"/>
            <a:ext cx="14628" cy="1294211"/>
          </a:xfrm>
          <a:prstGeom prst="bentConnector3">
            <a:avLst>
              <a:gd name="adj1" fmla="val -124704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꺾인 연결선 62">
            <a:extLst>
              <a:ext uri="{FF2B5EF4-FFF2-40B4-BE49-F238E27FC236}">
                <a16:creationId xmlns:a16="http://schemas.microsoft.com/office/drawing/2014/main" id="{14E57C12-A486-48B6-ABB6-4BE82866F124}"/>
              </a:ext>
            </a:extLst>
          </p:cNvPr>
          <p:cNvCxnSpPr>
            <a:cxnSpLocks/>
            <a:stCxn id="170" idx="0"/>
            <a:endCxn id="706" idx="0"/>
          </p:cNvCxnSpPr>
          <p:nvPr/>
        </p:nvCxnSpPr>
        <p:spPr>
          <a:xfrm rot="5400000" flipH="1" flipV="1">
            <a:off x="8828485" y="2540114"/>
            <a:ext cx="22707" cy="2457590"/>
          </a:xfrm>
          <a:prstGeom prst="bentConnector3">
            <a:avLst>
              <a:gd name="adj1" fmla="val 77115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꺾인 연결선 62">
            <a:extLst>
              <a:ext uri="{FF2B5EF4-FFF2-40B4-BE49-F238E27FC236}">
                <a16:creationId xmlns:a16="http://schemas.microsoft.com/office/drawing/2014/main" id="{1BC98305-6755-43A6-B398-AA1485EAD2EF}"/>
              </a:ext>
            </a:extLst>
          </p:cNvPr>
          <p:cNvCxnSpPr>
            <a:cxnSpLocks/>
            <a:stCxn id="170" idx="0"/>
            <a:endCxn id="167" idx="0"/>
          </p:cNvCxnSpPr>
          <p:nvPr/>
        </p:nvCxnSpPr>
        <p:spPr>
          <a:xfrm rot="5400000" flipH="1" flipV="1">
            <a:off x="9563112" y="1825453"/>
            <a:ext cx="2741" cy="3906878"/>
          </a:xfrm>
          <a:prstGeom prst="bentConnector3">
            <a:avLst>
              <a:gd name="adj1" fmla="val 680467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Elbow Connector 10">
            <a:extLst>
              <a:ext uri="{FF2B5EF4-FFF2-40B4-BE49-F238E27FC236}">
                <a16:creationId xmlns:a16="http://schemas.microsoft.com/office/drawing/2014/main" id="{F4C11FC4-49A2-4E0D-B8DF-1F5409E2773D}"/>
              </a:ext>
            </a:extLst>
          </p:cNvPr>
          <p:cNvCxnSpPr>
            <a:cxnSpLocks/>
            <a:stCxn id="120" idx="2"/>
          </p:cNvCxnSpPr>
          <p:nvPr/>
        </p:nvCxnSpPr>
        <p:spPr>
          <a:xfrm rot="5400000" flipH="1" flipV="1">
            <a:off x="1403888" y="349233"/>
            <a:ext cx="3932612" cy="6314106"/>
          </a:xfrm>
          <a:prstGeom prst="bentConnector4">
            <a:avLst>
              <a:gd name="adj1" fmla="val -25189"/>
              <a:gd name="adj2" fmla="val 96868"/>
            </a:avLst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꺾인 연결선 62">
            <a:extLst>
              <a:ext uri="{FF2B5EF4-FFF2-40B4-BE49-F238E27FC236}">
                <a16:creationId xmlns:a16="http://schemas.microsoft.com/office/drawing/2014/main" id="{64FE949D-4CFB-4B63-B92C-F04DF0AD2A9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71362" y="1105055"/>
            <a:ext cx="1624641" cy="7024674"/>
          </a:xfrm>
          <a:prstGeom prst="bentConnector4">
            <a:avLst>
              <a:gd name="adj1" fmla="val -67595"/>
              <a:gd name="adj2" fmla="val 88553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Elbow Connector 10">
            <a:extLst>
              <a:ext uri="{FF2B5EF4-FFF2-40B4-BE49-F238E27FC236}">
                <a16:creationId xmlns:a16="http://schemas.microsoft.com/office/drawing/2014/main" id="{EC0C45DB-0A5F-4803-B6E5-F1C3EC5606C0}"/>
              </a:ext>
            </a:extLst>
          </p:cNvPr>
          <p:cNvCxnSpPr>
            <a:cxnSpLocks/>
            <a:stCxn id="211" idx="0"/>
            <a:endCxn id="157" idx="2"/>
          </p:cNvCxnSpPr>
          <p:nvPr/>
        </p:nvCxnSpPr>
        <p:spPr>
          <a:xfrm rot="5400000" flipH="1" flipV="1">
            <a:off x="2284527" y="2758812"/>
            <a:ext cx="314887" cy="189447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Elbow Connector 10">
            <a:extLst>
              <a:ext uri="{FF2B5EF4-FFF2-40B4-BE49-F238E27FC236}">
                <a16:creationId xmlns:a16="http://schemas.microsoft.com/office/drawing/2014/main" id="{81FC68D8-2052-4151-9105-7A3BD8E7ABD7}"/>
              </a:ext>
            </a:extLst>
          </p:cNvPr>
          <p:cNvCxnSpPr>
            <a:cxnSpLocks/>
            <a:stCxn id="211" idx="0"/>
            <a:endCxn id="119" idx="0"/>
          </p:cNvCxnSpPr>
          <p:nvPr/>
        </p:nvCxnSpPr>
        <p:spPr>
          <a:xfrm rot="16200000" flipH="1">
            <a:off x="2129432" y="3228792"/>
            <a:ext cx="19509" cy="1288909"/>
          </a:xfrm>
          <a:prstGeom prst="bentConnector3">
            <a:avLst>
              <a:gd name="adj1" fmla="val -758204"/>
            </a:avLst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4" name="Graphic 19">
            <a:extLst>
              <a:ext uri="{FF2B5EF4-FFF2-40B4-BE49-F238E27FC236}">
                <a16:creationId xmlns:a16="http://schemas.microsoft.com/office/drawing/2014/main" id="{C158FDA1-FF54-4146-B11C-528B1FB7F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980" y="1299219"/>
            <a:ext cx="201012" cy="22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05" name="꺾인 연결선 62">
            <a:extLst>
              <a:ext uri="{FF2B5EF4-FFF2-40B4-BE49-F238E27FC236}">
                <a16:creationId xmlns:a16="http://schemas.microsoft.com/office/drawing/2014/main" id="{77B6F8E9-25D9-4FA5-ACD9-2808C0B56F85}"/>
              </a:ext>
            </a:extLst>
          </p:cNvPr>
          <p:cNvCxnSpPr>
            <a:cxnSpLocks/>
          </p:cNvCxnSpPr>
          <p:nvPr/>
        </p:nvCxnSpPr>
        <p:spPr>
          <a:xfrm flipV="1">
            <a:off x="10766170" y="3936042"/>
            <a:ext cx="283556" cy="181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" name="Rectangle 8">
            <a:extLst>
              <a:ext uri="{FF2B5EF4-FFF2-40B4-BE49-F238E27FC236}">
                <a16:creationId xmlns:a16="http://schemas.microsoft.com/office/drawing/2014/main" id="{0E7D9D35-3960-4DA5-8F5C-BE6B4F4CFE62}"/>
              </a:ext>
            </a:extLst>
          </p:cNvPr>
          <p:cNvSpPr/>
          <p:nvPr/>
        </p:nvSpPr>
        <p:spPr>
          <a:xfrm>
            <a:off x="9403095" y="3757555"/>
            <a:ext cx="1331076" cy="60683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7" name="Elbow Connector 10">
            <a:extLst>
              <a:ext uri="{FF2B5EF4-FFF2-40B4-BE49-F238E27FC236}">
                <a16:creationId xmlns:a16="http://schemas.microsoft.com/office/drawing/2014/main" id="{E75829ED-29F9-4805-9C80-28D7C0089074}"/>
              </a:ext>
            </a:extLst>
          </p:cNvPr>
          <p:cNvCxnSpPr>
            <a:cxnSpLocks/>
            <a:stCxn id="86" idx="0"/>
            <a:endCxn id="433" idx="1"/>
          </p:cNvCxnSpPr>
          <p:nvPr/>
        </p:nvCxnSpPr>
        <p:spPr>
          <a:xfrm rot="16200000" flipH="1">
            <a:off x="3174900" y="-1935435"/>
            <a:ext cx="407484" cy="6266547"/>
          </a:xfrm>
          <a:prstGeom prst="bentConnector4">
            <a:avLst>
              <a:gd name="adj1" fmla="val -225502"/>
              <a:gd name="adj2" fmla="val 97178"/>
            </a:avLst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8" name="Graphic 8">
            <a:extLst>
              <a:ext uri="{FF2B5EF4-FFF2-40B4-BE49-F238E27FC236}">
                <a16:creationId xmlns:a16="http://schemas.microsoft.com/office/drawing/2014/main" id="{6A0C041D-A9EF-4669-BE43-8BF5EE607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249" y="903047"/>
            <a:ext cx="220422" cy="22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9" name="TextBox 9">
            <a:extLst>
              <a:ext uri="{FF2B5EF4-FFF2-40B4-BE49-F238E27FC236}">
                <a16:creationId xmlns:a16="http://schemas.microsoft.com/office/drawing/2014/main" id="{8DEE80A3-9FE1-4FA4-ACBC-E8A54B2E1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3476" y="1123469"/>
            <a:ext cx="8539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DB backup</a:t>
            </a:r>
          </a:p>
        </p:txBody>
      </p:sp>
      <p:sp>
        <p:nvSpPr>
          <p:cNvPr id="714" name="Rectangle 30">
            <a:extLst>
              <a:ext uri="{FF2B5EF4-FFF2-40B4-BE49-F238E27FC236}">
                <a16:creationId xmlns:a16="http://schemas.microsoft.com/office/drawing/2014/main" id="{5317CFBA-E4D3-4EFC-A55F-0ACB069CD4AE}"/>
              </a:ext>
            </a:extLst>
          </p:cNvPr>
          <p:cNvSpPr/>
          <p:nvPr/>
        </p:nvSpPr>
        <p:spPr>
          <a:xfrm>
            <a:off x="4000530" y="652827"/>
            <a:ext cx="1655367" cy="853946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cxnSp>
        <p:nvCxnSpPr>
          <p:cNvPr id="715" name="Elbow Connector 10">
            <a:extLst>
              <a:ext uri="{FF2B5EF4-FFF2-40B4-BE49-F238E27FC236}">
                <a16:creationId xmlns:a16="http://schemas.microsoft.com/office/drawing/2014/main" id="{6A4B213E-27CA-4910-9E00-692A6F245B8A}"/>
              </a:ext>
            </a:extLst>
          </p:cNvPr>
          <p:cNvCxnSpPr>
            <a:cxnSpLocks/>
            <a:stCxn id="636" idx="0"/>
          </p:cNvCxnSpPr>
          <p:nvPr/>
        </p:nvCxnSpPr>
        <p:spPr>
          <a:xfrm flipV="1">
            <a:off x="5278784" y="1486257"/>
            <a:ext cx="0" cy="625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Elbow Connector 10">
            <a:extLst>
              <a:ext uri="{FF2B5EF4-FFF2-40B4-BE49-F238E27FC236}">
                <a16:creationId xmlns:a16="http://schemas.microsoft.com/office/drawing/2014/main" id="{FFAAEE17-A9D5-4463-AA43-229170AEC156}"/>
              </a:ext>
            </a:extLst>
          </p:cNvPr>
          <p:cNvCxnSpPr>
            <a:cxnSpLocks/>
            <a:stCxn id="143" idx="3"/>
            <a:endCxn id="714" idx="3"/>
          </p:cNvCxnSpPr>
          <p:nvPr/>
        </p:nvCxnSpPr>
        <p:spPr>
          <a:xfrm flipV="1">
            <a:off x="4744787" y="1079800"/>
            <a:ext cx="911110" cy="3203809"/>
          </a:xfrm>
          <a:prstGeom prst="bentConnector3">
            <a:avLst>
              <a:gd name="adj1" fmla="val 133946"/>
            </a:avLst>
          </a:prstGeom>
          <a:ln w="28575">
            <a:solidFill>
              <a:schemeClr val="accent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8" name="그림 717">
            <a:extLst>
              <a:ext uri="{FF2B5EF4-FFF2-40B4-BE49-F238E27FC236}">
                <a16:creationId xmlns:a16="http://schemas.microsoft.com/office/drawing/2014/main" id="{9C5C0A7F-AAD2-493A-ADF9-1A915C1BD0E2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478" y="4058190"/>
            <a:ext cx="385782" cy="458572"/>
          </a:xfrm>
          <a:prstGeom prst="rect">
            <a:avLst/>
          </a:prstGeom>
        </p:spPr>
      </p:pic>
      <p:sp>
        <p:nvSpPr>
          <p:cNvPr id="719" name="TextBox 718">
            <a:extLst>
              <a:ext uri="{FF2B5EF4-FFF2-40B4-BE49-F238E27FC236}">
                <a16:creationId xmlns:a16="http://schemas.microsoft.com/office/drawing/2014/main" id="{42DDCBAC-4FF0-4BD4-B829-D2A1E92E861D}"/>
              </a:ext>
            </a:extLst>
          </p:cNvPr>
          <p:cNvSpPr txBox="1"/>
          <p:nvPr/>
        </p:nvSpPr>
        <p:spPr>
          <a:xfrm>
            <a:off x="6448511" y="4463331"/>
            <a:ext cx="928720" cy="276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(Optional)</a:t>
            </a:r>
          </a:p>
          <a:p>
            <a:pPr algn="ctr"/>
            <a:r>
              <a:rPr lang="en-US" altLang="ko-KR" sz="600" dirty="0"/>
              <a:t>Collector proxy(VPN)</a:t>
            </a:r>
            <a:endParaRPr lang="ko-KR" altLang="en-US" sz="600" dirty="0"/>
          </a:p>
        </p:txBody>
      </p:sp>
      <p:cxnSp>
        <p:nvCxnSpPr>
          <p:cNvPr id="724" name="Elbow Connector 10">
            <a:extLst>
              <a:ext uri="{FF2B5EF4-FFF2-40B4-BE49-F238E27FC236}">
                <a16:creationId xmlns:a16="http://schemas.microsoft.com/office/drawing/2014/main" id="{0B5372B1-C956-4B96-A3AF-43FA26416EA5}"/>
              </a:ext>
            </a:extLst>
          </p:cNvPr>
          <p:cNvCxnSpPr>
            <a:cxnSpLocks/>
            <a:stCxn id="143" idx="3"/>
            <a:endCxn id="718" idx="1"/>
          </p:cNvCxnSpPr>
          <p:nvPr/>
        </p:nvCxnSpPr>
        <p:spPr>
          <a:xfrm>
            <a:off x="4744787" y="4283609"/>
            <a:ext cx="1988691" cy="3867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9" name="TextBox 728">
            <a:extLst>
              <a:ext uri="{FF2B5EF4-FFF2-40B4-BE49-F238E27FC236}">
                <a16:creationId xmlns:a16="http://schemas.microsoft.com/office/drawing/2014/main" id="{58EA1827-F9A9-4BC7-BF55-8DCB683204AE}"/>
              </a:ext>
            </a:extLst>
          </p:cNvPr>
          <p:cNvSpPr txBox="1"/>
          <p:nvPr/>
        </p:nvSpPr>
        <p:spPr>
          <a:xfrm>
            <a:off x="4922528" y="4005462"/>
            <a:ext cx="928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err="1"/>
              <a:t>Log&amp;event</a:t>
            </a:r>
            <a:endParaRPr lang="ko-KR" altLang="en-US" sz="800" dirty="0"/>
          </a:p>
        </p:txBody>
      </p:sp>
      <p:cxnSp>
        <p:nvCxnSpPr>
          <p:cNvPr id="730" name="Elbow Connector 10">
            <a:extLst>
              <a:ext uri="{FF2B5EF4-FFF2-40B4-BE49-F238E27FC236}">
                <a16:creationId xmlns:a16="http://schemas.microsoft.com/office/drawing/2014/main" id="{99D6DB8B-71E2-4A0A-A489-98ECEFF2F6B6}"/>
              </a:ext>
            </a:extLst>
          </p:cNvPr>
          <p:cNvCxnSpPr>
            <a:cxnSpLocks/>
            <a:stCxn id="211" idx="0"/>
            <a:endCxn id="143" idx="0"/>
          </p:cNvCxnSpPr>
          <p:nvPr/>
        </p:nvCxnSpPr>
        <p:spPr>
          <a:xfrm rot="16200000" flipH="1">
            <a:off x="2920027" y="2438198"/>
            <a:ext cx="13036" cy="2863625"/>
          </a:xfrm>
          <a:prstGeom prst="bentConnector3">
            <a:avLst>
              <a:gd name="adj1" fmla="val -1203460"/>
            </a:avLst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TextBox 9">
            <a:extLst>
              <a:ext uri="{FF2B5EF4-FFF2-40B4-BE49-F238E27FC236}">
                <a16:creationId xmlns:a16="http://schemas.microsoft.com/office/drawing/2014/main" id="{3C59513C-0364-41BB-ADA7-B0CD675FB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707" y="1636058"/>
            <a:ext cx="67714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DB backup</a:t>
            </a:r>
          </a:p>
        </p:txBody>
      </p:sp>
      <p:pic>
        <p:nvPicPr>
          <p:cNvPr id="1026" name="Picture 2" descr="Logic Apps | Microsoft Azure Color">
            <a:extLst>
              <a:ext uri="{FF2B5EF4-FFF2-40B4-BE49-F238E27FC236}">
                <a16:creationId xmlns:a16="http://schemas.microsoft.com/office/drawing/2014/main" id="{DFA21254-6185-4C40-AB9F-E066B52CF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058" y="3868330"/>
            <a:ext cx="226567" cy="17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8" name="TextBox 757">
            <a:extLst>
              <a:ext uri="{FF2B5EF4-FFF2-40B4-BE49-F238E27FC236}">
                <a16:creationId xmlns:a16="http://schemas.microsoft.com/office/drawing/2014/main" id="{36E450DC-0D94-41A3-91FE-E9ED8C568595}"/>
              </a:ext>
            </a:extLst>
          </p:cNvPr>
          <p:cNvSpPr txBox="1"/>
          <p:nvPr/>
        </p:nvSpPr>
        <p:spPr>
          <a:xfrm>
            <a:off x="9873336" y="4050315"/>
            <a:ext cx="5467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Playbooks</a:t>
            </a:r>
            <a:endParaRPr lang="ko-KR" altLang="en-US" sz="600" dirty="0"/>
          </a:p>
        </p:txBody>
      </p:sp>
      <p:cxnSp>
        <p:nvCxnSpPr>
          <p:cNvPr id="768" name="꺾인 연결선 62">
            <a:extLst>
              <a:ext uri="{FF2B5EF4-FFF2-40B4-BE49-F238E27FC236}">
                <a16:creationId xmlns:a16="http://schemas.microsoft.com/office/drawing/2014/main" id="{C2D195DF-9A73-4EFB-BBC8-7B7258868777}"/>
              </a:ext>
            </a:extLst>
          </p:cNvPr>
          <p:cNvCxnSpPr>
            <a:cxnSpLocks/>
            <a:stCxn id="1026" idx="3"/>
            <a:endCxn id="188" idx="1"/>
          </p:cNvCxnSpPr>
          <p:nvPr/>
        </p:nvCxnSpPr>
        <p:spPr>
          <a:xfrm flipV="1">
            <a:off x="10239625" y="3952943"/>
            <a:ext cx="237111" cy="100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Elbow Connector 10">
            <a:extLst>
              <a:ext uri="{FF2B5EF4-FFF2-40B4-BE49-F238E27FC236}">
                <a16:creationId xmlns:a16="http://schemas.microsoft.com/office/drawing/2014/main" id="{19D947E6-F169-402D-9DBE-DA14A5EA60E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83675" y="489006"/>
            <a:ext cx="2783692" cy="4161164"/>
          </a:xfrm>
          <a:prstGeom prst="bentConnector4">
            <a:avLst>
              <a:gd name="adj1" fmla="val 9482"/>
              <a:gd name="adj2" fmla="val 105063"/>
            </a:avLst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7" name="Elbow Connector 10">
            <a:extLst>
              <a:ext uri="{FF2B5EF4-FFF2-40B4-BE49-F238E27FC236}">
                <a16:creationId xmlns:a16="http://schemas.microsoft.com/office/drawing/2014/main" id="{3B8C387E-8D87-4587-A8C1-AE1CA3C83DE1}"/>
              </a:ext>
            </a:extLst>
          </p:cNvPr>
          <p:cNvCxnSpPr>
            <a:cxnSpLocks/>
            <a:stCxn id="718" idx="3"/>
            <a:endCxn id="283" idx="2"/>
          </p:cNvCxnSpPr>
          <p:nvPr/>
        </p:nvCxnSpPr>
        <p:spPr>
          <a:xfrm>
            <a:off x="7119260" y="4287476"/>
            <a:ext cx="1080495" cy="104028"/>
          </a:xfrm>
          <a:prstGeom prst="bentConnector4">
            <a:avLst>
              <a:gd name="adj1" fmla="val 44824"/>
              <a:gd name="adj2" fmla="val 250808"/>
            </a:avLst>
          </a:prstGeom>
          <a:ln w="28575">
            <a:solidFill>
              <a:schemeClr val="accent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" name="TextBox 11">
            <a:extLst>
              <a:ext uri="{FF2B5EF4-FFF2-40B4-BE49-F238E27FC236}">
                <a16:creationId xmlns:a16="http://schemas.microsoft.com/office/drawing/2014/main" id="{AF20D60B-A332-41C7-862E-2F7134519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778" y="2858768"/>
            <a:ext cx="62149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동기화</a:t>
            </a:r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826" name="Elbow Connector 10">
            <a:extLst>
              <a:ext uri="{FF2B5EF4-FFF2-40B4-BE49-F238E27FC236}">
                <a16:creationId xmlns:a16="http://schemas.microsoft.com/office/drawing/2014/main" id="{4657425D-EF45-4E57-8ED9-30621E8B5C5B}"/>
              </a:ext>
            </a:extLst>
          </p:cNvPr>
          <p:cNvCxnSpPr>
            <a:cxnSpLocks/>
          </p:cNvCxnSpPr>
          <p:nvPr/>
        </p:nvCxnSpPr>
        <p:spPr>
          <a:xfrm flipV="1">
            <a:off x="5623234" y="2225682"/>
            <a:ext cx="5700282" cy="609916"/>
          </a:xfrm>
          <a:prstGeom prst="bentConnector2">
            <a:avLst/>
          </a:prstGeom>
          <a:ln w="28575">
            <a:solidFill>
              <a:srgbClr val="4662E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05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2" name="Elbow Connector 10">
            <a:extLst>
              <a:ext uri="{FF2B5EF4-FFF2-40B4-BE49-F238E27FC236}">
                <a16:creationId xmlns:a16="http://schemas.microsoft.com/office/drawing/2014/main" id="{19D947E6-F169-402D-9DBE-DA14A5EA60EE}"/>
              </a:ext>
            </a:extLst>
          </p:cNvPr>
          <p:cNvCxnSpPr>
            <a:cxnSpLocks/>
            <a:endCxn id="714" idx="0"/>
          </p:cNvCxnSpPr>
          <p:nvPr/>
        </p:nvCxnSpPr>
        <p:spPr>
          <a:xfrm>
            <a:off x="1540016" y="3847906"/>
            <a:ext cx="3706583" cy="1282345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6" name="Rectangle 7">
            <a:extLst>
              <a:ext uri="{FF2B5EF4-FFF2-40B4-BE49-F238E27FC236}">
                <a16:creationId xmlns:a16="http://schemas.microsoft.com/office/drawing/2014/main" id="{738CD695-189D-4188-BDE2-396B163238CF}"/>
              </a:ext>
            </a:extLst>
          </p:cNvPr>
          <p:cNvSpPr/>
          <p:nvPr/>
        </p:nvSpPr>
        <p:spPr>
          <a:xfrm>
            <a:off x="5065524" y="2221997"/>
            <a:ext cx="672579" cy="10693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17" name="Rectangle 32">
            <a:extLst>
              <a:ext uri="{FF2B5EF4-FFF2-40B4-BE49-F238E27FC236}">
                <a16:creationId xmlns:a16="http://schemas.microsoft.com/office/drawing/2014/main" id="{57439E48-F3F5-4259-AD34-97BF06FC63EC}"/>
              </a:ext>
            </a:extLst>
          </p:cNvPr>
          <p:cNvSpPr/>
          <p:nvPr/>
        </p:nvSpPr>
        <p:spPr>
          <a:xfrm>
            <a:off x="3116205" y="1148179"/>
            <a:ext cx="1539951" cy="5790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09" name="Rectangle 7">
            <a:extLst>
              <a:ext uri="{FF2B5EF4-FFF2-40B4-BE49-F238E27FC236}">
                <a16:creationId xmlns:a16="http://schemas.microsoft.com/office/drawing/2014/main" id="{55EF0BC5-6825-4CD2-8890-A683AEEC6D98}"/>
              </a:ext>
            </a:extLst>
          </p:cNvPr>
          <p:cNvSpPr/>
          <p:nvPr/>
        </p:nvSpPr>
        <p:spPr>
          <a:xfrm>
            <a:off x="1113927" y="5223664"/>
            <a:ext cx="1420224" cy="55226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6" name="Rectangle 7">
            <a:extLst>
              <a:ext uri="{FF2B5EF4-FFF2-40B4-BE49-F238E27FC236}">
                <a16:creationId xmlns:a16="http://schemas.microsoft.com/office/drawing/2014/main" id="{16FECB5D-6DC9-4238-B594-CA14AE90E891}"/>
              </a:ext>
            </a:extLst>
          </p:cNvPr>
          <p:cNvSpPr/>
          <p:nvPr/>
        </p:nvSpPr>
        <p:spPr>
          <a:xfrm>
            <a:off x="1599934" y="2513145"/>
            <a:ext cx="1370228" cy="6556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D501E13-DA94-442F-B3A5-278B4BAE9D75}"/>
              </a:ext>
            </a:extLst>
          </p:cNvPr>
          <p:cNvSpPr/>
          <p:nvPr/>
        </p:nvSpPr>
        <p:spPr>
          <a:xfrm>
            <a:off x="762057" y="623210"/>
            <a:ext cx="5696280" cy="58002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695F56FF-A8AD-43F8-878E-062E2D467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4" y="615148"/>
            <a:ext cx="165488" cy="16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DD4C876B-1B59-45D7-93E0-952CB6EE2386}"/>
              </a:ext>
            </a:extLst>
          </p:cNvPr>
          <p:cNvSpPr/>
          <p:nvPr/>
        </p:nvSpPr>
        <p:spPr>
          <a:xfrm>
            <a:off x="805394" y="867504"/>
            <a:ext cx="5533092" cy="5497573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서울</a:t>
            </a:r>
            <a:endParaRPr lang="en-US" sz="6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3D47E032-11F6-4B06-B151-D6897FEB8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04" y="861737"/>
            <a:ext cx="185840" cy="18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phic 23">
            <a:extLst>
              <a:ext uri="{FF2B5EF4-FFF2-40B4-BE49-F238E27FC236}">
                <a16:creationId xmlns:a16="http://schemas.microsoft.com/office/drawing/2014/main" id="{12A1698B-68AC-45DB-BE2E-101E2B3DB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07" y="2185204"/>
            <a:ext cx="166681" cy="166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31">
            <a:extLst>
              <a:ext uri="{FF2B5EF4-FFF2-40B4-BE49-F238E27FC236}">
                <a16:creationId xmlns:a16="http://schemas.microsoft.com/office/drawing/2014/main" id="{C2388E1A-8038-4AD0-B4B6-258FC4CCC0B0}"/>
              </a:ext>
            </a:extLst>
          </p:cNvPr>
          <p:cNvSpPr/>
          <p:nvPr/>
        </p:nvSpPr>
        <p:spPr>
          <a:xfrm>
            <a:off x="1291890" y="2185205"/>
            <a:ext cx="1825194" cy="112695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altLang="ko-KR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Ubuntu(WEB)</a:t>
            </a:r>
          </a:p>
          <a:p>
            <a:pPr>
              <a:defRPr/>
            </a:pPr>
            <a:endParaRPr lang="en-US" altLang="ko-KR" sz="6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3CE6D9-DB54-484E-B0B5-3FBC8A25DB6B}"/>
              </a:ext>
            </a:extLst>
          </p:cNvPr>
          <p:cNvSpPr txBox="1"/>
          <p:nvPr/>
        </p:nvSpPr>
        <p:spPr>
          <a:xfrm>
            <a:off x="2365096" y="2524884"/>
            <a:ext cx="6803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10.0.0.0/24</a:t>
            </a:r>
            <a:endParaRPr lang="ko-KR" altLang="en-US" sz="600" dirty="0"/>
          </a:p>
        </p:txBody>
      </p:sp>
      <p:pic>
        <p:nvPicPr>
          <p:cNvPr id="48" name="Graphic 35">
            <a:extLst>
              <a:ext uri="{FF2B5EF4-FFF2-40B4-BE49-F238E27FC236}">
                <a16:creationId xmlns:a16="http://schemas.microsoft.com/office/drawing/2014/main" id="{7680D3AD-A16E-408C-B735-F6F180FD8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934" y="2518942"/>
            <a:ext cx="168010" cy="16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Graphic 18">
            <a:extLst>
              <a:ext uri="{FF2B5EF4-FFF2-40B4-BE49-F238E27FC236}">
                <a16:creationId xmlns:a16="http://schemas.microsoft.com/office/drawing/2014/main" id="{E9274FCC-87F2-4FD2-AF82-AF28FC024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120" y="5423360"/>
            <a:ext cx="260801" cy="260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35">
            <a:extLst>
              <a:ext uri="{FF2B5EF4-FFF2-40B4-BE49-F238E27FC236}">
                <a16:creationId xmlns:a16="http://schemas.microsoft.com/office/drawing/2014/main" id="{265216B2-DA04-4A7D-B01B-F96E5D53A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233" y="5220843"/>
            <a:ext cx="201786" cy="2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539C957A-3B4E-4CC3-984A-29DD5CB4D86F}"/>
              </a:ext>
            </a:extLst>
          </p:cNvPr>
          <p:cNvSpPr txBox="1"/>
          <p:nvPr/>
        </p:nvSpPr>
        <p:spPr>
          <a:xfrm>
            <a:off x="1885958" y="5229008"/>
            <a:ext cx="6864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10.3.0.0/24</a:t>
            </a:r>
            <a:endParaRPr lang="ko-KR" altLang="en-US" sz="600" dirty="0"/>
          </a:p>
        </p:txBody>
      </p:sp>
      <p:pic>
        <p:nvPicPr>
          <p:cNvPr id="116" name="Graphic 27">
            <a:extLst>
              <a:ext uri="{FF2B5EF4-FFF2-40B4-BE49-F238E27FC236}">
                <a16:creationId xmlns:a16="http://schemas.microsoft.com/office/drawing/2014/main" id="{69CD46FA-DFB0-47AC-AAC7-1753F9FB2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430" y="5435822"/>
            <a:ext cx="260801" cy="260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34">
            <a:extLst>
              <a:ext uri="{FF2B5EF4-FFF2-40B4-BE49-F238E27FC236}">
                <a16:creationId xmlns:a16="http://schemas.microsoft.com/office/drawing/2014/main" id="{CC4511FF-95EE-44AC-BFE4-3B404CA33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85" y="1114151"/>
            <a:ext cx="177912" cy="1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Graphic 24">
            <a:extLst>
              <a:ext uri="{FF2B5EF4-FFF2-40B4-BE49-F238E27FC236}">
                <a16:creationId xmlns:a16="http://schemas.microsoft.com/office/drawing/2014/main" id="{5684BC04-0741-4C9B-A838-149FE9805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799" y="3315086"/>
            <a:ext cx="246807" cy="246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" name="Graphic 19">
            <a:extLst>
              <a:ext uri="{FF2B5EF4-FFF2-40B4-BE49-F238E27FC236}">
                <a16:creationId xmlns:a16="http://schemas.microsoft.com/office/drawing/2014/main" id="{D4B60389-512E-45C5-BF83-404F59A0D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160" y="4023450"/>
            <a:ext cx="237585" cy="237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0" name="Graphic 35">
            <a:extLst>
              <a:ext uri="{FF2B5EF4-FFF2-40B4-BE49-F238E27FC236}">
                <a16:creationId xmlns:a16="http://schemas.microsoft.com/office/drawing/2014/main" id="{87CB7E6C-E3DE-4346-909C-4D4DA695C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786" y="4336196"/>
            <a:ext cx="321772" cy="32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1" name="Rectangle 13">
            <a:extLst>
              <a:ext uri="{FF2B5EF4-FFF2-40B4-BE49-F238E27FC236}">
                <a16:creationId xmlns:a16="http://schemas.microsoft.com/office/drawing/2014/main" id="{F344C454-BAE2-4F9A-A1C5-D2CC84EDA7CC}"/>
              </a:ext>
            </a:extLst>
          </p:cNvPr>
          <p:cNvSpPr/>
          <p:nvPr/>
        </p:nvSpPr>
        <p:spPr>
          <a:xfrm>
            <a:off x="1244820" y="4011958"/>
            <a:ext cx="609305" cy="66597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Rectangle 30">
            <a:extLst>
              <a:ext uri="{FF2B5EF4-FFF2-40B4-BE49-F238E27FC236}">
                <a16:creationId xmlns:a16="http://schemas.microsoft.com/office/drawing/2014/main" id="{7610768C-37CC-45D5-A2E2-3C322C2F0A09}"/>
              </a:ext>
            </a:extLst>
          </p:cNvPr>
          <p:cNvSpPr/>
          <p:nvPr/>
        </p:nvSpPr>
        <p:spPr>
          <a:xfrm>
            <a:off x="1069557" y="5012612"/>
            <a:ext cx="1502864" cy="83448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64" name="TextBox 21">
            <a:extLst>
              <a:ext uri="{FF2B5EF4-FFF2-40B4-BE49-F238E27FC236}">
                <a16:creationId xmlns:a16="http://schemas.microsoft.com/office/drawing/2014/main" id="{9EF6944D-5114-4DFB-8ADF-3A3075D04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31" y="3104533"/>
            <a:ext cx="67229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인터넷 사용자</a:t>
            </a:r>
            <a:endParaRPr lang="en-US" altLang="en-US" sz="6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6">
            <a:extLst>
              <a:ext uri="{FF2B5EF4-FFF2-40B4-BE49-F238E27FC236}">
                <a16:creationId xmlns:a16="http://schemas.microsoft.com/office/drawing/2014/main" id="{7C8F14DE-914A-43DE-83B7-7BDE0C808638}"/>
              </a:ext>
            </a:extLst>
          </p:cNvPr>
          <p:cNvSpPr/>
          <p:nvPr/>
        </p:nvSpPr>
        <p:spPr>
          <a:xfrm>
            <a:off x="956127" y="1112348"/>
            <a:ext cx="5153163" cy="5182337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4" name="Graphic 28">
            <a:extLst>
              <a:ext uri="{FF2B5EF4-FFF2-40B4-BE49-F238E27FC236}">
                <a16:creationId xmlns:a16="http://schemas.microsoft.com/office/drawing/2014/main" id="{D671BADC-3C92-4B27-8581-ACB5CB8E9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96" y="1148178"/>
            <a:ext cx="197206" cy="19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0" name="Graphic 22">
            <a:extLst>
              <a:ext uri="{FF2B5EF4-FFF2-40B4-BE49-F238E27FC236}">
                <a16:creationId xmlns:a16="http://schemas.microsoft.com/office/drawing/2014/main" id="{DF547F03-3FD4-4CF7-80A8-0F691D144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45917" y="4872490"/>
            <a:ext cx="243095" cy="243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1" name="Graphic 23">
            <a:extLst>
              <a:ext uri="{FF2B5EF4-FFF2-40B4-BE49-F238E27FC236}">
                <a16:creationId xmlns:a16="http://schemas.microsoft.com/office/drawing/2014/main" id="{4E358FBC-AB62-4416-90FD-4B6FD5F36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 flipH="1">
            <a:off x="306895" y="2759957"/>
            <a:ext cx="294311" cy="294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2" name="TextBox 39">
            <a:extLst>
              <a:ext uri="{FF2B5EF4-FFF2-40B4-BE49-F238E27FC236}">
                <a16:creationId xmlns:a16="http://schemas.microsoft.com/office/drawing/2014/main" id="{E219CBAA-C4BF-4125-8132-5BCF5C729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16817" y="5146674"/>
            <a:ext cx="65029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내부 사용자</a:t>
            </a:r>
            <a:endParaRPr lang="en-US" altLang="en-US" sz="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5" name="Graphic 17">
            <a:extLst>
              <a:ext uri="{FF2B5EF4-FFF2-40B4-BE49-F238E27FC236}">
                <a16:creationId xmlns:a16="http://schemas.microsoft.com/office/drawing/2014/main" id="{4FAE6604-D74F-4AD6-8B65-5C7B3EBDE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288" y="4162340"/>
            <a:ext cx="222370" cy="22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Elbow Connector 10">
            <a:extLst>
              <a:ext uri="{FF2B5EF4-FFF2-40B4-BE49-F238E27FC236}">
                <a16:creationId xmlns:a16="http://schemas.microsoft.com/office/drawing/2014/main" id="{16B71D4C-09C3-4CE6-B9AA-E9BFB178103A}"/>
              </a:ext>
            </a:extLst>
          </p:cNvPr>
          <p:cNvCxnSpPr>
            <a:cxnSpLocks/>
            <a:endCxn id="368" idx="2"/>
          </p:cNvCxnSpPr>
          <p:nvPr/>
        </p:nvCxnSpPr>
        <p:spPr>
          <a:xfrm flipV="1">
            <a:off x="3225508" y="3312155"/>
            <a:ext cx="842990" cy="126334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30">
            <a:extLst>
              <a:ext uri="{FF2B5EF4-FFF2-40B4-BE49-F238E27FC236}">
                <a16:creationId xmlns:a16="http://schemas.microsoft.com/office/drawing/2014/main" id="{D8F9F9CE-4C2A-464E-A187-F92F95D4C97D}"/>
              </a:ext>
            </a:extLst>
          </p:cNvPr>
          <p:cNvSpPr/>
          <p:nvPr/>
        </p:nvSpPr>
        <p:spPr>
          <a:xfrm>
            <a:off x="1197887" y="1965446"/>
            <a:ext cx="4610374" cy="159644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138" name="TextBox 20">
            <a:extLst>
              <a:ext uri="{FF2B5EF4-FFF2-40B4-BE49-F238E27FC236}">
                <a16:creationId xmlns:a16="http://schemas.microsoft.com/office/drawing/2014/main" id="{F7B8E57F-96EE-438A-AEF0-1E6D3F3CA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6927" y="2897677"/>
            <a:ext cx="46242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master</a:t>
            </a:r>
          </a:p>
        </p:txBody>
      </p:sp>
      <p:pic>
        <p:nvPicPr>
          <p:cNvPr id="83" name="Graphic 13">
            <a:extLst>
              <a:ext uri="{FF2B5EF4-FFF2-40B4-BE49-F238E27FC236}">
                <a16:creationId xmlns:a16="http://schemas.microsoft.com/office/drawing/2014/main" id="{AE38D048-A9F0-4B61-BA73-C6BA29237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343" y="1346793"/>
            <a:ext cx="310495" cy="310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Graphic 62">
            <a:extLst>
              <a:ext uri="{FF2B5EF4-FFF2-40B4-BE49-F238E27FC236}">
                <a16:creationId xmlns:a16="http://schemas.microsoft.com/office/drawing/2014/main" id="{5B4F6E7F-07E4-42A6-8B5E-DFEFD2598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366" y="2768473"/>
            <a:ext cx="270030" cy="27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079641C0-3AD8-4DFC-890F-86E9FFA21F9A}"/>
              </a:ext>
            </a:extLst>
          </p:cNvPr>
          <p:cNvSpPr txBox="1"/>
          <p:nvPr/>
        </p:nvSpPr>
        <p:spPr>
          <a:xfrm>
            <a:off x="1899013" y="2996293"/>
            <a:ext cx="7837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b="1" dirty="0"/>
              <a:t>c5a.xlarge 2</a:t>
            </a:r>
            <a:r>
              <a:rPr lang="ko-KR" altLang="en-US" sz="600" b="1" dirty="0"/>
              <a:t>개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2D35B94-E0E8-4898-AFE3-B325CB6A7300}"/>
              </a:ext>
            </a:extLst>
          </p:cNvPr>
          <p:cNvSpPr txBox="1"/>
          <p:nvPr/>
        </p:nvSpPr>
        <p:spPr>
          <a:xfrm>
            <a:off x="4227776" y="2517636"/>
            <a:ext cx="6803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10.1.0.0/24</a:t>
            </a:r>
            <a:endParaRPr lang="ko-KR" altLang="en-US" sz="6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BCFAEC5-1087-4F64-BC48-BFAB17A12CC0}"/>
              </a:ext>
            </a:extLst>
          </p:cNvPr>
          <p:cNvSpPr txBox="1"/>
          <p:nvPr/>
        </p:nvSpPr>
        <p:spPr>
          <a:xfrm>
            <a:off x="3769828" y="3007308"/>
            <a:ext cx="8121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 b="1" i="0" u="none" strike="noStrike" dirty="0">
                <a:effectLst/>
              </a:rPr>
              <a:t>t4g.medium 2</a:t>
            </a:r>
            <a:r>
              <a:rPr lang="ko-KR" altLang="en-US" sz="600" b="1" i="0" u="none" strike="noStrike" dirty="0">
                <a:effectLst/>
              </a:rPr>
              <a:t>개</a:t>
            </a:r>
            <a:endParaRPr lang="en-US" altLang="ko-KR" sz="600" b="1" i="0" u="none" strike="noStrike" dirty="0">
              <a:effectLst/>
            </a:endParaRPr>
          </a:p>
        </p:txBody>
      </p:sp>
      <p:cxnSp>
        <p:nvCxnSpPr>
          <p:cNvPr id="156" name="Elbow Connector 10">
            <a:extLst>
              <a:ext uri="{FF2B5EF4-FFF2-40B4-BE49-F238E27FC236}">
                <a16:creationId xmlns:a16="http://schemas.microsoft.com/office/drawing/2014/main" id="{61CB4C45-1B75-4A15-AC34-931CBF4B3A38}"/>
              </a:ext>
            </a:extLst>
          </p:cNvPr>
          <p:cNvCxnSpPr>
            <a:cxnSpLocks/>
            <a:stCxn id="20" idx="2"/>
            <a:endCxn id="141" idx="1"/>
          </p:cNvCxnSpPr>
          <p:nvPr/>
        </p:nvCxnSpPr>
        <p:spPr>
          <a:xfrm rot="16200000" flipH="1">
            <a:off x="2542476" y="2974167"/>
            <a:ext cx="126334" cy="80231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0">
            <a:extLst>
              <a:ext uri="{FF2B5EF4-FFF2-40B4-BE49-F238E27FC236}">
                <a16:creationId xmlns:a16="http://schemas.microsoft.com/office/drawing/2014/main" id="{B9C139F9-2032-4398-9E82-6BB3B1AC1409}"/>
              </a:ext>
            </a:extLst>
          </p:cNvPr>
          <p:cNvSpPr/>
          <p:nvPr/>
        </p:nvSpPr>
        <p:spPr>
          <a:xfrm>
            <a:off x="1123718" y="1750701"/>
            <a:ext cx="4821855" cy="190856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cxnSp>
        <p:nvCxnSpPr>
          <p:cNvPr id="158" name="Elbow Connector 10">
            <a:extLst>
              <a:ext uri="{FF2B5EF4-FFF2-40B4-BE49-F238E27FC236}">
                <a16:creationId xmlns:a16="http://schemas.microsoft.com/office/drawing/2014/main" id="{B685D54E-BF35-449D-A227-EDB9F6A2A26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32534" y="2634705"/>
            <a:ext cx="20794" cy="1333316"/>
          </a:xfrm>
          <a:prstGeom prst="bentConnector3">
            <a:avLst>
              <a:gd name="adj1" fmla="val -582014"/>
            </a:avLst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0">
            <a:extLst>
              <a:ext uri="{FF2B5EF4-FFF2-40B4-BE49-F238E27FC236}">
                <a16:creationId xmlns:a16="http://schemas.microsoft.com/office/drawing/2014/main" id="{11AFF6D9-2084-4218-8BBD-EE3384014823}"/>
              </a:ext>
            </a:extLst>
          </p:cNvPr>
          <p:cNvCxnSpPr>
            <a:cxnSpLocks/>
            <a:stCxn id="83" idx="1"/>
            <a:endCxn id="580" idx="3"/>
          </p:cNvCxnSpPr>
          <p:nvPr/>
        </p:nvCxnSpPr>
        <p:spPr>
          <a:xfrm flipH="1">
            <a:off x="3497987" y="1502041"/>
            <a:ext cx="790356" cy="332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Elbow Connector 10">
            <a:extLst>
              <a:ext uri="{FF2B5EF4-FFF2-40B4-BE49-F238E27FC236}">
                <a16:creationId xmlns:a16="http://schemas.microsoft.com/office/drawing/2014/main" id="{4092273F-FC7B-4614-8A8F-DC782CDB9167}"/>
              </a:ext>
            </a:extLst>
          </p:cNvPr>
          <p:cNvCxnSpPr>
            <a:cxnSpLocks/>
            <a:stCxn id="271" idx="0"/>
            <a:endCxn id="202" idx="2"/>
          </p:cNvCxnSpPr>
          <p:nvPr/>
        </p:nvCxnSpPr>
        <p:spPr>
          <a:xfrm flipH="1" flipV="1">
            <a:off x="447955" y="2204116"/>
            <a:ext cx="6095" cy="55584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0" name="Graphic 24">
            <a:extLst>
              <a:ext uri="{FF2B5EF4-FFF2-40B4-BE49-F238E27FC236}">
                <a16:creationId xmlns:a16="http://schemas.microsoft.com/office/drawing/2014/main" id="{3E3A4229-779F-42D6-8875-249B5B384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718" y="1350728"/>
            <a:ext cx="309269" cy="309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7" name="Graphic 35">
            <a:extLst>
              <a:ext uri="{FF2B5EF4-FFF2-40B4-BE49-F238E27FC236}">
                <a16:creationId xmlns:a16="http://schemas.microsoft.com/office/drawing/2014/main" id="{F6312548-8870-405E-8DA1-03FF50930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087" y="2217810"/>
            <a:ext cx="160922" cy="160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0" name="Rectangle 12">
            <a:extLst>
              <a:ext uri="{FF2B5EF4-FFF2-40B4-BE49-F238E27FC236}">
                <a16:creationId xmlns:a16="http://schemas.microsoft.com/office/drawing/2014/main" id="{4B51CE6C-04E9-4B55-8E70-8E863B668F35}"/>
              </a:ext>
            </a:extLst>
          </p:cNvPr>
          <p:cNvSpPr/>
          <p:nvPr/>
        </p:nvSpPr>
        <p:spPr>
          <a:xfrm>
            <a:off x="1475143" y="2385676"/>
            <a:ext cx="1536905" cy="82834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711" name="Graphic 18">
            <a:extLst>
              <a:ext uri="{FF2B5EF4-FFF2-40B4-BE49-F238E27FC236}">
                <a16:creationId xmlns:a16="http://schemas.microsoft.com/office/drawing/2014/main" id="{D2EF9D06-9B41-43E0-A44B-F721CE6D6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424" y="2396771"/>
            <a:ext cx="145583" cy="145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Rectangle 13">
            <a:extLst>
              <a:ext uri="{FF2B5EF4-FFF2-40B4-BE49-F238E27FC236}">
                <a16:creationId xmlns:a16="http://schemas.microsoft.com/office/drawing/2014/main" id="{7D0264F7-81CC-4CED-BEAC-2CDF640CC045}"/>
              </a:ext>
            </a:extLst>
          </p:cNvPr>
          <p:cNvSpPr/>
          <p:nvPr/>
        </p:nvSpPr>
        <p:spPr>
          <a:xfrm>
            <a:off x="2073000" y="4115335"/>
            <a:ext cx="1561989" cy="58455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0" name="Graphic 17">
            <a:extLst>
              <a:ext uri="{FF2B5EF4-FFF2-40B4-BE49-F238E27FC236}">
                <a16:creationId xmlns:a16="http://schemas.microsoft.com/office/drawing/2014/main" id="{343A3AD6-5FC0-4E5E-A903-20AECEB62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741" y="4141258"/>
            <a:ext cx="407378" cy="40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4" name="Elbow Connector 10">
            <a:extLst>
              <a:ext uri="{FF2B5EF4-FFF2-40B4-BE49-F238E27FC236}">
                <a16:creationId xmlns:a16="http://schemas.microsoft.com/office/drawing/2014/main" id="{B4A65A92-AA68-47B3-BD92-8CBB9E42CF56}"/>
              </a:ext>
            </a:extLst>
          </p:cNvPr>
          <p:cNvCxnSpPr>
            <a:cxnSpLocks/>
            <a:stCxn id="270" idx="0"/>
            <a:endCxn id="120" idx="2"/>
          </p:cNvCxnSpPr>
          <p:nvPr/>
        </p:nvCxnSpPr>
        <p:spPr>
          <a:xfrm flipV="1">
            <a:off x="167465" y="4548636"/>
            <a:ext cx="483" cy="323854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39">
            <a:extLst>
              <a:ext uri="{FF2B5EF4-FFF2-40B4-BE49-F238E27FC236}">
                <a16:creationId xmlns:a16="http://schemas.microsoft.com/office/drawing/2014/main" id="{ECE57CCD-E0CA-41F1-9074-E7C9E2EFB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828" y="4718913"/>
            <a:ext cx="40530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A6C5B34-ECD1-4791-AE05-A6C1DF164385}"/>
              </a:ext>
            </a:extLst>
          </p:cNvPr>
          <p:cNvSpPr txBox="1"/>
          <p:nvPr/>
        </p:nvSpPr>
        <p:spPr>
          <a:xfrm>
            <a:off x="5104965" y="2996472"/>
            <a:ext cx="5638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10.2.0.0/24</a:t>
            </a:r>
            <a:endParaRPr lang="ko-KR" altLang="en-US" sz="600" dirty="0"/>
          </a:p>
        </p:txBody>
      </p:sp>
      <p:pic>
        <p:nvPicPr>
          <p:cNvPr id="92" name="Graphic 7">
            <a:extLst>
              <a:ext uri="{FF2B5EF4-FFF2-40B4-BE49-F238E27FC236}">
                <a16:creationId xmlns:a16="http://schemas.microsoft.com/office/drawing/2014/main" id="{1FADDD67-2A92-4E4F-8904-0A507B1F9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640" y="5042893"/>
            <a:ext cx="248438" cy="24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11">
            <a:extLst>
              <a:ext uri="{FF2B5EF4-FFF2-40B4-BE49-F238E27FC236}">
                <a16:creationId xmlns:a16="http://schemas.microsoft.com/office/drawing/2014/main" id="{F17536D6-26D6-4AED-B99C-3E8A8C974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307" y="5276621"/>
            <a:ext cx="9250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94" name="Graphic 23">
            <a:extLst>
              <a:ext uri="{FF2B5EF4-FFF2-40B4-BE49-F238E27FC236}">
                <a16:creationId xmlns:a16="http://schemas.microsoft.com/office/drawing/2014/main" id="{8F6FABED-AE06-44DC-ABFE-7C2CB8A5D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113" y="4159175"/>
            <a:ext cx="220763" cy="22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15">
            <a:extLst>
              <a:ext uri="{FF2B5EF4-FFF2-40B4-BE49-F238E27FC236}">
                <a16:creationId xmlns:a16="http://schemas.microsoft.com/office/drawing/2014/main" id="{2A6E1F00-6128-4CC7-8BA6-59CFBC944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4264" y="4404419"/>
            <a:ext cx="76397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CloudTrail</a:t>
            </a:r>
          </a:p>
        </p:txBody>
      </p:sp>
      <p:sp>
        <p:nvSpPr>
          <p:cNvPr id="96" name="TextBox 9">
            <a:extLst>
              <a:ext uri="{FF2B5EF4-FFF2-40B4-BE49-F238E27FC236}">
                <a16:creationId xmlns:a16="http://schemas.microsoft.com/office/drawing/2014/main" id="{443B9A9A-9CB1-4B90-B4C4-9FACBECC5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986" y="4383056"/>
            <a:ext cx="95418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100" name="Graphic 8">
            <a:extLst>
              <a:ext uri="{FF2B5EF4-FFF2-40B4-BE49-F238E27FC236}">
                <a16:creationId xmlns:a16="http://schemas.microsoft.com/office/drawing/2014/main" id="{818D7C71-4CC9-461A-A26E-114074935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916" y="5375125"/>
            <a:ext cx="214048" cy="21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9">
            <a:extLst>
              <a:ext uri="{FF2B5EF4-FFF2-40B4-BE49-F238E27FC236}">
                <a16:creationId xmlns:a16="http://schemas.microsoft.com/office/drawing/2014/main" id="{30AD79CD-F91F-437F-A7C7-2DE924861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7826" y="5600978"/>
            <a:ext cx="9372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Log &amp; event backup </a:t>
            </a:r>
          </a:p>
        </p:txBody>
      </p:sp>
      <p:pic>
        <p:nvPicPr>
          <p:cNvPr id="128" name="Graphic 53">
            <a:extLst>
              <a:ext uri="{FF2B5EF4-FFF2-40B4-BE49-F238E27FC236}">
                <a16:creationId xmlns:a16="http://schemas.microsoft.com/office/drawing/2014/main" id="{C88DE048-E47A-4F38-AB75-22351AA0B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082" y="2551266"/>
            <a:ext cx="280994" cy="28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4" name="Elbow Connector 10">
            <a:extLst>
              <a:ext uri="{FF2B5EF4-FFF2-40B4-BE49-F238E27FC236}">
                <a16:creationId xmlns:a16="http://schemas.microsoft.com/office/drawing/2014/main" id="{59877080-4938-47F0-8BB1-583AF2F00DE0}"/>
              </a:ext>
            </a:extLst>
          </p:cNvPr>
          <p:cNvCxnSpPr>
            <a:cxnSpLocks/>
            <a:stCxn id="119" idx="3"/>
            <a:endCxn id="24" idx="1"/>
          </p:cNvCxnSpPr>
          <p:nvPr/>
        </p:nvCxnSpPr>
        <p:spPr>
          <a:xfrm>
            <a:off x="3634989" y="4407614"/>
            <a:ext cx="398894" cy="278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0">
            <a:extLst>
              <a:ext uri="{FF2B5EF4-FFF2-40B4-BE49-F238E27FC236}">
                <a16:creationId xmlns:a16="http://schemas.microsoft.com/office/drawing/2014/main" id="{1555CE21-9ED8-4495-B319-9007DC7F9F68}"/>
              </a:ext>
            </a:extLst>
          </p:cNvPr>
          <p:cNvCxnSpPr>
            <a:cxnSpLocks/>
            <a:stCxn id="92" idx="1"/>
            <a:endCxn id="219" idx="3"/>
          </p:cNvCxnSpPr>
          <p:nvPr/>
        </p:nvCxnSpPr>
        <p:spPr>
          <a:xfrm rot="10800000" flipV="1">
            <a:off x="2572422" y="5167112"/>
            <a:ext cx="792219" cy="26274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Graphic 24">
            <a:extLst>
              <a:ext uri="{FF2B5EF4-FFF2-40B4-BE49-F238E27FC236}">
                <a16:creationId xmlns:a16="http://schemas.microsoft.com/office/drawing/2014/main" id="{D030055F-1736-42F8-9581-CFD8CD3F0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497" y="5857874"/>
            <a:ext cx="240342" cy="240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" name="TextBox 9">
            <a:extLst>
              <a:ext uri="{FF2B5EF4-FFF2-40B4-BE49-F238E27FC236}">
                <a16:creationId xmlns:a16="http://schemas.microsoft.com/office/drawing/2014/main" id="{41A264F5-25F5-42B3-8EDA-D43C4ECEF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7331" y="6115377"/>
            <a:ext cx="77285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(Amazon SNS)</a:t>
            </a:r>
          </a:p>
        </p:txBody>
      </p:sp>
      <p:pic>
        <p:nvPicPr>
          <p:cNvPr id="214" name="Graphic 50">
            <a:extLst>
              <a:ext uri="{FF2B5EF4-FFF2-40B4-BE49-F238E27FC236}">
                <a16:creationId xmlns:a16="http://schemas.microsoft.com/office/drawing/2014/main" id="{CB1110B8-B8DC-4835-B492-3B5875859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67" y="5804118"/>
            <a:ext cx="324492" cy="32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" name="TextBox 47">
            <a:extLst>
              <a:ext uri="{FF2B5EF4-FFF2-40B4-BE49-F238E27FC236}">
                <a16:creationId xmlns:a16="http://schemas.microsoft.com/office/drawing/2014/main" id="{1DB1545C-AA9A-488D-816E-617310E2B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06" y="6048437"/>
            <a:ext cx="47734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</p:txBody>
      </p:sp>
      <p:cxnSp>
        <p:nvCxnSpPr>
          <p:cNvPr id="300" name="Elbow Connector 10">
            <a:extLst>
              <a:ext uri="{FF2B5EF4-FFF2-40B4-BE49-F238E27FC236}">
                <a16:creationId xmlns:a16="http://schemas.microsoft.com/office/drawing/2014/main" id="{78161A18-A0B8-4CF8-A546-2779712016CF}"/>
              </a:ext>
            </a:extLst>
          </p:cNvPr>
          <p:cNvCxnSpPr>
            <a:cxnSpLocks/>
            <a:stCxn id="211" idx="2"/>
          </p:cNvCxnSpPr>
          <p:nvPr/>
        </p:nvCxnSpPr>
        <p:spPr>
          <a:xfrm flipH="1">
            <a:off x="1547079" y="4677935"/>
            <a:ext cx="2394" cy="36216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Picture 4" descr="Azure - Free shapes icons">
            <a:extLst>
              <a:ext uri="{FF2B5EF4-FFF2-40B4-BE49-F238E27FC236}">
                <a16:creationId xmlns:a16="http://schemas.microsoft.com/office/drawing/2014/main" id="{BD19500C-ADF7-4A4F-8D3E-43C651700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480" y="82386"/>
            <a:ext cx="221216" cy="22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그림 164">
            <a:extLst>
              <a:ext uri="{FF2B5EF4-FFF2-40B4-BE49-F238E27FC236}">
                <a16:creationId xmlns:a16="http://schemas.microsoft.com/office/drawing/2014/main" id="{AC66E4DE-2A88-461C-837C-2F4334214BC2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008377" y="300037"/>
            <a:ext cx="282058" cy="225076"/>
          </a:xfrm>
          <a:prstGeom prst="rect">
            <a:avLst/>
          </a:prstGeom>
        </p:spPr>
      </p:pic>
      <p:sp>
        <p:nvSpPr>
          <p:cNvPr id="395" name="TextBox 39">
            <a:extLst>
              <a:ext uri="{FF2B5EF4-FFF2-40B4-BE49-F238E27FC236}">
                <a16:creationId xmlns:a16="http://schemas.microsoft.com/office/drawing/2014/main" id="{6C91C8FF-C268-4F05-AC00-D01C56DA1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205" y="4185689"/>
            <a:ext cx="40530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</a:p>
        </p:txBody>
      </p:sp>
      <p:sp>
        <p:nvSpPr>
          <p:cNvPr id="323" name="Rectangle 7">
            <a:extLst>
              <a:ext uri="{FF2B5EF4-FFF2-40B4-BE49-F238E27FC236}">
                <a16:creationId xmlns:a16="http://schemas.microsoft.com/office/drawing/2014/main" id="{9EA813E8-032D-4F4F-B78C-ADE8E3C8058E}"/>
              </a:ext>
            </a:extLst>
          </p:cNvPr>
          <p:cNvSpPr/>
          <p:nvPr/>
        </p:nvSpPr>
        <p:spPr>
          <a:xfrm>
            <a:off x="7488030" y="3332746"/>
            <a:ext cx="1338326" cy="7216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24" name="Graphic 23">
            <a:extLst>
              <a:ext uri="{FF2B5EF4-FFF2-40B4-BE49-F238E27FC236}">
                <a16:creationId xmlns:a16="http://schemas.microsoft.com/office/drawing/2014/main" id="{94781529-B5DA-4085-9F58-B18826D04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003" y="3004805"/>
            <a:ext cx="166681" cy="166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5" name="Rectangle 31">
            <a:extLst>
              <a:ext uri="{FF2B5EF4-FFF2-40B4-BE49-F238E27FC236}">
                <a16:creationId xmlns:a16="http://schemas.microsoft.com/office/drawing/2014/main" id="{5BC5FE68-0024-427F-9860-1366F56ED5FC}"/>
              </a:ext>
            </a:extLst>
          </p:cNvPr>
          <p:cNvSpPr/>
          <p:nvPr/>
        </p:nvSpPr>
        <p:spPr>
          <a:xfrm>
            <a:off x="7179986" y="3004806"/>
            <a:ext cx="1825194" cy="121841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Ubuntu</a:t>
            </a:r>
            <a:r>
              <a:rPr lang="en-US" altLang="ko-KR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(WEB)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BFE536B7-DFE7-4DE2-BDB7-BEE2AB56714F}"/>
              </a:ext>
            </a:extLst>
          </p:cNvPr>
          <p:cNvSpPr txBox="1"/>
          <p:nvPr/>
        </p:nvSpPr>
        <p:spPr>
          <a:xfrm>
            <a:off x="8360503" y="3450592"/>
            <a:ext cx="6803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10.0.0.0/24</a:t>
            </a:r>
            <a:endParaRPr lang="ko-KR" altLang="en-US" sz="600" dirty="0"/>
          </a:p>
        </p:txBody>
      </p:sp>
      <p:pic>
        <p:nvPicPr>
          <p:cNvPr id="327" name="Graphic 35">
            <a:extLst>
              <a:ext uri="{FF2B5EF4-FFF2-40B4-BE49-F238E27FC236}">
                <a16:creationId xmlns:a16="http://schemas.microsoft.com/office/drawing/2014/main" id="{40D6820B-F6EB-481B-965B-CE11AF089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559" y="3330001"/>
            <a:ext cx="18466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" name="Graphic 24">
            <a:extLst>
              <a:ext uri="{FF2B5EF4-FFF2-40B4-BE49-F238E27FC236}">
                <a16:creationId xmlns:a16="http://schemas.microsoft.com/office/drawing/2014/main" id="{82608A51-4368-4326-9EB3-B46F070D5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356" y="4234278"/>
            <a:ext cx="246807" cy="246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0" name="Elbow Connector 10">
            <a:extLst>
              <a:ext uri="{FF2B5EF4-FFF2-40B4-BE49-F238E27FC236}">
                <a16:creationId xmlns:a16="http://schemas.microsoft.com/office/drawing/2014/main" id="{B7ACBEBC-0499-4820-B792-8792057D0A63}"/>
              </a:ext>
            </a:extLst>
          </p:cNvPr>
          <p:cNvCxnSpPr>
            <a:cxnSpLocks/>
            <a:stCxn id="328" idx="3"/>
            <a:endCxn id="347" idx="2"/>
          </p:cNvCxnSpPr>
          <p:nvPr/>
        </p:nvCxnSpPr>
        <p:spPr>
          <a:xfrm flipV="1">
            <a:off x="9073163" y="4230689"/>
            <a:ext cx="893292" cy="126993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tangle 30">
            <a:extLst>
              <a:ext uri="{FF2B5EF4-FFF2-40B4-BE49-F238E27FC236}">
                <a16:creationId xmlns:a16="http://schemas.microsoft.com/office/drawing/2014/main" id="{A2C7152F-5728-4805-85F0-2E1B997A2730}"/>
              </a:ext>
            </a:extLst>
          </p:cNvPr>
          <p:cNvSpPr/>
          <p:nvPr/>
        </p:nvSpPr>
        <p:spPr>
          <a:xfrm>
            <a:off x="7095503" y="2826509"/>
            <a:ext cx="4706716" cy="1654576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333" name="Graphic 62">
            <a:extLst>
              <a:ext uri="{FF2B5EF4-FFF2-40B4-BE49-F238E27FC236}">
                <a16:creationId xmlns:a16="http://schemas.microsoft.com/office/drawing/2014/main" id="{28E50FB0-1375-4F89-B32C-C200C1FD9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724" y="3590276"/>
            <a:ext cx="317469" cy="317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4" name="TextBox 333">
            <a:extLst>
              <a:ext uri="{FF2B5EF4-FFF2-40B4-BE49-F238E27FC236}">
                <a16:creationId xmlns:a16="http://schemas.microsoft.com/office/drawing/2014/main" id="{20003224-DCB7-4F30-BECE-E9230ABA1DF2}"/>
              </a:ext>
            </a:extLst>
          </p:cNvPr>
          <p:cNvSpPr txBox="1"/>
          <p:nvPr/>
        </p:nvSpPr>
        <p:spPr>
          <a:xfrm>
            <a:off x="7562042" y="3897123"/>
            <a:ext cx="98337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b="1" dirty="0"/>
              <a:t>c5a.xlarge 2</a:t>
            </a:r>
            <a:r>
              <a:rPr lang="ko-KR" altLang="en-US" sz="600" b="1" dirty="0"/>
              <a:t>개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BC87C4A1-F4A2-4D7D-8AFA-A2FA2DDA3560}"/>
              </a:ext>
            </a:extLst>
          </p:cNvPr>
          <p:cNvSpPr txBox="1"/>
          <p:nvPr/>
        </p:nvSpPr>
        <p:spPr>
          <a:xfrm>
            <a:off x="10242441" y="3453401"/>
            <a:ext cx="6803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10.1.0.0/24</a:t>
            </a:r>
            <a:endParaRPr lang="ko-KR" altLang="en-US" sz="600" dirty="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173D39D7-88CF-4F83-9612-07D26CAF3BEF}"/>
              </a:ext>
            </a:extLst>
          </p:cNvPr>
          <p:cNvSpPr txBox="1"/>
          <p:nvPr/>
        </p:nvSpPr>
        <p:spPr>
          <a:xfrm>
            <a:off x="9571625" y="3889340"/>
            <a:ext cx="9802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 b="1" i="0" u="none" strike="noStrike" dirty="0">
                <a:effectLst/>
              </a:rPr>
              <a:t>t4g.medium 2</a:t>
            </a:r>
            <a:r>
              <a:rPr lang="ko-KR" altLang="en-US" sz="600" b="1" i="0" u="none" strike="noStrike" dirty="0">
                <a:effectLst/>
              </a:rPr>
              <a:t>개</a:t>
            </a:r>
            <a:endParaRPr lang="en-US" altLang="ko-KR" sz="600" b="1" i="0" u="none" strike="noStrike" dirty="0">
              <a:effectLst/>
            </a:endParaRPr>
          </a:p>
        </p:txBody>
      </p:sp>
      <p:cxnSp>
        <p:nvCxnSpPr>
          <p:cNvPr id="337" name="Elbow Connector 10">
            <a:extLst>
              <a:ext uri="{FF2B5EF4-FFF2-40B4-BE49-F238E27FC236}">
                <a16:creationId xmlns:a16="http://schemas.microsoft.com/office/drawing/2014/main" id="{0BE48346-D50F-41A4-8FB9-9720143567E0}"/>
              </a:ext>
            </a:extLst>
          </p:cNvPr>
          <p:cNvCxnSpPr>
            <a:cxnSpLocks/>
            <a:stCxn id="325" idx="2"/>
            <a:endCxn id="328" idx="1"/>
          </p:cNvCxnSpPr>
          <p:nvPr/>
        </p:nvCxnSpPr>
        <p:spPr>
          <a:xfrm rot="16200000" flipH="1">
            <a:off x="8392236" y="3923562"/>
            <a:ext cx="134466" cy="733773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Elbow Connector 10">
            <a:extLst>
              <a:ext uri="{FF2B5EF4-FFF2-40B4-BE49-F238E27FC236}">
                <a16:creationId xmlns:a16="http://schemas.microsoft.com/office/drawing/2014/main" id="{C3E2FE6E-1D72-4B0C-BF65-37DF6AAD5A1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782390" y="3850247"/>
            <a:ext cx="31966" cy="753242"/>
          </a:xfrm>
          <a:prstGeom prst="bentConnector3">
            <a:avLst>
              <a:gd name="adj1" fmla="val -406648"/>
            </a:avLst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ectangle 12">
            <a:extLst>
              <a:ext uri="{FF2B5EF4-FFF2-40B4-BE49-F238E27FC236}">
                <a16:creationId xmlns:a16="http://schemas.microsoft.com/office/drawing/2014/main" id="{667C64F6-2E85-42C5-8D5B-774E972D6955}"/>
              </a:ext>
            </a:extLst>
          </p:cNvPr>
          <p:cNvSpPr/>
          <p:nvPr/>
        </p:nvSpPr>
        <p:spPr>
          <a:xfrm>
            <a:off x="7363239" y="3205277"/>
            <a:ext cx="1536905" cy="90492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342" name="Graphic 18">
            <a:extLst>
              <a:ext uri="{FF2B5EF4-FFF2-40B4-BE49-F238E27FC236}">
                <a16:creationId xmlns:a16="http://schemas.microsoft.com/office/drawing/2014/main" id="{A83AEEDE-258B-489E-A689-11A4B7FD2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520" y="3216372"/>
            <a:ext cx="145583" cy="145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5" name="Rectangle 7">
            <a:extLst>
              <a:ext uri="{FF2B5EF4-FFF2-40B4-BE49-F238E27FC236}">
                <a16:creationId xmlns:a16="http://schemas.microsoft.com/office/drawing/2014/main" id="{221EE0D5-0D73-4089-B5CB-FA7A3FBAC456}"/>
              </a:ext>
            </a:extLst>
          </p:cNvPr>
          <p:cNvSpPr/>
          <p:nvPr/>
        </p:nvSpPr>
        <p:spPr>
          <a:xfrm>
            <a:off x="9361902" y="3340219"/>
            <a:ext cx="1352870" cy="7216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46" name="Graphic 23">
            <a:extLst>
              <a:ext uri="{FF2B5EF4-FFF2-40B4-BE49-F238E27FC236}">
                <a16:creationId xmlns:a16="http://schemas.microsoft.com/office/drawing/2014/main" id="{0E5076A1-7D57-406F-90C5-F4B4C923B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875" y="3012278"/>
            <a:ext cx="166681" cy="166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7" name="Rectangle 31">
            <a:extLst>
              <a:ext uri="{FF2B5EF4-FFF2-40B4-BE49-F238E27FC236}">
                <a16:creationId xmlns:a16="http://schemas.microsoft.com/office/drawing/2014/main" id="{18509DEA-3DA1-4AD6-A02E-3607303C7301}"/>
              </a:ext>
            </a:extLst>
          </p:cNvPr>
          <p:cNvSpPr/>
          <p:nvPr/>
        </p:nvSpPr>
        <p:spPr>
          <a:xfrm>
            <a:off x="9053858" y="3012279"/>
            <a:ext cx="1825194" cy="121841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Ubuntu</a:t>
            </a:r>
            <a:r>
              <a:rPr lang="en-US" altLang="ko-KR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(WAS)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8" name="Graphic 35">
            <a:extLst>
              <a:ext uri="{FF2B5EF4-FFF2-40B4-BE49-F238E27FC236}">
                <a16:creationId xmlns:a16="http://schemas.microsoft.com/office/drawing/2014/main" id="{9FE93C17-15A0-420D-9E0A-7D625A008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431" y="3337474"/>
            <a:ext cx="18466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9" name="Graphic 62">
            <a:extLst>
              <a:ext uri="{FF2B5EF4-FFF2-40B4-BE49-F238E27FC236}">
                <a16:creationId xmlns:a16="http://schemas.microsoft.com/office/drawing/2014/main" id="{FC35EB09-21CC-465B-81DD-ABCC91F20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596" y="3597749"/>
            <a:ext cx="317469" cy="317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1" name="Rectangle 12">
            <a:extLst>
              <a:ext uri="{FF2B5EF4-FFF2-40B4-BE49-F238E27FC236}">
                <a16:creationId xmlns:a16="http://schemas.microsoft.com/office/drawing/2014/main" id="{E15F9478-386D-437B-BECA-0114AC200FDB}"/>
              </a:ext>
            </a:extLst>
          </p:cNvPr>
          <p:cNvSpPr/>
          <p:nvPr/>
        </p:nvSpPr>
        <p:spPr>
          <a:xfrm>
            <a:off x="9237111" y="3212750"/>
            <a:ext cx="1536905" cy="90492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352" name="Graphic 18">
            <a:extLst>
              <a:ext uri="{FF2B5EF4-FFF2-40B4-BE49-F238E27FC236}">
                <a16:creationId xmlns:a16="http://schemas.microsoft.com/office/drawing/2014/main" id="{A8E7E82B-F0E3-4C39-8D6A-28B3E219A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392" y="3223845"/>
            <a:ext cx="145583" cy="145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3" name="Rectangle 10">
            <a:extLst>
              <a:ext uri="{FF2B5EF4-FFF2-40B4-BE49-F238E27FC236}">
                <a16:creationId xmlns:a16="http://schemas.microsoft.com/office/drawing/2014/main" id="{EDB22DD4-31FE-4960-A158-3A569754E9C8}"/>
              </a:ext>
            </a:extLst>
          </p:cNvPr>
          <p:cNvSpPr/>
          <p:nvPr/>
        </p:nvSpPr>
        <p:spPr>
          <a:xfrm>
            <a:off x="7024925" y="2640513"/>
            <a:ext cx="4866123" cy="191609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354" name="Graphic 34">
            <a:extLst>
              <a:ext uri="{FF2B5EF4-FFF2-40B4-BE49-F238E27FC236}">
                <a16:creationId xmlns:a16="http://schemas.microsoft.com/office/drawing/2014/main" id="{257B5CF3-F9F6-4B74-81A7-09FA35CFE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852" y="2451579"/>
            <a:ext cx="165638" cy="1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5" name="Rectangle 6">
            <a:extLst>
              <a:ext uri="{FF2B5EF4-FFF2-40B4-BE49-F238E27FC236}">
                <a16:creationId xmlns:a16="http://schemas.microsoft.com/office/drawing/2014/main" id="{8F4664F6-12A3-434F-BF52-7A3175C42C21}"/>
              </a:ext>
            </a:extLst>
          </p:cNvPr>
          <p:cNvSpPr/>
          <p:nvPr/>
        </p:nvSpPr>
        <p:spPr>
          <a:xfrm>
            <a:off x="6913813" y="2449012"/>
            <a:ext cx="5034923" cy="215063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6FB59A5B-1420-47BE-90CA-57A435F4C09B}"/>
              </a:ext>
            </a:extLst>
          </p:cNvPr>
          <p:cNvSpPr/>
          <p:nvPr/>
        </p:nvSpPr>
        <p:spPr>
          <a:xfrm>
            <a:off x="3463945" y="2513144"/>
            <a:ext cx="1370228" cy="6556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67" name="Graphic 23">
            <a:extLst>
              <a:ext uri="{FF2B5EF4-FFF2-40B4-BE49-F238E27FC236}">
                <a16:creationId xmlns:a16="http://schemas.microsoft.com/office/drawing/2014/main" id="{EB5C8A24-1908-48F0-AADB-20ACA4CB9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918" y="2185203"/>
            <a:ext cx="166681" cy="166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" name="Rectangle 31">
            <a:extLst>
              <a:ext uri="{FF2B5EF4-FFF2-40B4-BE49-F238E27FC236}">
                <a16:creationId xmlns:a16="http://schemas.microsoft.com/office/drawing/2014/main" id="{97B41635-3E32-4FF5-95D0-DC3678CA8B97}"/>
              </a:ext>
            </a:extLst>
          </p:cNvPr>
          <p:cNvSpPr/>
          <p:nvPr/>
        </p:nvSpPr>
        <p:spPr>
          <a:xfrm>
            <a:off x="3155901" y="2185204"/>
            <a:ext cx="1825194" cy="112695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altLang="ko-KR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Ubuntu(WAS)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0" name="Graphic 35">
            <a:extLst>
              <a:ext uri="{FF2B5EF4-FFF2-40B4-BE49-F238E27FC236}">
                <a16:creationId xmlns:a16="http://schemas.microsoft.com/office/drawing/2014/main" id="{5731A15A-6DF6-4BA7-A0DD-B343B7745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45" y="2518941"/>
            <a:ext cx="168010" cy="16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1" name="Graphic 62">
            <a:extLst>
              <a:ext uri="{FF2B5EF4-FFF2-40B4-BE49-F238E27FC236}">
                <a16:creationId xmlns:a16="http://schemas.microsoft.com/office/drawing/2014/main" id="{0E07E038-66EA-41C8-B455-B1B0DEE75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377" y="2768472"/>
            <a:ext cx="270030" cy="27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3" name="Rectangle 12">
            <a:extLst>
              <a:ext uri="{FF2B5EF4-FFF2-40B4-BE49-F238E27FC236}">
                <a16:creationId xmlns:a16="http://schemas.microsoft.com/office/drawing/2014/main" id="{6329B2DE-B293-439F-AF52-720DCFD0C7C1}"/>
              </a:ext>
            </a:extLst>
          </p:cNvPr>
          <p:cNvSpPr/>
          <p:nvPr/>
        </p:nvSpPr>
        <p:spPr>
          <a:xfrm>
            <a:off x="3339154" y="2385675"/>
            <a:ext cx="1536905" cy="82834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374" name="Graphic 18">
            <a:extLst>
              <a:ext uri="{FF2B5EF4-FFF2-40B4-BE49-F238E27FC236}">
                <a16:creationId xmlns:a16="http://schemas.microsoft.com/office/drawing/2014/main" id="{B57ECA8A-CAE9-48B1-90BD-8180ECCD7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435" y="2396770"/>
            <a:ext cx="145583" cy="145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2" name="Rectangle 8">
            <a:extLst>
              <a:ext uri="{FF2B5EF4-FFF2-40B4-BE49-F238E27FC236}">
                <a16:creationId xmlns:a16="http://schemas.microsoft.com/office/drawing/2014/main" id="{DC73B47C-E270-4C85-B4DF-F459C0FC286C}"/>
              </a:ext>
            </a:extLst>
          </p:cNvPr>
          <p:cNvSpPr/>
          <p:nvPr/>
        </p:nvSpPr>
        <p:spPr>
          <a:xfrm>
            <a:off x="6757249" y="2252615"/>
            <a:ext cx="5274667" cy="244906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대전</a:t>
            </a:r>
            <a:endParaRPr lang="en-US" sz="6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3" name="Graphic 25">
            <a:extLst>
              <a:ext uri="{FF2B5EF4-FFF2-40B4-BE49-F238E27FC236}">
                <a16:creationId xmlns:a16="http://schemas.microsoft.com/office/drawing/2014/main" id="{90CF1925-71D8-4D7D-8D5C-A12ABD536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313" y="2259351"/>
            <a:ext cx="165638" cy="1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7" name="Rectangle 7">
            <a:extLst>
              <a:ext uri="{FF2B5EF4-FFF2-40B4-BE49-F238E27FC236}">
                <a16:creationId xmlns:a16="http://schemas.microsoft.com/office/drawing/2014/main" id="{CB582DC5-BF90-4B8D-852C-504BB5958351}"/>
              </a:ext>
            </a:extLst>
          </p:cNvPr>
          <p:cNvSpPr/>
          <p:nvPr/>
        </p:nvSpPr>
        <p:spPr>
          <a:xfrm>
            <a:off x="11009191" y="3009159"/>
            <a:ext cx="705395" cy="120953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388" name="TextBox 20">
            <a:extLst>
              <a:ext uri="{FF2B5EF4-FFF2-40B4-BE49-F238E27FC236}">
                <a16:creationId xmlns:a16="http://schemas.microsoft.com/office/drawing/2014/main" id="{CEA0926C-157A-496F-BAE4-AD7120BDE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3281" y="3680665"/>
            <a:ext cx="46242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standby</a:t>
            </a:r>
          </a:p>
        </p:txBody>
      </p:sp>
      <p:pic>
        <p:nvPicPr>
          <p:cNvPr id="389" name="Graphic 35">
            <a:extLst>
              <a:ext uri="{FF2B5EF4-FFF2-40B4-BE49-F238E27FC236}">
                <a16:creationId xmlns:a16="http://schemas.microsoft.com/office/drawing/2014/main" id="{3DCC4B3F-5E9F-4646-A3B0-C27875240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191" y="3005194"/>
            <a:ext cx="160922" cy="160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0" name="TextBox 389">
            <a:extLst>
              <a:ext uri="{FF2B5EF4-FFF2-40B4-BE49-F238E27FC236}">
                <a16:creationId xmlns:a16="http://schemas.microsoft.com/office/drawing/2014/main" id="{E4AA9FF4-7458-42DC-BBBD-F011F7D3C49D}"/>
              </a:ext>
            </a:extLst>
          </p:cNvPr>
          <p:cNvSpPr txBox="1"/>
          <p:nvPr/>
        </p:nvSpPr>
        <p:spPr>
          <a:xfrm>
            <a:off x="11118036" y="3788768"/>
            <a:ext cx="5638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10.2.0.0/24</a:t>
            </a:r>
            <a:endParaRPr lang="ko-KR" altLang="en-US" sz="600" dirty="0"/>
          </a:p>
        </p:txBody>
      </p:sp>
      <p:pic>
        <p:nvPicPr>
          <p:cNvPr id="391" name="Graphic 53">
            <a:extLst>
              <a:ext uri="{FF2B5EF4-FFF2-40B4-BE49-F238E27FC236}">
                <a16:creationId xmlns:a16="http://schemas.microsoft.com/office/drawing/2014/main" id="{D7CFCBAD-D728-4EDF-97FC-C33995F70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805" y="3355113"/>
            <a:ext cx="280994" cy="28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3" name="Rectangle 9">
            <a:extLst>
              <a:ext uri="{FF2B5EF4-FFF2-40B4-BE49-F238E27FC236}">
                <a16:creationId xmlns:a16="http://schemas.microsoft.com/office/drawing/2014/main" id="{32C16FCE-42CD-4940-BB67-D1C109ACDA54}"/>
              </a:ext>
            </a:extLst>
          </p:cNvPr>
          <p:cNvSpPr/>
          <p:nvPr/>
        </p:nvSpPr>
        <p:spPr>
          <a:xfrm>
            <a:off x="6653288" y="2076740"/>
            <a:ext cx="5424317" cy="26804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34" name="Graphic 20">
            <a:extLst>
              <a:ext uri="{FF2B5EF4-FFF2-40B4-BE49-F238E27FC236}">
                <a16:creationId xmlns:a16="http://schemas.microsoft.com/office/drawing/2014/main" id="{1B0DED78-DBF5-4601-B860-DD423E880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145" y="2087621"/>
            <a:ext cx="165488" cy="16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6" name="Elbow Connector 10">
            <a:extLst>
              <a:ext uri="{FF2B5EF4-FFF2-40B4-BE49-F238E27FC236}">
                <a16:creationId xmlns:a16="http://schemas.microsoft.com/office/drawing/2014/main" id="{81CEF3C1-B5FE-48FD-AFBB-1F42E4A9537C}"/>
              </a:ext>
            </a:extLst>
          </p:cNvPr>
          <p:cNvCxnSpPr>
            <a:cxnSpLocks/>
            <a:stCxn id="174" idx="1"/>
          </p:cNvCxnSpPr>
          <p:nvPr/>
        </p:nvCxnSpPr>
        <p:spPr>
          <a:xfrm flipH="1" flipV="1">
            <a:off x="510329" y="5976635"/>
            <a:ext cx="2864168" cy="141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Elbow Connector 10">
            <a:extLst>
              <a:ext uri="{FF2B5EF4-FFF2-40B4-BE49-F238E27FC236}">
                <a16:creationId xmlns:a16="http://schemas.microsoft.com/office/drawing/2014/main" id="{EC0C45DB-0A5F-4803-B6E5-F1C3EC5606C0}"/>
              </a:ext>
            </a:extLst>
          </p:cNvPr>
          <p:cNvCxnSpPr>
            <a:cxnSpLocks/>
            <a:stCxn id="211" idx="0"/>
            <a:endCxn id="157" idx="2"/>
          </p:cNvCxnSpPr>
          <p:nvPr/>
        </p:nvCxnSpPr>
        <p:spPr>
          <a:xfrm rot="5400000" flipH="1" flipV="1">
            <a:off x="2365713" y="2843026"/>
            <a:ext cx="352692" cy="198517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Elbow Connector 10">
            <a:extLst>
              <a:ext uri="{FF2B5EF4-FFF2-40B4-BE49-F238E27FC236}">
                <a16:creationId xmlns:a16="http://schemas.microsoft.com/office/drawing/2014/main" id="{81FC68D8-2052-4151-9105-7A3BD8E7ABD7}"/>
              </a:ext>
            </a:extLst>
          </p:cNvPr>
          <p:cNvCxnSpPr>
            <a:cxnSpLocks/>
            <a:stCxn id="211" idx="0"/>
            <a:endCxn id="119" idx="0"/>
          </p:cNvCxnSpPr>
          <p:nvPr/>
        </p:nvCxnSpPr>
        <p:spPr>
          <a:xfrm rot="16200000" flipH="1">
            <a:off x="2150045" y="3411385"/>
            <a:ext cx="103377" cy="1304522"/>
          </a:xfrm>
          <a:prstGeom prst="bentConnector3">
            <a:avLst>
              <a:gd name="adj1" fmla="val -164328"/>
            </a:avLst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4" name="Graphic 19">
            <a:extLst>
              <a:ext uri="{FF2B5EF4-FFF2-40B4-BE49-F238E27FC236}">
                <a16:creationId xmlns:a16="http://schemas.microsoft.com/office/drawing/2014/main" id="{C158FDA1-FF54-4146-B11C-528B1FB7F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069" y="3235864"/>
            <a:ext cx="185820" cy="20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8" name="Graphic 8">
            <a:extLst>
              <a:ext uri="{FF2B5EF4-FFF2-40B4-BE49-F238E27FC236}">
                <a16:creationId xmlns:a16="http://schemas.microsoft.com/office/drawing/2014/main" id="{6A0C041D-A9EF-4669-BE43-8BF5EE607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951" y="5380471"/>
            <a:ext cx="220422" cy="22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9" name="TextBox 9">
            <a:extLst>
              <a:ext uri="{FF2B5EF4-FFF2-40B4-BE49-F238E27FC236}">
                <a16:creationId xmlns:a16="http://schemas.microsoft.com/office/drawing/2014/main" id="{8DEE80A3-9FE1-4FA4-ACBC-E8A54B2E1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178" y="5600893"/>
            <a:ext cx="8539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DB backup</a:t>
            </a:r>
          </a:p>
        </p:txBody>
      </p:sp>
      <p:sp>
        <p:nvSpPr>
          <p:cNvPr id="714" name="Rectangle 30">
            <a:extLst>
              <a:ext uri="{FF2B5EF4-FFF2-40B4-BE49-F238E27FC236}">
                <a16:creationId xmlns:a16="http://schemas.microsoft.com/office/drawing/2014/main" id="{5317CFBA-E4D3-4EFC-A55F-0ACB069CD4AE}"/>
              </a:ext>
            </a:extLst>
          </p:cNvPr>
          <p:cNvSpPr/>
          <p:nvPr/>
        </p:nvSpPr>
        <p:spPr>
          <a:xfrm>
            <a:off x="4549462" y="5130251"/>
            <a:ext cx="1394273" cy="853946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cxnSp>
        <p:nvCxnSpPr>
          <p:cNvPr id="715" name="Elbow Connector 10">
            <a:extLst>
              <a:ext uri="{FF2B5EF4-FFF2-40B4-BE49-F238E27FC236}">
                <a16:creationId xmlns:a16="http://schemas.microsoft.com/office/drawing/2014/main" id="{6A4B213E-27CA-4910-9E00-692A6F245B8A}"/>
              </a:ext>
            </a:extLst>
          </p:cNvPr>
          <p:cNvCxnSpPr>
            <a:cxnSpLocks/>
          </p:cNvCxnSpPr>
          <p:nvPr/>
        </p:nvCxnSpPr>
        <p:spPr>
          <a:xfrm>
            <a:off x="5525714" y="3705204"/>
            <a:ext cx="8217" cy="141038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Elbow Connector 10">
            <a:extLst>
              <a:ext uri="{FF2B5EF4-FFF2-40B4-BE49-F238E27FC236}">
                <a16:creationId xmlns:a16="http://schemas.microsoft.com/office/drawing/2014/main" id="{FFAAEE17-A9D5-4463-AA43-229170AEC156}"/>
              </a:ext>
            </a:extLst>
          </p:cNvPr>
          <p:cNvCxnSpPr>
            <a:cxnSpLocks/>
          </p:cNvCxnSpPr>
          <p:nvPr/>
        </p:nvCxnSpPr>
        <p:spPr>
          <a:xfrm>
            <a:off x="4799527" y="4432075"/>
            <a:ext cx="236738" cy="715144"/>
          </a:xfrm>
          <a:prstGeom prst="bentConnector2">
            <a:avLst/>
          </a:prstGeom>
          <a:ln w="28575">
            <a:solidFill>
              <a:schemeClr val="accent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9" name="TextBox 728">
            <a:extLst>
              <a:ext uri="{FF2B5EF4-FFF2-40B4-BE49-F238E27FC236}">
                <a16:creationId xmlns:a16="http://schemas.microsoft.com/office/drawing/2014/main" id="{58EA1827-F9A9-4BC7-BF55-8DCB683204AE}"/>
              </a:ext>
            </a:extLst>
          </p:cNvPr>
          <p:cNvSpPr txBox="1"/>
          <p:nvPr/>
        </p:nvSpPr>
        <p:spPr>
          <a:xfrm>
            <a:off x="4287249" y="4712257"/>
            <a:ext cx="928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err="1"/>
              <a:t>Log&amp;event</a:t>
            </a:r>
            <a:endParaRPr lang="ko-KR" altLang="en-US" sz="800" dirty="0"/>
          </a:p>
        </p:txBody>
      </p:sp>
      <p:sp>
        <p:nvSpPr>
          <p:cNvPr id="748" name="TextBox 9">
            <a:extLst>
              <a:ext uri="{FF2B5EF4-FFF2-40B4-BE49-F238E27FC236}">
                <a16:creationId xmlns:a16="http://schemas.microsoft.com/office/drawing/2014/main" id="{3C59513C-0364-41BB-ADA7-B0CD675FB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4431" y="4359633"/>
            <a:ext cx="67714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DB backup</a:t>
            </a:r>
          </a:p>
        </p:txBody>
      </p:sp>
      <p:pic>
        <p:nvPicPr>
          <p:cNvPr id="202" name="Graphic 21">
            <a:extLst>
              <a:ext uri="{FF2B5EF4-FFF2-40B4-BE49-F238E27FC236}">
                <a16:creationId xmlns:a16="http://schemas.microsoft.com/office/drawing/2014/main" id="{1689C261-1224-4FA2-857E-68E560820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10" y="1963626"/>
            <a:ext cx="240490" cy="240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5E73FE8B-503B-4919-B219-ABFE30D4AB31}"/>
              </a:ext>
            </a:extLst>
          </p:cNvPr>
          <p:cNvSpPr/>
          <p:nvPr/>
        </p:nvSpPr>
        <p:spPr>
          <a:xfrm>
            <a:off x="6993604" y="303766"/>
            <a:ext cx="5049598" cy="1406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215" name="Rectangle 8">
            <a:extLst>
              <a:ext uri="{FF2B5EF4-FFF2-40B4-BE49-F238E27FC236}">
                <a16:creationId xmlns:a16="http://schemas.microsoft.com/office/drawing/2014/main" id="{B27F5E5A-523F-46D7-A689-73E914F0A827}"/>
              </a:ext>
            </a:extLst>
          </p:cNvPr>
          <p:cNvSpPr/>
          <p:nvPr/>
        </p:nvSpPr>
        <p:spPr>
          <a:xfrm>
            <a:off x="6852188" y="90231"/>
            <a:ext cx="5286955" cy="1698694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cloud</a:t>
            </a:r>
          </a:p>
        </p:txBody>
      </p:sp>
      <p:pic>
        <p:nvPicPr>
          <p:cNvPr id="216" name="그림 215">
            <a:extLst>
              <a:ext uri="{FF2B5EF4-FFF2-40B4-BE49-F238E27FC236}">
                <a16:creationId xmlns:a16="http://schemas.microsoft.com/office/drawing/2014/main" id="{1B233768-13DD-4647-ABD1-D502F9F53B3A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1060134" y="811575"/>
            <a:ext cx="211657" cy="188399"/>
          </a:xfrm>
          <a:prstGeom prst="rect">
            <a:avLst/>
          </a:prstGeom>
        </p:spPr>
      </p:pic>
      <p:sp>
        <p:nvSpPr>
          <p:cNvPr id="217" name="Rectangle 8">
            <a:extLst>
              <a:ext uri="{FF2B5EF4-FFF2-40B4-BE49-F238E27FC236}">
                <a16:creationId xmlns:a16="http://schemas.microsoft.com/office/drawing/2014/main" id="{F24AA433-6CE7-4988-8FDD-555FFEE65C3B}"/>
              </a:ext>
            </a:extLst>
          </p:cNvPr>
          <p:cNvSpPr/>
          <p:nvPr/>
        </p:nvSpPr>
        <p:spPr>
          <a:xfrm>
            <a:off x="11051918" y="838146"/>
            <a:ext cx="915297" cy="814887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5C8E69BF-DA2E-4F4F-A0F1-5647B4126BF4}"/>
              </a:ext>
            </a:extLst>
          </p:cNvPr>
          <p:cNvSpPr txBox="1"/>
          <p:nvPr/>
        </p:nvSpPr>
        <p:spPr>
          <a:xfrm>
            <a:off x="11282337" y="877969"/>
            <a:ext cx="56451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10.2.0.0/24</a:t>
            </a:r>
            <a:endParaRPr lang="ko-KR" altLang="en-US" sz="600" dirty="0"/>
          </a:p>
        </p:txBody>
      </p:sp>
      <p:pic>
        <p:nvPicPr>
          <p:cNvPr id="222" name="그림 221">
            <a:extLst>
              <a:ext uri="{FF2B5EF4-FFF2-40B4-BE49-F238E27FC236}">
                <a16:creationId xmlns:a16="http://schemas.microsoft.com/office/drawing/2014/main" id="{30B6A97C-BD3E-4D57-9A8F-8E5DAE5BC6CE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9225549" y="311533"/>
            <a:ext cx="241917" cy="227106"/>
          </a:xfrm>
          <a:prstGeom prst="rect">
            <a:avLst/>
          </a:prstGeom>
        </p:spPr>
      </p:pic>
      <p:sp>
        <p:nvSpPr>
          <p:cNvPr id="223" name="TextBox 222">
            <a:extLst>
              <a:ext uri="{FF2B5EF4-FFF2-40B4-BE49-F238E27FC236}">
                <a16:creationId xmlns:a16="http://schemas.microsoft.com/office/drawing/2014/main" id="{6110B1E4-FA27-430E-8F3B-7BA7CDF0F35F}"/>
              </a:ext>
            </a:extLst>
          </p:cNvPr>
          <p:cNvSpPr txBox="1"/>
          <p:nvPr/>
        </p:nvSpPr>
        <p:spPr>
          <a:xfrm>
            <a:off x="11497571" y="1410264"/>
            <a:ext cx="5603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File Server</a:t>
            </a:r>
            <a:endParaRPr lang="ko-KR" altLang="en-US" sz="600" dirty="0"/>
          </a:p>
        </p:txBody>
      </p:sp>
      <p:pic>
        <p:nvPicPr>
          <p:cNvPr id="224" name="그림 223">
            <a:extLst>
              <a:ext uri="{FF2B5EF4-FFF2-40B4-BE49-F238E27FC236}">
                <a16:creationId xmlns:a16="http://schemas.microsoft.com/office/drawing/2014/main" id="{11B31A2C-C1FD-4729-B2DC-13F178882F25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1541437" y="1188297"/>
            <a:ext cx="305411" cy="251023"/>
          </a:xfrm>
          <a:prstGeom prst="rect">
            <a:avLst/>
          </a:prstGeom>
        </p:spPr>
      </p:pic>
      <p:pic>
        <p:nvPicPr>
          <p:cNvPr id="225" name="그림 224">
            <a:extLst>
              <a:ext uri="{FF2B5EF4-FFF2-40B4-BE49-F238E27FC236}">
                <a16:creationId xmlns:a16="http://schemas.microsoft.com/office/drawing/2014/main" id="{A1AFE766-1B5D-473D-A20C-4C0F82BC0FE0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1194216" y="1191338"/>
            <a:ext cx="271148" cy="216309"/>
          </a:xfrm>
          <a:prstGeom prst="rect">
            <a:avLst/>
          </a:prstGeom>
        </p:spPr>
      </p:pic>
      <p:sp>
        <p:nvSpPr>
          <p:cNvPr id="226" name="TextBox 225">
            <a:extLst>
              <a:ext uri="{FF2B5EF4-FFF2-40B4-BE49-F238E27FC236}">
                <a16:creationId xmlns:a16="http://schemas.microsoft.com/office/drawing/2014/main" id="{548996D6-3FED-4CD7-A78E-E6939C20CB48}"/>
              </a:ext>
            </a:extLst>
          </p:cNvPr>
          <p:cNvSpPr txBox="1"/>
          <p:nvPr/>
        </p:nvSpPr>
        <p:spPr>
          <a:xfrm>
            <a:off x="11055111" y="1426045"/>
            <a:ext cx="62094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File Storage</a:t>
            </a:r>
            <a:endParaRPr lang="ko-KR" altLang="en-US" sz="600" dirty="0"/>
          </a:p>
        </p:txBody>
      </p:sp>
      <p:pic>
        <p:nvPicPr>
          <p:cNvPr id="227" name="그림 226">
            <a:extLst>
              <a:ext uri="{FF2B5EF4-FFF2-40B4-BE49-F238E27FC236}">
                <a16:creationId xmlns:a16="http://schemas.microsoft.com/office/drawing/2014/main" id="{1A33A87C-B6D4-4E9C-96CA-75F62EBBC5F4}"/>
              </a:ext>
            </a:extLst>
          </p:cNvPr>
          <p:cNvPicPr>
            <a:picLocks noChangeAspect="1"/>
          </p:cNvPicPr>
          <p:nvPr/>
        </p:nvPicPr>
        <p:blipFill rotWithShape="1">
          <a:blip r:embed="rId37"/>
          <a:srcRect l="11216" t="16433" r="23464" b="32244"/>
          <a:stretch/>
        </p:blipFill>
        <p:spPr>
          <a:xfrm>
            <a:off x="10476298" y="1019203"/>
            <a:ext cx="193802" cy="217533"/>
          </a:xfrm>
          <a:prstGeom prst="rect">
            <a:avLst/>
          </a:prstGeom>
        </p:spPr>
      </p:pic>
      <p:sp>
        <p:nvSpPr>
          <p:cNvPr id="228" name="TextBox 227">
            <a:extLst>
              <a:ext uri="{FF2B5EF4-FFF2-40B4-BE49-F238E27FC236}">
                <a16:creationId xmlns:a16="http://schemas.microsoft.com/office/drawing/2014/main" id="{6161BAAB-8661-498E-896E-C5B0B6E9E8B8}"/>
              </a:ext>
            </a:extLst>
          </p:cNvPr>
          <p:cNvSpPr txBox="1"/>
          <p:nvPr/>
        </p:nvSpPr>
        <p:spPr>
          <a:xfrm>
            <a:off x="10377561" y="1201029"/>
            <a:ext cx="430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Azure </a:t>
            </a:r>
          </a:p>
          <a:p>
            <a:r>
              <a:rPr lang="ko-KR" altLang="en-US" sz="600" dirty="0"/>
              <a:t>리포트</a:t>
            </a:r>
          </a:p>
        </p:txBody>
      </p:sp>
      <p:cxnSp>
        <p:nvCxnSpPr>
          <p:cNvPr id="231" name="꺾인 연결선 62">
            <a:extLst>
              <a:ext uri="{FF2B5EF4-FFF2-40B4-BE49-F238E27FC236}">
                <a16:creationId xmlns:a16="http://schemas.microsoft.com/office/drawing/2014/main" id="{0B4CEA25-3CDD-4185-8DC1-85BB1FF0F8F0}"/>
              </a:ext>
            </a:extLst>
          </p:cNvPr>
          <p:cNvCxnSpPr>
            <a:cxnSpLocks/>
            <a:stCxn id="222" idx="2"/>
            <a:endCxn id="151" idx="0"/>
          </p:cNvCxnSpPr>
          <p:nvPr/>
        </p:nvCxnSpPr>
        <p:spPr>
          <a:xfrm rot="5400000">
            <a:off x="8616550" y="144027"/>
            <a:ext cx="335346" cy="1124570"/>
          </a:xfrm>
          <a:prstGeom prst="bentConnector3">
            <a:avLst>
              <a:gd name="adj1" fmla="val 36366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2" name="그림 231">
            <a:extLst>
              <a:ext uri="{FF2B5EF4-FFF2-40B4-BE49-F238E27FC236}">
                <a16:creationId xmlns:a16="http://schemas.microsoft.com/office/drawing/2014/main" id="{099D24AF-2159-4CF0-A7A2-6828473717E3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904" y="1000932"/>
            <a:ext cx="221542" cy="268313"/>
          </a:xfrm>
          <a:prstGeom prst="rect">
            <a:avLst/>
          </a:prstGeom>
        </p:spPr>
      </p:pic>
      <p:sp>
        <p:nvSpPr>
          <p:cNvPr id="233" name="TextBox 47">
            <a:extLst>
              <a:ext uri="{FF2B5EF4-FFF2-40B4-BE49-F238E27FC236}">
                <a16:creationId xmlns:a16="http://schemas.microsoft.com/office/drawing/2014/main" id="{4B345E99-C065-4A90-A5BA-21BE1B15B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0470" y="1236000"/>
            <a:ext cx="6915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</a:t>
            </a:r>
          </a:p>
          <a:p>
            <a:pPr algn="ctr" eaLnBrk="1" hangingPunct="1"/>
            <a:r>
              <a:rPr lang="en-US" altLang="en-US" sz="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Sentinel</a:t>
            </a:r>
          </a:p>
        </p:txBody>
      </p:sp>
      <p:cxnSp>
        <p:nvCxnSpPr>
          <p:cNvPr id="238" name="꺾인 연결선 62">
            <a:extLst>
              <a:ext uri="{FF2B5EF4-FFF2-40B4-BE49-F238E27FC236}">
                <a16:creationId xmlns:a16="http://schemas.microsoft.com/office/drawing/2014/main" id="{4A8E968E-5593-47BE-97BA-12DE379D27CC}"/>
              </a:ext>
            </a:extLst>
          </p:cNvPr>
          <p:cNvCxnSpPr>
            <a:cxnSpLocks/>
            <a:stCxn id="232" idx="3"/>
            <a:endCxn id="246" idx="1"/>
          </p:cNvCxnSpPr>
          <p:nvPr/>
        </p:nvCxnSpPr>
        <p:spPr>
          <a:xfrm flipV="1">
            <a:off x="9772446" y="1128979"/>
            <a:ext cx="240174" cy="61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꺾인 연결선 62">
            <a:extLst>
              <a:ext uri="{FF2B5EF4-FFF2-40B4-BE49-F238E27FC236}">
                <a16:creationId xmlns:a16="http://schemas.microsoft.com/office/drawing/2014/main" id="{4AA8D7D9-F783-4704-9224-2D6272581268}"/>
              </a:ext>
            </a:extLst>
          </p:cNvPr>
          <p:cNvCxnSpPr>
            <a:cxnSpLocks/>
          </p:cNvCxnSpPr>
          <p:nvPr/>
        </p:nvCxnSpPr>
        <p:spPr>
          <a:xfrm flipV="1">
            <a:off x="8327845" y="1002149"/>
            <a:ext cx="1056306" cy="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꺾인 연결선 62">
            <a:extLst>
              <a:ext uri="{FF2B5EF4-FFF2-40B4-BE49-F238E27FC236}">
                <a16:creationId xmlns:a16="http://schemas.microsoft.com/office/drawing/2014/main" id="{92D7A9A1-E860-4536-B1CD-E22A484482A1}"/>
              </a:ext>
            </a:extLst>
          </p:cNvPr>
          <p:cNvCxnSpPr>
            <a:cxnSpLocks/>
            <a:stCxn id="222" idx="2"/>
            <a:endCxn id="244" idx="0"/>
          </p:cNvCxnSpPr>
          <p:nvPr/>
        </p:nvCxnSpPr>
        <p:spPr>
          <a:xfrm rot="16200000" flipH="1">
            <a:off x="9510380" y="374766"/>
            <a:ext cx="393943" cy="721687"/>
          </a:xfrm>
          <a:prstGeom prst="bentConnector3">
            <a:avLst>
              <a:gd name="adj1" fmla="val 30657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꺾인 연결선 62">
            <a:extLst>
              <a:ext uri="{FF2B5EF4-FFF2-40B4-BE49-F238E27FC236}">
                <a16:creationId xmlns:a16="http://schemas.microsoft.com/office/drawing/2014/main" id="{597CD1BB-9A89-40E5-BE67-DF0D30D14B5A}"/>
              </a:ext>
            </a:extLst>
          </p:cNvPr>
          <p:cNvCxnSpPr>
            <a:cxnSpLocks/>
            <a:stCxn id="222" idx="2"/>
            <a:endCxn id="217" idx="0"/>
          </p:cNvCxnSpPr>
          <p:nvPr/>
        </p:nvCxnSpPr>
        <p:spPr>
          <a:xfrm rot="16200000" flipH="1">
            <a:off x="10278284" y="-393138"/>
            <a:ext cx="299507" cy="2163059"/>
          </a:xfrm>
          <a:prstGeom prst="bentConnector3">
            <a:avLst>
              <a:gd name="adj1" fmla="val 39823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꺾인 연결선 62">
            <a:extLst>
              <a:ext uri="{FF2B5EF4-FFF2-40B4-BE49-F238E27FC236}">
                <a16:creationId xmlns:a16="http://schemas.microsoft.com/office/drawing/2014/main" id="{1C65C791-BAFE-481E-9EA8-2F24D78538EF}"/>
              </a:ext>
            </a:extLst>
          </p:cNvPr>
          <p:cNvCxnSpPr>
            <a:cxnSpLocks/>
          </p:cNvCxnSpPr>
          <p:nvPr/>
        </p:nvCxnSpPr>
        <p:spPr>
          <a:xfrm flipV="1">
            <a:off x="10749360" y="1153517"/>
            <a:ext cx="283556" cy="181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angle 8">
            <a:extLst>
              <a:ext uri="{FF2B5EF4-FFF2-40B4-BE49-F238E27FC236}">
                <a16:creationId xmlns:a16="http://schemas.microsoft.com/office/drawing/2014/main" id="{F85A79CB-E3A9-4621-8612-91967DCBF1B7}"/>
              </a:ext>
            </a:extLst>
          </p:cNvPr>
          <p:cNvSpPr/>
          <p:nvPr/>
        </p:nvSpPr>
        <p:spPr>
          <a:xfrm>
            <a:off x="9402657" y="932582"/>
            <a:ext cx="1331076" cy="60683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6" name="Picture 2" descr="Logic Apps | Microsoft Azure Color">
            <a:extLst>
              <a:ext uri="{FF2B5EF4-FFF2-40B4-BE49-F238E27FC236}">
                <a16:creationId xmlns:a16="http://schemas.microsoft.com/office/drawing/2014/main" id="{9A93B3C0-79E7-4C49-9AD0-3D38B9B8D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620" y="1043357"/>
            <a:ext cx="226567" cy="17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7" name="TextBox 246">
            <a:extLst>
              <a:ext uri="{FF2B5EF4-FFF2-40B4-BE49-F238E27FC236}">
                <a16:creationId xmlns:a16="http://schemas.microsoft.com/office/drawing/2014/main" id="{2681C016-548A-472F-812A-7BE0D1731277}"/>
              </a:ext>
            </a:extLst>
          </p:cNvPr>
          <p:cNvSpPr txBox="1"/>
          <p:nvPr/>
        </p:nvSpPr>
        <p:spPr>
          <a:xfrm>
            <a:off x="9872898" y="1225342"/>
            <a:ext cx="5467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Playbooks</a:t>
            </a:r>
            <a:endParaRPr lang="ko-KR" altLang="en-US" sz="600" dirty="0"/>
          </a:p>
        </p:txBody>
      </p:sp>
      <p:cxnSp>
        <p:nvCxnSpPr>
          <p:cNvPr id="248" name="꺾인 연결선 62">
            <a:extLst>
              <a:ext uri="{FF2B5EF4-FFF2-40B4-BE49-F238E27FC236}">
                <a16:creationId xmlns:a16="http://schemas.microsoft.com/office/drawing/2014/main" id="{41A3A36F-D802-4FEC-8DDD-81F385F41183}"/>
              </a:ext>
            </a:extLst>
          </p:cNvPr>
          <p:cNvCxnSpPr>
            <a:cxnSpLocks/>
            <a:stCxn id="246" idx="3"/>
            <a:endCxn id="227" idx="1"/>
          </p:cNvCxnSpPr>
          <p:nvPr/>
        </p:nvCxnSpPr>
        <p:spPr>
          <a:xfrm flipV="1">
            <a:off x="10239187" y="1127970"/>
            <a:ext cx="237111" cy="100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" name="Graphic 19">
            <a:extLst>
              <a:ext uri="{FF2B5EF4-FFF2-40B4-BE49-F238E27FC236}">
                <a16:creationId xmlns:a16="http://schemas.microsoft.com/office/drawing/2014/main" id="{14A3CFE6-5056-4362-843F-C694BD9AE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262" y="1368263"/>
            <a:ext cx="238430" cy="268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5" name="Elbow Connector 10">
            <a:extLst>
              <a:ext uri="{FF2B5EF4-FFF2-40B4-BE49-F238E27FC236}">
                <a16:creationId xmlns:a16="http://schemas.microsoft.com/office/drawing/2014/main" id="{1FF73469-F6B6-4FEA-B7AE-0F2166D6251B}"/>
              </a:ext>
            </a:extLst>
          </p:cNvPr>
          <p:cNvCxnSpPr>
            <a:cxnSpLocks/>
            <a:stCxn id="286" idx="1"/>
            <a:endCxn id="83" idx="3"/>
          </p:cNvCxnSpPr>
          <p:nvPr/>
        </p:nvCxnSpPr>
        <p:spPr>
          <a:xfrm flipH="1" flipV="1">
            <a:off x="4598838" y="1502041"/>
            <a:ext cx="1504424" cy="5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그림 150" descr="텍스트, 건물, 표지판, 창문이(가) 표시된 사진&#10;&#10;자동 생성된 설명">
            <a:extLst>
              <a:ext uri="{FF2B5EF4-FFF2-40B4-BE49-F238E27FC236}">
                <a16:creationId xmlns:a16="http://schemas.microsoft.com/office/drawing/2014/main" id="{B354A07A-DBBC-4419-BA75-FC6C68C7B47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342" y="873985"/>
            <a:ext cx="233191" cy="281254"/>
          </a:xfrm>
          <a:prstGeom prst="rect">
            <a:avLst/>
          </a:prstGeom>
        </p:spPr>
      </p:pic>
      <p:pic>
        <p:nvPicPr>
          <p:cNvPr id="153" name="그림 152">
            <a:extLst>
              <a:ext uri="{FF2B5EF4-FFF2-40B4-BE49-F238E27FC236}">
                <a16:creationId xmlns:a16="http://schemas.microsoft.com/office/drawing/2014/main" id="{C84E496C-FD24-4FD7-8438-9188253065B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455" y="911877"/>
            <a:ext cx="279794" cy="196492"/>
          </a:xfrm>
          <a:prstGeom prst="rect">
            <a:avLst/>
          </a:prstGeom>
        </p:spPr>
      </p:pic>
      <p:sp>
        <p:nvSpPr>
          <p:cNvPr id="329" name="TextBox 328">
            <a:extLst>
              <a:ext uri="{FF2B5EF4-FFF2-40B4-BE49-F238E27FC236}">
                <a16:creationId xmlns:a16="http://schemas.microsoft.com/office/drawing/2014/main" id="{22E21CFA-4C3C-4306-B95E-95BF570C156F}"/>
              </a:ext>
            </a:extLst>
          </p:cNvPr>
          <p:cNvSpPr txBox="1"/>
          <p:nvPr/>
        </p:nvSpPr>
        <p:spPr>
          <a:xfrm>
            <a:off x="7957660" y="1137634"/>
            <a:ext cx="5994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Azure WAF </a:t>
            </a:r>
            <a:endParaRPr lang="ko-KR" altLang="en-US" sz="600" dirty="0"/>
          </a:p>
        </p:txBody>
      </p:sp>
      <p:cxnSp>
        <p:nvCxnSpPr>
          <p:cNvPr id="339" name="꺾인 연결선 62">
            <a:extLst>
              <a:ext uri="{FF2B5EF4-FFF2-40B4-BE49-F238E27FC236}">
                <a16:creationId xmlns:a16="http://schemas.microsoft.com/office/drawing/2014/main" id="{45300200-AF2C-4BEF-AF9C-3690AD4509A0}"/>
              </a:ext>
            </a:extLst>
          </p:cNvPr>
          <p:cNvCxnSpPr>
            <a:cxnSpLocks/>
            <a:endCxn id="151" idx="1"/>
          </p:cNvCxnSpPr>
          <p:nvPr/>
        </p:nvCxnSpPr>
        <p:spPr>
          <a:xfrm>
            <a:off x="7830015" y="1005635"/>
            <a:ext cx="275327" cy="8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꺾인 연결선 62">
            <a:extLst>
              <a:ext uri="{FF2B5EF4-FFF2-40B4-BE49-F238E27FC236}">
                <a16:creationId xmlns:a16="http://schemas.microsoft.com/office/drawing/2014/main" id="{3813B62D-8D7E-45D7-9CAC-2BA345D747EA}"/>
              </a:ext>
            </a:extLst>
          </p:cNvPr>
          <p:cNvCxnSpPr>
            <a:cxnSpLocks/>
            <a:stCxn id="222" idx="2"/>
            <a:endCxn id="153" idx="0"/>
          </p:cNvCxnSpPr>
          <p:nvPr/>
        </p:nvCxnSpPr>
        <p:spPr>
          <a:xfrm rot="5400000">
            <a:off x="8332811" y="-101820"/>
            <a:ext cx="373238" cy="1654156"/>
          </a:xfrm>
          <a:prstGeom prst="bentConnector3">
            <a:avLst>
              <a:gd name="adj1" fmla="val 33667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Elbow Connector 10">
            <a:extLst>
              <a:ext uri="{FF2B5EF4-FFF2-40B4-BE49-F238E27FC236}">
                <a16:creationId xmlns:a16="http://schemas.microsoft.com/office/drawing/2014/main" id="{29A58E49-F6DF-473B-AC44-17224DFF2D32}"/>
              </a:ext>
            </a:extLst>
          </p:cNvPr>
          <p:cNvCxnSpPr>
            <a:cxnSpLocks/>
          </p:cNvCxnSpPr>
          <p:nvPr/>
        </p:nvCxnSpPr>
        <p:spPr>
          <a:xfrm>
            <a:off x="5762086" y="430121"/>
            <a:ext cx="1789539" cy="57111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>
            <a:extLst>
              <a:ext uri="{FF2B5EF4-FFF2-40B4-BE49-F238E27FC236}">
                <a16:creationId xmlns:a16="http://schemas.microsoft.com/office/drawing/2014/main" id="{143001B4-E0A7-4C4E-BA75-132CC80F6663}"/>
              </a:ext>
            </a:extLst>
          </p:cNvPr>
          <p:cNvCxnSpPr>
            <a:cxnSpLocks/>
            <a:stCxn id="202" idx="0"/>
          </p:cNvCxnSpPr>
          <p:nvPr/>
        </p:nvCxnSpPr>
        <p:spPr>
          <a:xfrm rot="5400000" flipH="1" flipV="1">
            <a:off x="2676804" y="-1796909"/>
            <a:ext cx="1531686" cy="598938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TextBox 408">
            <a:extLst>
              <a:ext uri="{FF2B5EF4-FFF2-40B4-BE49-F238E27FC236}">
                <a16:creationId xmlns:a16="http://schemas.microsoft.com/office/drawing/2014/main" id="{E30D5CF3-464D-4D84-96B3-6C07B28E9900}"/>
              </a:ext>
            </a:extLst>
          </p:cNvPr>
          <p:cNvSpPr txBox="1"/>
          <p:nvPr/>
        </p:nvSpPr>
        <p:spPr>
          <a:xfrm>
            <a:off x="7361956" y="1135814"/>
            <a:ext cx="7471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Azure Firewall </a:t>
            </a:r>
            <a:endParaRPr lang="ko-KR" altLang="en-US" sz="600" dirty="0"/>
          </a:p>
        </p:txBody>
      </p:sp>
      <p:cxnSp>
        <p:nvCxnSpPr>
          <p:cNvPr id="426" name="Elbow Connector 10">
            <a:extLst>
              <a:ext uri="{FF2B5EF4-FFF2-40B4-BE49-F238E27FC236}">
                <a16:creationId xmlns:a16="http://schemas.microsoft.com/office/drawing/2014/main" id="{9481BFB9-5EB9-4295-ADB5-6D8B312EF827}"/>
              </a:ext>
            </a:extLst>
          </p:cNvPr>
          <p:cNvCxnSpPr>
            <a:cxnSpLocks/>
            <a:stCxn id="329" idx="2"/>
            <a:endCxn id="286" idx="3"/>
          </p:cNvCxnSpPr>
          <p:nvPr/>
        </p:nvCxnSpPr>
        <p:spPr>
          <a:xfrm rot="5400000">
            <a:off x="7209387" y="454605"/>
            <a:ext cx="180297" cy="1915686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0">
            <a:extLst>
              <a:ext uri="{FF2B5EF4-FFF2-40B4-BE49-F238E27FC236}">
                <a16:creationId xmlns:a16="http://schemas.microsoft.com/office/drawing/2014/main" id="{785EB122-F1E1-44CC-A8B2-43E24A200895}"/>
              </a:ext>
            </a:extLst>
          </p:cNvPr>
          <p:cNvCxnSpPr>
            <a:cxnSpLocks/>
            <a:stCxn id="120" idx="3"/>
            <a:endCxn id="211" idx="1"/>
          </p:cNvCxnSpPr>
          <p:nvPr/>
        </p:nvCxnSpPr>
        <p:spPr>
          <a:xfrm>
            <a:off x="371637" y="4344947"/>
            <a:ext cx="873183" cy="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꺾인 연결선 62">
            <a:extLst>
              <a:ext uri="{FF2B5EF4-FFF2-40B4-BE49-F238E27FC236}">
                <a16:creationId xmlns:a16="http://schemas.microsoft.com/office/drawing/2014/main" id="{EA1B5A20-A6D2-485F-9F5C-674C512212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36785" y="-1188844"/>
            <a:ext cx="3870753" cy="6665242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0">
            <a:extLst>
              <a:ext uri="{FF2B5EF4-FFF2-40B4-BE49-F238E27FC236}">
                <a16:creationId xmlns:a16="http://schemas.microsoft.com/office/drawing/2014/main" id="{362CEC21-5851-4092-B60B-CE377A29E9F1}"/>
              </a:ext>
            </a:extLst>
          </p:cNvPr>
          <p:cNvCxnSpPr>
            <a:cxnSpLocks/>
            <a:stCxn id="93" idx="2"/>
            <a:endCxn id="174" idx="0"/>
          </p:cNvCxnSpPr>
          <p:nvPr/>
        </p:nvCxnSpPr>
        <p:spPr>
          <a:xfrm>
            <a:off x="3492830" y="5461287"/>
            <a:ext cx="1838" cy="396587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49293BB0-6D8D-4282-A49F-87D99C02060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883" y="4200938"/>
            <a:ext cx="661985" cy="418912"/>
          </a:xfrm>
          <a:prstGeom prst="rect">
            <a:avLst/>
          </a:prstGeom>
        </p:spPr>
      </p:pic>
      <p:cxnSp>
        <p:nvCxnSpPr>
          <p:cNvPr id="229" name="직선 연결선 293">
            <a:extLst>
              <a:ext uri="{FF2B5EF4-FFF2-40B4-BE49-F238E27FC236}">
                <a16:creationId xmlns:a16="http://schemas.microsoft.com/office/drawing/2014/main" id="{1EE1E9AE-C498-486D-B907-75BA75A1227A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 flipH="1" flipV="1">
            <a:off x="5734193" y="555294"/>
            <a:ext cx="2695239" cy="5433874"/>
          </a:xfrm>
          <a:prstGeom prst="bentConnector4">
            <a:avLst>
              <a:gd name="adj1" fmla="val -80659"/>
              <a:gd name="adj2" fmla="val 143009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10">
            <a:extLst>
              <a:ext uri="{FF2B5EF4-FFF2-40B4-BE49-F238E27FC236}">
                <a16:creationId xmlns:a16="http://schemas.microsoft.com/office/drawing/2014/main" id="{64FC72CE-73BA-4674-989F-1D7AFB31759D}"/>
              </a:ext>
            </a:extLst>
          </p:cNvPr>
          <p:cNvCxnSpPr>
            <a:cxnSpLocks/>
            <a:endCxn id="233" idx="2"/>
          </p:cNvCxnSpPr>
          <p:nvPr/>
        </p:nvCxnSpPr>
        <p:spPr>
          <a:xfrm rot="10800000">
            <a:off x="9676232" y="1512999"/>
            <a:ext cx="993869" cy="414964"/>
          </a:xfrm>
          <a:prstGeom prst="bentConnector2">
            <a:avLst/>
          </a:prstGeom>
          <a:ln w="28575">
            <a:solidFill>
              <a:schemeClr val="accent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0">
            <a:extLst>
              <a:ext uri="{FF2B5EF4-FFF2-40B4-BE49-F238E27FC236}">
                <a16:creationId xmlns:a16="http://schemas.microsoft.com/office/drawing/2014/main" id="{54A5CD71-E84E-48CE-903A-B48D8D40182E}"/>
              </a:ext>
            </a:extLst>
          </p:cNvPr>
          <p:cNvCxnSpPr>
            <a:cxnSpLocks/>
            <a:stCxn id="580" idx="1"/>
            <a:endCxn id="20" idx="0"/>
          </p:cNvCxnSpPr>
          <p:nvPr/>
        </p:nvCxnSpPr>
        <p:spPr>
          <a:xfrm rot="10800000" flipV="1">
            <a:off x="2204488" y="1505363"/>
            <a:ext cx="984231" cy="67984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Elbow Connector 10">
            <a:extLst>
              <a:ext uri="{FF2B5EF4-FFF2-40B4-BE49-F238E27FC236}">
                <a16:creationId xmlns:a16="http://schemas.microsoft.com/office/drawing/2014/main" id="{487A1AB3-EB59-473A-AD69-66B8FD7D6E5F}"/>
              </a:ext>
            </a:extLst>
          </p:cNvPr>
          <p:cNvCxnSpPr>
            <a:cxnSpLocks/>
            <a:stCxn id="329" idx="2"/>
            <a:endCxn id="704" idx="1"/>
          </p:cNvCxnSpPr>
          <p:nvPr/>
        </p:nvCxnSpPr>
        <p:spPr>
          <a:xfrm rot="5400000">
            <a:off x="6486596" y="1569774"/>
            <a:ext cx="2018257" cy="1523309"/>
          </a:xfrm>
          <a:prstGeom prst="bentConnector4">
            <a:avLst>
              <a:gd name="adj1" fmla="val 9582"/>
              <a:gd name="adj2" fmla="val 112253"/>
            </a:avLst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9">
            <a:extLst>
              <a:ext uri="{FF2B5EF4-FFF2-40B4-BE49-F238E27FC236}">
                <a16:creationId xmlns:a16="http://schemas.microsoft.com/office/drawing/2014/main" id="{BE61DCF3-C18D-4FED-81F7-A6E9311DE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1560" y="4171422"/>
            <a:ext cx="38690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250" name="Graphic 49">
            <a:extLst>
              <a:ext uri="{FF2B5EF4-FFF2-40B4-BE49-F238E27FC236}">
                <a16:creationId xmlns:a16="http://schemas.microsoft.com/office/drawing/2014/main" id="{0ED7A34B-B25E-416E-A569-2DDA6DEE6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497" y="4026582"/>
            <a:ext cx="254159" cy="254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" name="Rectangle 30">
            <a:extLst>
              <a:ext uri="{FF2B5EF4-FFF2-40B4-BE49-F238E27FC236}">
                <a16:creationId xmlns:a16="http://schemas.microsoft.com/office/drawing/2014/main" id="{67609DAC-D609-4AD5-AE05-581A3D66436D}"/>
              </a:ext>
            </a:extLst>
          </p:cNvPr>
          <p:cNvSpPr/>
          <p:nvPr/>
        </p:nvSpPr>
        <p:spPr>
          <a:xfrm>
            <a:off x="4022724" y="4011957"/>
            <a:ext cx="757627" cy="617784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</p:spTree>
    <p:extLst>
      <p:ext uri="{BB962C8B-B14F-4D97-AF65-F5344CB8AC3E}">
        <p14:creationId xmlns:p14="http://schemas.microsoft.com/office/powerpoint/2010/main" val="2371800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2776</TotalTime>
  <Words>319</Words>
  <Application>Microsoft Office PowerPoint</Application>
  <PresentationFormat>와이드스크린</PresentationFormat>
  <Paragraphs>164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김한진</dc:creator>
  <cp:lastModifiedBy>김한진</cp:lastModifiedBy>
  <cp:revision>281</cp:revision>
  <dcterms:created xsi:type="dcterms:W3CDTF">2021-04-14T06:55:08Z</dcterms:created>
  <dcterms:modified xsi:type="dcterms:W3CDTF">2021-05-29T00:14:33Z</dcterms:modified>
</cp:coreProperties>
</file>