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B092-CBD4-4784-8E5E-30C618522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F2A02C-6772-474D-B4A8-D65CF3BAC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C1EAA-08AA-4F57-B74A-77B261A2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DB522-C8DE-41AE-B82D-626A7723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49A1B-CB4E-4146-86A0-B2BCB0F0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CD72-EAD3-4A5B-B7A1-11AB056C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82F79-5E69-4C20-A771-9489E79C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1BB1D-CCB8-4660-B937-4C3F96E0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F7CC0-F245-45DB-9248-2E6B60EC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09A74-26C4-436C-8832-E1FE47B8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3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5A0E7A-EE65-4EBA-9A7A-3BC1FC601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A6F17B-D267-4E47-866F-913928E14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83551-A2AC-4F90-9A28-5A8F5860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D2EBB-3B96-4D5A-B730-62471111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ADFE6-855D-4779-B1EB-8CC1D14C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8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788D7-452D-47CA-93CC-8DBA873C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AF11B-2DF5-449D-827A-31DF4C74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AA778-D6D0-4039-B32F-306E8A88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B711E-7A5E-4893-AEE5-4E387F7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A2BE7-032B-48AD-9409-17A82134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3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48FA-778A-4380-8AD3-E838E690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B4989-B84D-4A31-BFD0-7A1D136C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3429B-5A8A-4A90-8DA5-1A811F7D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CE78D-A7C6-448A-8CBD-911AAFF4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EFA4B-5AD5-4976-9508-A7C91509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5A377-4FB1-46A6-9695-F96BC9F9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D0DCD-5044-4D01-9C1A-43B7F6258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443431-A63C-4275-B820-4E77F5D87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00DDE-C81C-43D7-A651-4FA020DD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01417-8456-4003-864C-5F892FAB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30EA3-BAA8-4158-B19F-ED96382C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D4EE9-DDB3-4A0D-BD38-5B1CB59F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7365E-FBFA-4BAF-BCE8-2AB4163E5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7C442-D897-4AFC-A897-BCF550CFE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2A4B58-54D7-4D76-BBA2-DDB90E140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762E7D-FF50-4022-A6EE-360253175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33059-5502-463F-AD61-F031636C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2DD4DB-2AA3-4CC5-9D02-92B899B0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CD9E93-7F68-4B45-BC02-D77BCFCC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6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35895-DD11-45A6-ABCB-011E34AC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6A0324-0FE0-4C9B-A123-91A5D86F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894487-317D-4A96-B5E2-D3A5A538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2712E8-D3F0-496A-8AF8-EB5CA44B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8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AD96D3-0821-4B3D-93A3-1AEC292E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7D44F6-901F-4087-8BA6-B633069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3D694-F4C6-4F11-AFE5-4C58BB1A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4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55E8E-8298-41E4-AB55-5AC3A137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B767C-C999-49E5-A5B5-E5929790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165B5B-DBBF-4353-9E74-B8A3B8C0C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50037-43B2-4E97-B223-72011C40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1019A-5438-4AC4-8B5B-22BD2506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A7FA2-954B-4930-8F03-9161F721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1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C7343-A5F5-4EC2-9532-F7CA4852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47B246-F5A8-4490-B4BD-FA2DD62D1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CE8E3-5026-4539-A8D8-7EC2E0034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ECFCA-B956-4349-8A26-9D98CDD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03879-62D9-4364-ADED-55B6D9C1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0B7BD-F089-40D5-9181-2D62DB22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1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9BD048-B279-4EE6-B73C-BE33EDD6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05575-4A49-4CC3-B68A-03875FE6E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3B072-EF53-4ED2-A72C-6ACAEB530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2CE5-B740-4E9D-9265-FB8EAB023D5F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6D5C0-AD36-471B-973E-EDC3DA923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AE2D3-9568-4BF1-A0AE-CA68A03E2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A522-8CCB-4965-9B14-F87303F12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2588" y="483573"/>
            <a:ext cx="10640290" cy="5918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Azure - Free shape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72" y="178613"/>
            <a:ext cx="336831" cy="3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022466" y="195183"/>
            <a:ext cx="10956174" cy="649544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7570318" y="584834"/>
            <a:ext cx="3599877" cy="109520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35" y="561729"/>
            <a:ext cx="402801" cy="32142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359" y="684494"/>
            <a:ext cx="357907" cy="31857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559" y="1063773"/>
            <a:ext cx="293447" cy="273885"/>
          </a:xfrm>
          <a:prstGeom prst="rect">
            <a:avLst/>
          </a:prstGeom>
        </p:spPr>
      </p:pic>
      <p:sp>
        <p:nvSpPr>
          <p:cNvPr id="29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7835670" y="730156"/>
            <a:ext cx="3047869" cy="87276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03211" y="716942"/>
            <a:ext cx="101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10.0.0.0/24</a:t>
            </a:r>
            <a:endParaRPr lang="ko-KR" altLang="en-US" sz="12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314" y="642490"/>
            <a:ext cx="194222" cy="257967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010" y="1003262"/>
            <a:ext cx="344403" cy="278827"/>
          </a:xfrm>
          <a:prstGeom prst="rect">
            <a:avLst/>
          </a:prstGeom>
        </p:spPr>
      </p:pic>
      <p:sp>
        <p:nvSpPr>
          <p:cNvPr id="85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308461" y="1021473"/>
            <a:ext cx="3446419" cy="93982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1412" y="1367680"/>
            <a:ext cx="313056" cy="278272"/>
          </a:xfrm>
          <a:prstGeom prst="rect">
            <a:avLst/>
          </a:prstGeom>
        </p:spPr>
      </p:pic>
      <p:pic>
        <p:nvPicPr>
          <p:cNvPr id="50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3" y="1468738"/>
            <a:ext cx="346351" cy="30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9" y="602996"/>
            <a:ext cx="493377" cy="493377"/>
          </a:xfrm>
          <a:prstGeom prst="rect">
            <a:avLst/>
          </a:prstGeom>
        </p:spPr>
      </p:pic>
      <p:cxnSp>
        <p:nvCxnSpPr>
          <p:cNvPr id="53" name="직선 화살표 연결선 52"/>
          <p:cNvCxnSpPr/>
          <p:nvPr/>
        </p:nvCxnSpPr>
        <p:spPr>
          <a:xfrm>
            <a:off x="462759" y="1098778"/>
            <a:ext cx="2682" cy="392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50" idx="3"/>
          </p:cNvCxnSpPr>
          <p:nvPr/>
        </p:nvCxnSpPr>
        <p:spPr>
          <a:xfrm flipV="1">
            <a:off x="651864" y="1623160"/>
            <a:ext cx="62514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4667" y="1321471"/>
            <a:ext cx="413747" cy="3965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0620" y="1368796"/>
            <a:ext cx="421526" cy="331283"/>
          </a:xfrm>
          <a:prstGeom prst="rect">
            <a:avLst/>
          </a:prstGeom>
        </p:spPr>
      </p:pic>
      <p:cxnSp>
        <p:nvCxnSpPr>
          <p:cNvPr id="69" name="직선 화살표 연결선 68"/>
          <p:cNvCxnSpPr>
            <a:stCxn id="58" idx="3"/>
            <a:endCxn id="14" idx="1"/>
          </p:cNvCxnSpPr>
          <p:nvPr/>
        </p:nvCxnSpPr>
        <p:spPr>
          <a:xfrm flipV="1">
            <a:off x="1775574" y="1534438"/>
            <a:ext cx="395046" cy="51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5956" y="1340214"/>
            <a:ext cx="399618" cy="398759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8473" y="1269043"/>
            <a:ext cx="462821" cy="49268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728" y="1063773"/>
            <a:ext cx="293447" cy="273885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897" y="1063773"/>
            <a:ext cx="293447" cy="273885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8767" y="1045410"/>
            <a:ext cx="293447" cy="273885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332" y="1060981"/>
            <a:ext cx="293447" cy="273885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949853" y="719954"/>
            <a:ext cx="101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Web Server</a:t>
            </a:r>
            <a:endParaRPr lang="ko-KR" altLang="en-US" sz="1200" dirty="0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6" y="6315108"/>
            <a:ext cx="338129" cy="33812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67817" y="6653237"/>
            <a:ext cx="96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내부</a:t>
            </a:r>
            <a:r>
              <a:rPr lang="ko-KR" altLang="en-US" sz="1050" b="1" dirty="0"/>
              <a:t> 사용자</a:t>
            </a:r>
            <a:endParaRPr lang="ko-KR" alt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7102" y="294926"/>
            <a:ext cx="9613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외부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사용자</a:t>
            </a:r>
            <a:endParaRPr lang="ko-KR" altLang="en-US" sz="1200" b="1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51388" y="5379438"/>
            <a:ext cx="690230" cy="647971"/>
          </a:xfrm>
          <a:prstGeom prst="rect">
            <a:avLst/>
          </a:prstGeom>
        </p:spPr>
      </p:pic>
      <p:sp>
        <p:nvSpPr>
          <p:cNvPr id="120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7993014" y="3121145"/>
            <a:ext cx="1377839" cy="112905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7570318" y="2955426"/>
            <a:ext cx="3599877" cy="13842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314" y="3005541"/>
            <a:ext cx="194222" cy="257967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9031625" y="2919870"/>
            <a:ext cx="1169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 Server</a:t>
            </a:r>
            <a:endParaRPr lang="ko-KR" altLang="en-US" sz="1000" dirty="0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3598" y="1602923"/>
            <a:ext cx="313056" cy="278272"/>
          </a:xfrm>
          <a:prstGeom prst="rect">
            <a:avLst/>
          </a:prstGeom>
        </p:spPr>
      </p:pic>
      <p:cxnSp>
        <p:nvCxnSpPr>
          <p:cNvPr id="145" name="꺾인 연결선 144"/>
          <p:cNvCxnSpPr>
            <a:cxnSpLocks/>
            <a:stCxn id="20" idx="3"/>
            <a:endCxn id="144" idx="0"/>
          </p:cNvCxnSpPr>
          <p:nvPr/>
        </p:nvCxnSpPr>
        <p:spPr>
          <a:xfrm>
            <a:off x="11170195" y="1132437"/>
            <a:ext cx="429931" cy="4704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cxnSpLocks/>
            <a:stCxn id="144" idx="2"/>
            <a:endCxn id="219" idx="3"/>
          </p:cNvCxnSpPr>
          <p:nvPr/>
        </p:nvCxnSpPr>
        <p:spPr>
          <a:xfrm rot="5400000">
            <a:off x="11162984" y="1888407"/>
            <a:ext cx="444354" cy="4299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직사각형 1062"/>
          <p:cNvSpPr/>
          <p:nvPr/>
        </p:nvSpPr>
        <p:spPr>
          <a:xfrm>
            <a:off x="7944165" y="3114418"/>
            <a:ext cx="13324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65" name="Picture 2" descr="회사 - 무료 사용자개 아이콘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3" y="5490850"/>
            <a:ext cx="454296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/>
          <p:cNvSpPr txBox="1"/>
          <p:nvPr/>
        </p:nvSpPr>
        <p:spPr>
          <a:xfrm>
            <a:off x="8237400" y="4045069"/>
            <a:ext cx="1252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 for MySQL DB 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9712378" y="4034890"/>
            <a:ext cx="1252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 for MySQL DB 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-1401644" y="2474504"/>
            <a:ext cx="101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10.5.0.0/24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06F1EEF-1991-412E-9D3F-E94529D63366}"/>
              </a:ext>
            </a:extLst>
          </p:cNvPr>
          <p:cNvSpPr txBox="1"/>
          <p:nvPr/>
        </p:nvSpPr>
        <p:spPr>
          <a:xfrm>
            <a:off x="8063061" y="1339496"/>
            <a:ext cx="4380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B2S</a:t>
            </a:r>
            <a:endParaRPr lang="ko-KR" alt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D3B8CB7-C825-4E0E-AF57-7A770A91B4C5}"/>
              </a:ext>
            </a:extLst>
          </p:cNvPr>
          <p:cNvSpPr txBox="1"/>
          <p:nvPr/>
        </p:nvSpPr>
        <p:spPr>
          <a:xfrm>
            <a:off x="8597782" y="1339496"/>
            <a:ext cx="4923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B2S</a:t>
            </a:r>
            <a:endParaRPr lang="ko-KR" altLang="en-US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428850-A56D-403B-9581-50FF4A7CA0BE}"/>
              </a:ext>
            </a:extLst>
          </p:cNvPr>
          <p:cNvSpPr txBox="1"/>
          <p:nvPr/>
        </p:nvSpPr>
        <p:spPr>
          <a:xfrm>
            <a:off x="9079319" y="1349007"/>
            <a:ext cx="4878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B2S</a:t>
            </a:r>
            <a:endParaRPr lang="ko-KR" altLang="en-US" sz="105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62135BC-B74F-4BE5-91C9-96F9C8269787}"/>
              </a:ext>
            </a:extLst>
          </p:cNvPr>
          <p:cNvSpPr txBox="1"/>
          <p:nvPr/>
        </p:nvSpPr>
        <p:spPr>
          <a:xfrm>
            <a:off x="9677662" y="1329642"/>
            <a:ext cx="4676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B2S</a:t>
            </a:r>
            <a:endParaRPr lang="ko-KR" altLang="en-US" sz="105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B967C4B-7F2F-4147-B40E-1E74A67774C9}"/>
              </a:ext>
            </a:extLst>
          </p:cNvPr>
          <p:cNvSpPr txBox="1"/>
          <p:nvPr/>
        </p:nvSpPr>
        <p:spPr>
          <a:xfrm>
            <a:off x="10291838" y="1338841"/>
            <a:ext cx="415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B2S</a:t>
            </a:r>
            <a:endParaRPr lang="ko-KR" altLang="en-US" sz="105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AD7813A-9617-4F5E-9E61-42FD55BED1F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592146" y="1519725"/>
            <a:ext cx="412521" cy="14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CE20A3E9-E129-420A-97E7-B8C5A1D56810}"/>
              </a:ext>
            </a:extLst>
          </p:cNvPr>
          <p:cNvCxnSpPr>
            <a:cxnSpLocks/>
            <a:stCxn id="13" idx="3"/>
            <a:endCxn id="73" idx="1"/>
          </p:cNvCxnSpPr>
          <p:nvPr/>
        </p:nvCxnSpPr>
        <p:spPr>
          <a:xfrm flipV="1">
            <a:off x="3418414" y="1515383"/>
            <a:ext cx="510059" cy="43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3256D60-6417-4A7C-9DF3-2E032D0A996A}"/>
              </a:ext>
            </a:extLst>
          </p:cNvPr>
          <p:cNvCxnSpPr>
            <a:cxnSpLocks/>
          </p:cNvCxnSpPr>
          <p:nvPr/>
        </p:nvCxnSpPr>
        <p:spPr>
          <a:xfrm>
            <a:off x="6084468" y="1475965"/>
            <a:ext cx="14223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45">
            <a:extLst>
              <a:ext uri="{FF2B5EF4-FFF2-40B4-BE49-F238E27FC236}">
                <a16:creationId xmlns:a16="http://schemas.microsoft.com/office/drawing/2014/main" id="{1CBB65A9-DAE7-47C0-AAE2-1A174C0B5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239" y="167217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62" name="TextBox 45">
            <a:extLst>
              <a:ext uri="{FF2B5EF4-FFF2-40B4-BE49-F238E27FC236}">
                <a16:creationId xmlns:a16="http://schemas.microsoft.com/office/drawing/2014/main" id="{673FB28A-A9CE-4223-946C-B5050C57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412" y="169544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WAF</a:t>
            </a:r>
          </a:p>
        </p:txBody>
      </p:sp>
      <p:sp>
        <p:nvSpPr>
          <p:cNvPr id="171" name="TextBox 16">
            <a:extLst>
              <a:ext uri="{FF2B5EF4-FFF2-40B4-BE49-F238E27FC236}">
                <a16:creationId xmlns:a16="http://schemas.microsoft.com/office/drawing/2014/main" id="{7F680DDA-1BB2-4AC1-B429-E9E70527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091" y="168202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80" name="TextBox 25">
            <a:extLst>
              <a:ext uri="{FF2B5EF4-FFF2-40B4-BE49-F238E27FC236}">
                <a16:creationId xmlns:a16="http://schemas.microsoft.com/office/drawing/2014/main" id="{DE294731-84B3-45F8-A91B-6CFA8A5F5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2775" y="5106342"/>
            <a:ext cx="16446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Company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451D6A2-9AC8-4DC7-8977-FD28E26C91DE}"/>
              </a:ext>
            </a:extLst>
          </p:cNvPr>
          <p:cNvSpPr txBox="1"/>
          <p:nvPr/>
        </p:nvSpPr>
        <p:spPr>
          <a:xfrm>
            <a:off x="97451" y="1685346"/>
            <a:ext cx="96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Internet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31A3694-9B4C-43E0-A34F-D59622A04675}"/>
              </a:ext>
            </a:extLst>
          </p:cNvPr>
          <p:cNvCxnSpPr>
            <a:cxnSpLocks/>
            <a:stCxn id="108" idx="0"/>
            <a:endCxn id="1065" idx="2"/>
          </p:cNvCxnSpPr>
          <p:nvPr/>
        </p:nvCxnSpPr>
        <p:spPr>
          <a:xfrm flipV="1">
            <a:off x="532661" y="5945146"/>
            <a:ext cx="0" cy="369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7D3B4C49-69F3-40D2-B42A-3780E765112F}"/>
              </a:ext>
            </a:extLst>
          </p:cNvPr>
          <p:cNvCxnSpPr>
            <a:cxnSpLocks/>
            <a:stCxn id="1065" idx="3"/>
          </p:cNvCxnSpPr>
          <p:nvPr/>
        </p:nvCxnSpPr>
        <p:spPr>
          <a:xfrm>
            <a:off x="759809" y="5717998"/>
            <a:ext cx="557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8">
            <a:extLst>
              <a:ext uri="{FF2B5EF4-FFF2-40B4-BE49-F238E27FC236}">
                <a16:creationId xmlns:a16="http://schemas.microsoft.com/office/drawing/2014/main" id="{87909AE9-516E-48D1-AA1B-C1140D26356C}"/>
              </a:ext>
            </a:extLst>
          </p:cNvPr>
          <p:cNvSpPr/>
          <p:nvPr/>
        </p:nvSpPr>
        <p:spPr>
          <a:xfrm>
            <a:off x="9495938" y="3122866"/>
            <a:ext cx="1351928" cy="112905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F590E9F-A7F7-4787-80BD-107F6E73609F}"/>
              </a:ext>
            </a:extLst>
          </p:cNvPr>
          <p:cNvSpPr/>
          <p:nvPr/>
        </p:nvSpPr>
        <p:spPr>
          <a:xfrm>
            <a:off x="9456434" y="3113305"/>
            <a:ext cx="1332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601AA1-5DD0-4FAB-944A-FB3C80E3BEE6}"/>
              </a:ext>
            </a:extLst>
          </p:cNvPr>
          <p:cNvSpPr txBox="1"/>
          <p:nvPr/>
        </p:nvSpPr>
        <p:spPr>
          <a:xfrm>
            <a:off x="9685117" y="3884748"/>
            <a:ext cx="101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10.3.0.2/24</a:t>
            </a:r>
            <a:endParaRPr lang="ko-KR" altLang="en-US" sz="1200" dirty="0"/>
          </a:p>
        </p:txBody>
      </p:sp>
      <p:sp>
        <p:nvSpPr>
          <p:cNvPr id="219" name="Rectangle 8">
            <a:extLst>
              <a:ext uri="{FF2B5EF4-FFF2-40B4-BE49-F238E27FC236}">
                <a16:creationId xmlns:a16="http://schemas.microsoft.com/office/drawing/2014/main" id="{9536E0AC-BBBC-4949-95F8-F8E5FDA0BA48}"/>
              </a:ext>
            </a:extLst>
          </p:cNvPr>
          <p:cNvSpPr/>
          <p:nvPr/>
        </p:nvSpPr>
        <p:spPr>
          <a:xfrm>
            <a:off x="7570318" y="1777946"/>
            <a:ext cx="3599877" cy="109520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2DA12761-35D7-4EEE-8CA7-7899103F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359" y="1877606"/>
            <a:ext cx="357907" cy="318577"/>
          </a:xfrm>
          <a:prstGeom prst="rect">
            <a:avLst/>
          </a:prstGeom>
        </p:spPr>
      </p:pic>
      <p:sp>
        <p:nvSpPr>
          <p:cNvPr id="222" name="Rectangle 8">
            <a:extLst>
              <a:ext uri="{FF2B5EF4-FFF2-40B4-BE49-F238E27FC236}">
                <a16:creationId xmlns:a16="http://schemas.microsoft.com/office/drawing/2014/main" id="{9E762927-B583-4872-8E05-695F19F7A7C7}"/>
              </a:ext>
            </a:extLst>
          </p:cNvPr>
          <p:cNvSpPr/>
          <p:nvPr/>
        </p:nvSpPr>
        <p:spPr>
          <a:xfrm>
            <a:off x="7835670" y="1923268"/>
            <a:ext cx="3047869" cy="87276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2C0A53C-3B7D-446C-9A03-4DE5A0167C0A}"/>
              </a:ext>
            </a:extLst>
          </p:cNvPr>
          <p:cNvSpPr txBox="1"/>
          <p:nvPr/>
        </p:nvSpPr>
        <p:spPr>
          <a:xfrm>
            <a:off x="10003211" y="1910054"/>
            <a:ext cx="101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10.1.0.0/24</a:t>
            </a:r>
            <a:endParaRPr lang="ko-KR" altLang="en-US" sz="1200" dirty="0"/>
          </a:p>
        </p:txBody>
      </p:sp>
      <p:pic>
        <p:nvPicPr>
          <p:cNvPr id="256" name="그림 255">
            <a:extLst>
              <a:ext uri="{FF2B5EF4-FFF2-40B4-BE49-F238E27FC236}">
                <a16:creationId xmlns:a16="http://schemas.microsoft.com/office/drawing/2014/main" id="{23A4A05D-AC5B-4AC6-B5D9-8B71A74F0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68555" y="1902114"/>
            <a:ext cx="194222" cy="257967"/>
          </a:xfrm>
          <a:prstGeom prst="rect">
            <a:avLst/>
          </a:prstGeom>
        </p:spPr>
      </p:pic>
      <p:pic>
        <p:nvPicPr>
          <p:cNvPr id="257" name="그림 256">
            <a:extLst>
              <a:ext uri="{FF2B5EF4-FFF2-40B4-BE49-F238E27FC236}">
                <a16:creationId xmlns:a16="http://schemas.microsoft.com/office/drawing/2014/main" id="{2D3C4D2B-CC17-4EA0-BE8A-54661CF46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728" y="2256885"/>
            <a:ext cx="293447" cy="273885"/>
          </a:xfrm>
          <a:prstGeom prst="rect">
            <a:avLst/>
          </a:prstGeom>
        </p:spPr>
      </p:pic>
      <p:pic>
        <p:nvPicPr>
          <p:cNvPr id="258" name="그림 257">
            <a:extLst>
              <a:ext uri="{FF2B5EF4-FFF2-40B4-BE49-F238E27FC236}">
                <a16:creationId xmlns:a16="http://schemas.microsoft.com/office/drawing/2014/main" id="{9FEE2EDF-A1D2-4585-8C65-779D25D8A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897" y="2256885"/>
            <a:ext cx="293447" cy="273885"/>
          </a:xfrm>
          <a:prstGeom prst="rect">
            <a:avLst/>
          </a:prstGeom>
        </p:spPr>
      </p:pic>
      <p:pic>
        <p:nvPicPr>
          <p:cNvPr id="260" name="그림 259">
            <a:extLst>
              <a:ext uri="{FF2B5EF4-FFF2-40B4-BE49-F238E27FC236}">
                <a16:creationId xmlns:a16="http://schemas.microsoft.com/office/drawing/2014/main" id="{6690AB73-2397-4285-A088-8BC140B5C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332" y="2254093"/>
            <a:ext cx="293447" cy="273885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E9D94EF0-8BB4-434D-8AB0-12C896F419E1}"/>
              </a:ext>
            </a:extLst>
          </p:cNvPr>
          <p:cNvSpPr txBox="1"/>
          <p:nvPr/>
        </p:nvSpPr>
        <p:spPr>
          <a:xfrm>
            <a:off x="8949853" y="1913066"/>
            <a:ext cx="101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Was Server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F7172AD-0782-4B50-ACA2-1BE623621F68}"/>
              </a:ext>
            </a:extLst>
          </p:cNvPr>
          <p:cNvSpPr txBox="1"/>
          <p:nvPr/>
        </p:nvSpPr>
        <p:spPr>
          <a:xfrm>
            <a:off x="8476963" y="2530837"/>
            <a:ext cx="5546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B4MS</a:t>
            </a:r>
            <a:endParaRPr lang="ko-KR" altLang="en-US" sz="105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8B87D96-B685-4BC8-80AC-FFF585F6D856}"/>
              </a:ext>
            </a:extLst>
          </p:cNvPr>
          <p:cNvSpPr txBox="1"/>
          <p:nvPr/>
        </p:nvSpPr>
        <p:spPr>
          <a:xfrm>
            <a:off x="9006749" y="2540972"/>
            <a:ext cx="5546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B4MS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561CD22-E592-42A1-AA57-4DB16351C38A}"/>
              </a:ext>
            </a:extLst>
          </p:cNvPr>
          <p:cNvSpPr txBox="1"/>
          <p:nvPr/>
        </p:nvSpPr>
        <p:spPr>
          <a:xfrm>
            <a:off x="9619233" y="2521579"/>
            <a:ext cx="5546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B4MS</a:t>
            </a:r>
            <a:endParaRPr lang="ko-KR" altLang="en-US" sz="1050" dirty="0"/>
          </a:p>
        </p:txBody>
      </p:sp>
      <p:pic>
        <p:nvPicPr>
          <p:cNvPr id="1026" name="Picture 2" descr="Getting Start with Azure Kubernetes Service (AKS) – INFRAKLOUD.COM">
            <a:extLst>
              <a:ext uri="{FF2B5EF4-FFF2-40B4-BE49-F238E27FC236}">
                <a16:creationId xmlns:a16="http://schemas.microsoft.com/office/drawing/2014/main" id="{5D511677-B651-4464-BA08-C8AA4E07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2723" y="2511320"/>
            <a:ext cx="464632" cy="4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그림 273">
            <a:extLst>
              <a:ext uri="{FF2B5EF4-FFF2-40B4-BE49-F238E27FC236}">
                <a16:creationId xmlns:a16="http://schemas.microsoft.com/office/drawing/2014/main" id="{243085F0-1358-4678-9124-AB3B39FA16A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54010" y="5426633"/>
            <a:ext cx="578957" cy="568033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E5E303-FC33-488A-84AE-D65E6B391296}"/>
              </a:ext>
            </a:extLst>
          </p:cNvPr>
          <p:cNvGrpSpPr/>
          <p:nvPr/>
        </p:nvGrpSpPr>
        <p:grpSpPr>
          <a:xfrm>
            <a:off x="11170195" y="2611120"/>
            <a:ext cx="445846" cy="1045310"/>
            <a:chOff x="11170195" y="2611120"/>
            <a:chExt cx="445846" cy="1045310"/>
          </a:xfrm>
        </p:grpSpPr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CC1199DD-8C46-4C78-A1BD-08E3A9229276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0" y="2611120"/>
              <a:ext cx="440041" cy="8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04BE0061-A52F-474B-8951-ED7B316D9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92891" y="2628528"/>
              <a:ext cx="2" cy="10279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9294E707-50B7-43CD-93A5-ADDF23182A08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H="1">
              <a:off x="11170195" y="3647538"/>
              <a:ext cx="4299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5" name="Rectangle 8">
            <a:extLst>
              <a:ext uri="{FF2B5EF4-FFF2-40B4-BE49-F238E27FC236}">
                <a16:creationId xmlns:a16="http://schemas.microsoft.com/office/drawing/2014/main" id="{FFF9C8B1-2C16-4759-BF2C-FC1EC04CD3A3}"/>
              </a:ext>
            </a:extLst>
          </p:cNvPr>
          <p:cNvSpPr/>
          <p:nvPr/>
        </p:nvSpPr>
        <p:spPr>
          <a:xfrm>
            <a:off x="-3905775" y="1874927"/>
            <a:ext cx="3491654" cy="251356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6" name="그림 305">
            <a:extLst>
              <a:ext uri="{FF2B5EF4-FFF2-40B4-BE49-F238E27FC236}">
                <a16:creationId xmlns:a16="http://schemas.microsoft.com/office/drawing/2014/main" id="{6B6DF4D0-993A-497D-833F-2DB81E1E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2825" y="2468571"/>
            <a:ext cx="311195" cy="276999"/>
          </a:xfrm>
          <a:prstGeom prst="rect">
            <a:avLst/>
          </a:prstGeom>
        </p:spPr>
      </p:pic>
      <p:sp>
        <p:nvSpPr>
          <p:cNvPr id="307" name="Rectangle 8">
            <a:extLst>
              <a:ext uri="{FF2B5EF4-FFF2-40B4-BE49-F238E27FC236}">
                <a16:creationId xmlns:a16="http://schemas.microsoft.com/office/drawing/2014/main" id="{82C59D41-18F6-4C9F-9CEB-44C0AFCC5E4C}"/>
              </a:ext>
            </a:extLst>
          </p:cNvPr>
          <p:cNvSpPr/>
          <p:nvPr/>
        </p:nvSpPr>
        <p:spPr>
          <a:xfrm>
            <a:off x="-1744697" y="2490449"/>
            <a:ext cx="1214733" cy="143054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" name="그림 307">
            <a:extLst>
              <a:ext uri="{FF2B5EF4-FFF2-40B4-BE49-F238E27FC236}">
                <a16:creationId xmlns:a16="http://schemas.microsoft.com/office/drawing/2014/main" id="{8211970C-1C37-480F-A43B-468EECC08FA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3585622" y="3218140"/>
            <a:ext cx="370540" cy="387977"/>
          </a:xfrm>
          <a:prstGeom prst="rect">
            <a:avLst/>
          </a:prstGeom>
        </p:spPr>
      </p:pic>
      <p:pic>
        <p:nvPicPr>
          <p:cNvPr id="309" name="그림 308">
            <a:extLst>
              <a:ext uri="{FF2B5EF4-FFF2-40B4-BE49-F238E27FC236}">
                <a16:creationId xmlns:a16="http://schemas.microsoft.com/office/drawing/2014/main" id="{791D9A8C-A669-4C4A-8080-736F6658D14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2933191" y="3205723"/>
            <a:ext cx="370540" cy="387977"/>
          </a:xfrm>
          <a:prstGeom prst="rect">
            <a:avLst/>
          </a:prstGeom>
        </p:spPr>
      </p:pic>
      <p:sp>
        <p:nvSpPr>
          <p:cNvPr id="311" name="TextBox 310">
            <a:extLst>
              <a:ext uri="{FF2B5EF4-FFF2-40B4-BE49-F238E27FC236}">
                <a16:creationId xmlns:a16="http://schemas.microsoft.com/office/drawing/2014/main" id="{F607F5CB-8BF5-453E-AB36-0D2B43C50E63}"/>
              </a:ext>
            </a:extLst>
          </p:cNvPr>
          <p:cNvSpPr txBox="1"/>
          <p:nvPr/>
        </p:nvSpPr>
        <p:spPr>
          <a:xfrm>
            <a:off x="-3794639" y="3618976"/>
            <a:ext cx="851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WEB</a:t>
            </a:r>
          </a:p>
          <a:p>
            <a:r>
              <a:rPr lang="en-US" altLang="ko-KR" sz="1000" dirty="0"/>
              <a:t>Container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BB698BE-CA36-462D-84F7-1029F573BAD2}"/>
              </a:ext>
            </a:extLst>
          </p:cNvPr>
          <p:cNvSpPr txBox="1"/>
          <p:nvPr/>
        </p:nvSpPr>
        <p:spPr>
          <a:xfrm>
            <a:off x="-3044156" y="3629915"/>
            <a:ext cx="894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WAS</a:t>
            </a:r>
          </a:p>
          <a:p>
            <a:r>
              <a:rPr lang="en-US" altLang="ko-KR" sz="1000" dirty="0"/>
              <a:t>Container</a:t>
            </a:r>
            <a:endParaRPr lang="ko-KR" altLang="en-US" sz="1000" dirty="0"/>
          </a:p>
        </p:txBody>
      </p: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1412E356-E6AB-4601-9AAE-3D73529CDA9E}"/>
              </a:ext>
            </a:extLst>
          </p:cNvPr>
          <p:cNvCxnSpPr>
            <a:cxnSpLocks/>
            <a:stCxn id="1026" idx="2"/>
            <a:endCxn id="308" idx="0"/>
          </p:cNvCxnSpPr>
          <p:nvPr/>
        </p:nvCxnSpPr>
        <p:spPr>
          <a:xfrm flipH="1">
            <a:off x="-3400352" y="2975952"/>
            <a:ext cx="349945" cy="242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5DF84762-177F-47C5-A38E-C9C8B985CD55}"/>
              </a:ext>
            </a:extLst>
          </p:cNvPr>
          <p:cNvCxnSpPr>
            <a:cxnSpLocks/>
            <a:stCxn id="1026" idx="2"/>
            <a:endCxn id="309" idx="0"/>
          </p:cNvCxnSpPr>
          <p:nvPr/>
        </p:nvCxnSpPr>
        <p:spPr>
          <a:xfrm>
            <a:off x="-3050407" y="2975952"/>
            <a:ext cx="302486" cy="2297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BC659C80-ABBB-4174-B22F-07104C8EB0DD}"/>
              </a:ext>
            </a:extLst>
          </p:cNvPr>
          <p:cNvCxnSpPr>
            <a:cxnSpLocks/>
          </p:cNvCxnSpPr>
          <p:nvPr/>
        </p:nvCxnSpPr>
        <p:spPr>
          <a:xfrm>
            <a:off x="9317739" y="3699486"/>
            <a:ext cx="25503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8">
            <a:extLst>
              <a:ext uri="{FF2B5EF4-FFF2-40B4-BE49-F238E27FC236}">
                <a16:creationId xmlns:a16="http://schemas.microsoft.com/office/drawing/2014/main" id="{2EDAA48E-9D50-4019-A083-4C0F629363D5}"/>
              </a:ext>
            </a:extLst>
          </p:cNvPr>
          <p:cNvSpPr/>
          <p:nvPr/>
        </p:nvSpPr>
        <p:spPr>
          <a:xfrm>
            <a:off x="-3877109" y="2183702"/>
            <a:ext cx="1780712" cy="205964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MySQL Toolkit for Windows - Visual Studio Marketplace">
            <a:extLst>
              <a:ext uri="{FF2B5EF4-FFF2-40B4-BE49-F238E27FC236}">
                <a16:creationId xmlns:a16="http://schemas.microsoft.com/office/drawing/2014/main" id="{1876A530-78CF-4C8C-8E73-7B18DAD5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862" y="3367944"/>
            <a:ext cx="539181" cy="5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6" descr="MySQL Toolkit for Windows - Visual Studio Marketplace">
            <a:extLst>
              <a:ext uri="{FF2B5EF4-FFF2-40B4-BE49-F238E27FC236}">
                <a16:creationId xmlns:a16="http://schemas.microsoft.com/office/drawing/2014/main" id="{60C08E5A-E952-4345-9A41-D18E1134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499" y="3381815"/>
            <a:ext cx="539181" cy="5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그림 322">
            <a:extLst>
              <a:ext uri="{FF2B5EF4-FFF2-40B4-BE49-F238E27FC236}">
                <a16:creationId xmlns:a16="http://schemas.microsoft.com/office/drawing/2014/main" id="{93294534-258B-4377-B71D-EE9D1CB22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41387" y="2190108"/>
            <a:ext cx="317483" cy="282596"/>
          </a:xfrm>
          <a:prstGeom prst="rect">
            <a:avLst/>
          </a:prstGeom>
        </p:spPr>
      </p:pic>
      <p:sp>
        <p:nvSpPr>
          <p:cNvPr id="329" name="TextBox 328">
            <a:extLst>
              <a:ext uri="{FF2B5EF4-FFF2-40B4-BE49-F238E27FC236}">
                <a16:creationId xmlns:a16="http://schemas.microsoft.com/office/drawing/2014/main" id="{940D69BA-378E-494F-95A0-D2452901C470}"/>
              </a:ext>
            </a:extLst>
          </p:cNvPr>
          <p:cNvSpPr txBox="1"/>
          <p:nvPr/>
        </p:nvSpPr>
        <p:spPr>
          <a:xfrm>
            <a:off x="-2935211" y="2190108"/>
            <a:ext cx="1235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10.4.0.0/24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45A7C60-68A0-45AD-8E5E-093273970865}"/>
              </a:ext>
            </a:extLst>
          </p:cNvPr>
          <p:cNvCxnSpPr>
            <a:cxnSpLocks/>
            <a:stCxn id="321" idx="3"/>
            <a:endCxn id="307" idx="1"/>
          </p:cNvCxnSpPr>
          <p:nvPr/>
        </p:nvCxnSpPr>
        <p:spPr>
          <a:xfrm flipV="1">
            <a:off x="-2096397" y="3205723"/>
            <a:ext cx="351700" cy="7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1" name="Picture 6" descr="MySQL Toolkit for Windows - Visual Studio Marketplace">
            <a:extLst>
              <a:ext uri="{FF2B5EF4-FFF2-40B4-BE49-F238E27FC236}">
                <a16:creationId xmlns:a16="http://schemas.microsoft.com/office/drawing/2014/main" id="{AB347BE6-1787-48F4-9143-60E2FDECE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375" y="2928479"/>
            <a:ext cx="539181" cy="5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BC860859-60CB-4BA1-8DFD-B181DE2A7746}"/>
              </a:ext>
            </a:extLst>
          </p:cNvPr>
          <p:cNvSpPr txBox="1"/>
          <p:nvPr/>
        </p:nvSpPr>
        <p:spPr>
          <a:xfrm>
            <a:off x="-1671179" y="3726916"/>
            <a:ext cx="1252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 for MySQL DB </a:t>
            </a:r>
            <a:endParaRPr lang="ko-KR" altLang="en-US" sz="1000" dirty="0"/>
          </a:p>
        </p:txBody>
      </p:sp>
      <p:pic>
        <p:nvPicPr>
          <p:cNvPr id="335" name="그림 334">
            <a:extLst>
              <a:ext uri="{FF2B5EF4-FFF2-40B4-BE49-F238E27FC236}">
                <a16:creationId xmlns:a16="http://schemas.microsoft.com/office/drawing/2014/main" id="{166E0FDA-FE94-4C83-A3EB-9564AB0AF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314" y="1784680"/>
            <a:ext cx="194222" cy="257967"/>
          </a:xfrm>
          <a:prstGeom prst="rect">
            <a:avLst/>
          </a:prstGeom>
        </p:spPr>
      </p:pic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5E6983AF-ABF8-44FA-A903-A91C6CB9CCA7}"/>
              </a:ext>
            </a:extLst>
          </p:cNvPr>
          <p:cNvGrpSpPr/>
          <p:nvPr/>
        </p:nvGrpSpPr>
        <p:grpSpPr>
          <a:xfrm>
            <a:off x="4671276" y="1550965"/>
            <a:ext cx="2899042" cy="4167031"/>
            <a:chOff x="4671276" y="1550965"/>
            <a:chExt cx="2899042" cy="4144207"/>
          </a:xfrm>
        </p:grpSpPr>
        <p:cxnSp>
          <p:nvCxnSpPr>
            <p:cNvPr id="1034" name="직선 연결선 1033">
              <a:extLst>
                <a:ext uri="{FF2B5EF4-FFF2-40B4-BE49-F238E27FC236}">
                  <a16:creationId xmlns:a16="http://schemas.microsoft.com/office/drawing/2014/main" id="{889A0C30-ECE6-4F2B-A443-88425DBD2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1276" y="5677841"/>
              <a:ext cx="2196884" cy="17331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연결선 1035">
              <a:extLst>
                <a:ext uri="{FF2B5EF4-FFF2-40B4-BE49-F238E27FC236}">
                  <a16:creationId xmlns:a16="http://schemas.microsoft.com/office/drawing/2014/main" id="{F01D2B4F-F508-4103-B6CE-B561F7923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160" y="1550965"/>
              <a:ext cx="0" cy="4118242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직선 화살표 연결선 1037">
              <a:extLst>
                <a:ext uri="{FF2B5EF4-FFF2-40B4-BE49-F238E27FC236}">
                  <a16:creationId xmlns:a16="http://schemas.microsoft.com/office/drawing/2014/main" id="{76BE1423-9030-4F05-9A03-1C1F4265912E}"/>
                </a:ext>
              </a:extLst>
            </p:cNvPr>
            <p:cNvCxnSpPr/>
            <p:nvPr/>
          </p:nvCxnSpPr>
          <p:spPr>
            <a:xfrm>
              <a:off x="6868160" y="1557957"/>
              <a:ext cx="70215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화살표 연결선 1039">
              <a:extLst>
                <a:ext uri="{FF2B5EF4-FFF2-40B4-BE49-F238E27FC236}">
                  <a16:creationId xmlns:a16="http://schemas.microsoft.com/office/drawing/2014/main" id="{C29F0AC3-CF9B-431D-88AC-3291D104BD83}"/>
                </a:ext>
              </a:extLst>
            </p:cNvPr>
            <p:cNvCxnSpPr>
              <a:endCxn id="219" idx="1"/>
            </p:cNvCxnSpPr>
            <p:nvPr/>
          </p:nvCxnSpPr>
          <p:spPr>
            <a:xfrm flipV="1">
              <a:off x="6868160" y="2325549"/>
              <a:ext cx="702158" cy="1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직선 화살표 연결선 1043">
              <a:extLst>
                <a:ext uri="{FF2B5EF4-FFF2-40B4-BE49-F238E27FC236}">
                  <a16:creationId xmlns:a16="http://schemas.microsoft.com/office/drawing/2014/main" id="{C45E7E4A-F278-4773-858F-C7D893407335}"/>
                </a:ext>
              </a:extLst>
            </p:cNvPr>
            <p:cNvCxnSpPr>
              <a:endCxn id="125" idx="1"/>
            </p:cNvCxnSpPr>
            <p:nvPr/>
          </p:nvCxnSpPr>
          <p:spPr>
            <a:xfrm>
              <a:off x="6868160" y="3647538"/>
              <a:ext cx="70215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C3041AFB-106F-4A53-9BBC-0AA6ABA98CFA}"/>
              </a:ext>
            </a:extLst>
          </p:cNvPr>
          <p:cNvCxnSpPr>
            <a:cxnSpLocks/>
            <a:stCxn id="274" idx="3"/>
            <a:endCxn id="87" idx="1"/>
          </p:cNvCxnSpPr>
          <p:nvPr/>
        </p:nvCxnSpPr>
        <p:spPr>
          <a:xfrm flipV="1">
            <a:off x="1932967" y="5703424"/>
            <a:ext cx="2018421" cy="722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zure Functions-icon | Brands AP - AZ">
            <a:extLst>
              <a:ext uri="{FF2B5EF4-FFF2-40B4-BE49-F238E27FC236}">
                <a16:creationId xmlns:a16="http://schemas.microsoft.com/office/drawing/2014/main" id="{99393999-0FEF-4154-AF28-B2987C51D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87" y="2469007"/>
            <a:ext cx="577387" cy="51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8">
            <a:extLst>
              <a:ext uri="{FF2B5EF4-FFF2-40B4-BE49-F238E27FC236}">
                <a16:creationId xmlns:a16="http://schemas.microsoft.com/office/drawing/2014/main" id="{EBFFEBC6-314E-4800-984B-9D9A134B694C}"/>
              </a:ext>
            </a:extLst>
          </p:cNvPr>
          <p:cNvSpPr/>
          <p:nvPr/>
        </p:nvSpPr>
        <p:spPr>
          <a:xfrm>
            <a:off x="1353980" y="2256971"/>
            <a:ext cx="3490310" cy="135304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7EA5EDE4-A7F7-46C4-A913-F3C3DB15D88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39823" y="2462128"/>
            <a:ext cx="438135" cy="519363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F2625564-D95E-411D-A4C9-BAF056B2D92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57055" y="2952776"/>
            <a:ext cx="543144" cy="411473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11B38D0-79FF-480A-996A-A0E9705D8A9B}"/>
              </a:ext>
            </a:extLst>
          </p:cNvPr>
          <p:cNvSpPr txBox="1"/>
          <p:nvPr/>
        </p:nvSpPr>
        <p:spPr>
          <a:xfrm>
            <a:off x="2618430" y="3322885"/>
            <a:ext cx="148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Azure Analysis Service</a:t>
            </a:r>
            <a:endParaRPr lang="ko-KR" altLang="en-US" sz="1000" dirty="0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992A2D9E-8C0D-4653-BB06-AD628F6120CC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3840" t="12730" r="19155" b="31984"/>
          <a:stretch/>
        </p:blipFill>
        <p:spPr>
          <a:xfrm>
            <a:off x="2180333" y="2313717"/>
            <a:ext cx="360485" cy="369277"/>
          </a:xfrm>
          <a:prstGeom prst="rect">
            <a:avLst/>
          </a:prstGeom>
        </p:spPr>
      </p:pic>
      <p:cxnSp>
        <p:nvCxnSpPr>
          <p:cNvPr id="123" name="꺾인 연결선 127">
            <a:extLst>
              <a:ext uri="{FF2B5EF4-FFF2-40B4-BE49-F238E27FC236}">
                <a16:creationId xmlns:a16="http://schemas.microsoft.com/office/drawing/2014/main" id="{A393669E-1CAE-4849-9C36-0C0ED706B8C8}"/>
              </a:ext>
            </a:extLst>
          </p:cNvPr>
          <p:cNvCxnSpPr>
            <a:cxnSpLocks/>
            <a:stCxn id="117" idx="3"/>
            <a:endCxn id="132" idx="1"/>
          </p:cNvCxnSpPr>
          <p:nvPr/>
        </p:nvCxnSpPr>
        <p:spPr>
          <a:xfrm>
            <a:off x="1877958" y="2721810"/>
            <a:ext cx="356031" cy="4260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31">
            <a:extLst>
              <a:ext uri="{FF2B5EF4-FFF2-40B4-BE49-F238E27FC236}">
                <a16:creationId xmlns:a16="http://schemas.microsoft.com/office/drawing/2014/main" id="{BDAA40A3-6539-4FED-A784-3A328CB036F1}"/>
              </a:ext>
            </a:extLst>
          </p:cNvPr>
          <p:cNvCxnSpPr>
            <a:stCxn id="122" idx="1"/>
          </p:cNvCxnSpPr>
          <p:nvPr/>
        </p:nvCxnSpPr>
        <p:spPr>
          <a:xfrm rot="10800000" flipV="1">
            <a:off x="2052485" y="2498355"/>
            <a:ext cx="127849" cy="38582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그림 126">
            <a:extLst>
              <a:ext uri="{FF2B5EF4-FFF2-40B4-BE49-F238E27FC236}">
                <a16:creationId xmlns:a16="http://schemas.microsoft.com/office/drawing/2014/main" id="{BE62A970-823D-498C-B885-61D755D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1216" t="16433" r="23464" b="32244"/>
          <a:stretch/>
        </p:blipFill>
        <p:spPr>
          <a:xfrm>
            <a:off x="4198271" y="2485462"/>
            <a:ext cx="430268" cy="482954"/>
          </a:xfrm>
          <a:prstGeom prst="rect">
            <a:avLst/>
          </a:prstGeom>
        </p:spPr>
      </p:pic>
      <p:cxnSp>
        <p:nvCxnSpPr>
          <p:cNvPr id="128" name="꺾인 연결선 135">
            <a:extLst>
              <a:ext uri="{FF2B5EF4-FFF2-40B4-BE49-F238E27FC236}">
                <a16:creationId xmlns:a16="http://schemas.microsoft.com/office/drawing/2014/main" id="{D7CE2553-FC0E-4073-8C34-CDFFB8594D80}"/>
              </a:ext>
            </a:extLst>
          </p:cNvPr>
          <p:cNvCxnSpPr>
            <a:stCxn id="119" idx="3"/>
            <a:endCxn id="127" idx="1"/>
          </p:cNvCxnSpPr>
          <p:nvPr/>
        </p:nvCxnSpPr>
        <p:spPr>
          <a:xfrm flipV="1">
            <a:off x="3600199" y="2726939"/>
            <a:ext cx="598072" cy="4315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DD42538-ADB5-4F9E-88B4-BB870C931FAD}"/>
              </a:ext>
            </a:extLst>
          </p:cNvPr>
          <p:cNvSpPr txBox="1"/>
          <p:nvPr/>
        </p:nvSpPr>
        <p:spPr>
          <a:xfrm>
            <a:off x="3934556" y="2971741"/>
            <a:ext cx="958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Azure </a:t>
            </a:r>
            <a:r>
              <a:rPr lang="ko-KR" altLang="en-US" sz="1000" dirty="0"/>
              <a:t>리포트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2356AE-A7AC-4DF1-BDEE-5EFC0A855A5E}"/>
              </a:ext>
            </a:extLst>
          </p:cNvPr>
          <p:cNvSpPr txBox="1"/>
          <p:nvPr/>
        </p:nvSpPr>
        <p:spPr>
          <a:xfrm>
            <a:off x="2078718" y="2664614"/>
            <a:ext cx="148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활동로그</a:t>
            </a:r>
            <a:endParaRPr lang="ko-KR" altLang="en-US" sz="1000" dirty="0"/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6D5CA528-9FAE-4F58-8D80-6C939B75E9B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33989" y="2955459"/>
            <a:ext cx="430543" cy="384777"/>
          </a:xfrm>
          <a:prstGeom prst="rect">
            <a:avLst/>
          </a:prstGeom>
        </p:spPr>
      </p:pic>
      <p:cxnSp>
        <p:nvCxnSpPr>
          <p:cNvPr id="133" name="꺾인 연결선 127">
            <a:extLst>
              <a:ext uri="{FF2B5EF4-FFF2-40B4-BE49-F238E27FC236}">
                <a16:creationId xmlns:a16="http://schemas.microsoft.com/office/drawing/2014/main" id="{43680896-9ABF-4BC7-BB6B-93A8CA25C0FC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>
            <a:off x="2664532" y="3147848"/>
            <a:ext cx="392523" cy="106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FF83BE4-D9E2-429F-A794-27FBA65279AE}"/>
              </a:ext>
            </a:extLst>
          </p:cNvPr>
          <p:cNvCxnSpPr>
            <a:cxnSpLocks/>
            <a:stCxn id="73" idx="3"/>
            <a:endCxn id="109" idx="1"/>
          </p:cNvCxnSpPr>
          <p:nvPr/>
        </p:nvCxnSpPr>
        <p:spPr>
          <a:xfrm flipV="1">
            <a:off x="4391294" y="1506816"/>
            <a:ext cx="1380118" cy="85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447287-BD32-4F50-9B59-159FD51234D8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3172987" y="1957056"/>
            <a:ext cx="0" cy="14631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328323E-C5CF-43CD-ABA4-5CE79CF9D436}"/>
              </a:ext>
            </a:extLst>
          </p:cNvPr>
          <p:cNvCxnSpPr>
            <a:stCxn id="161" idx="2"/>
          </p:cNvCxnSpPr>
          <p:nvPr/>
        </p:nvCxnSpPr>
        <p:spPr>
          <a:xfrm>
            <a:off x="2324814" y="1933780"/>
            <a:ext cx="0" cy="169592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79238-F7F7-4400-95F6-6A55C1A62444}"/>
              </a:ext>
            </a:extLst>
          </p:cNvPr>
          <p:cNvCxnSpPr>
            <a:cxnSpLocks/>
          </p:cNvCxnSpPr>
          <p:nvPr/>
        </p:nvCxnSpPr>
        <p:spPr>
          <a:xfrm flipH="1">
            <a:off x="1652559" y="2093871"/>
            <a:ext cx="672255" cy="686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E6CE4DD-AC6F-49C4-89F7-E0D12B345779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658891" y="2103372"/>
            <a:ext cx="0" cy="35875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3FD7BA3-585A-4901-B7FD-78183F3AD603}"/>
              </a:ext>
            </a:extLst>
          </p:cNvPr>
          <p:cNvCxnSpPr>
            <a:cxnSpLocks/>
          </p:cNvCxnSpPr>
          <p:nvPr/>
        </p:nvCxnSpPr>
        <p:spPr>
          <a:xfrm flipH="1">
            <a:off x="2324814" y="2091544"/>
            <a:ext cx="848173" cy="232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2C8FD56-C97D-4865-9FFD-5C444A3387F8}"/>
              </a:ext>
            </a:extLst>
          </p:cNvPr>
          <p:cNvCxnSpPr>
            <a:stCxn id="127" idx="3"/>
            <a:endCxn id="2" idx="1"/>
          </p:cNvCxnSpPr>
          <p:nvPr/>
        </p:nvCxnSpPr>
        <p:spPr>
          <a:xfrm flipV="1">
            <a:off x="4628539" y="2726163"/>
            <a:ext cx="764048" cy="77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Azure Logic Apps (@logicappsio) | Twitter">
            <a:extLst>
              <a:ext uri="{FF2B5EF4-FFF2-40B4-BE49-F238E27FC236}">
                <a16:creationId xmlns:a16="http://schemas.microsoft.com/office/drawing/2014/main" id="{E3D96C6B-0D93-46CC-8839-1EDFE5B3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20" y="3893240"/>
            <a:ext cx="529520" cy="5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94A9B1-8F5D-4EF1-AF3B-9D6324983F94}"/>
              </a:ext>
            </a:extLst>
          </p:cNvPr>
          <p:cNvCxnSpPr>
            <a:stCxn id="2" idx="2"/>
            <a:endCxn id="57" idx="0"/>
          </p:cNvCxnSpPr>
          <p:nvPr/>
        </p:nvCxnSpPr>
        <p:spPr>
          <a:xfrm flipH="1">
            <a:off x="5681280" y="2983319"/>
            <a:ext cx="1" cy="90992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45">
            <a:extLst>
              <a:ext uri="{FF2B5EF4-FFF2-40B4-BE49-F238E27FC236}">
                <a16:creationId xmlns:a16="http://schemas.microsoft.com/office/drawing/2014/main" id="{0834F848-3D95-4FCD-9AAA-FC1185E6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902" y="437246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apps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0" name="TextBox 45">
            <a:extLst>
              <a:ext uri="{FF2B5EF4-FFF2-40B4-BE49-F238E27FC236}">
                <a16:creationId xmlns:a16="http://schemas.microsoft.com/office/drawing/2014/main" id="{763E2A49-58AD-4B4B-B917-20E3BF39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65" y="220305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63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진현</dc:creator>
  <cp:lastModifiedBy>서 용석</cp:lastModifiedBy>
  <cp:revision>54</cp:revision>
  <dcterms:created xsi:type="dcterms:W3CDTF">2021-04-15T06:02:09Z</dcterms:created>
  <dcterms:modified xsi:type="dcterms:W3CDTF">2021-04-28T04:42:27Z</dcterms:modified>
</cp:coreProperties>
</file>