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한진" initials="김" lastIdx="1" clrIdx="0">
    <p:extLst>
      <p:ext uri="{19B8F6BF-5375-455C-9EA6-DF929625EA0E}">
        <p15:presenceInfo xmlns:p15="http://schemas.microsoft.com/office/powerpoint/2012/main" userId="S::gkswls321@office.deu.ac.kr::0093107d-23c8-4140-ae4c-40daa9f011f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2E4"/>
    <a:srgbClr val="E1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8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9853-7EBF-4B46-BDF5-28939953B6BE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9E23-DA74-496A-88D2-E2E79FD3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3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20C4-6454-4B14-96CE-0072199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D0AB9-BD51-42B6-A335-1973C4F7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94593-365B-456D-B6B2-4A39D121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E1DD-58E6-4151-A15B-14B9F174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6877D-9739-44C2-9E9D-698E5DD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518546-5FC8-4B6B-A50D-41361C6C1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E78F8-6C27-4D14-9016-5D668A14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DC74-47A3-486C-AE8F-2AA7A33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69E54-B707-46BF-8211-DE4447B3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DEA4D-5CE3-4BD0-B009-C8DF030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ED6A-9ED0-4450-B90A-657A371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EA6CE-6507-472D-BBD9-9BE3095D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ED471-78BB-42CD-9120-882C8C5F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BCCA-2CCD-49D6-BE82-53D60612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54ADC-F115-4FEE-8A69-890FE483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2A8D-0F05-41BD-918C-DE55EE23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95FB0-4E08-411B-BF52-7D0F154C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2671B-5FD3-469D-868E-010E597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F8641-D20D-44C6-8FF1-A7ECE3C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CCDB-7892-4112-9BF3-B4F3249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A06FA-E553-40B4-9C19-B9C46CCF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77BD-757E-497D-805A-103FC75A8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79C7B-5297-4A39-9DD4-C0AD19E2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50815-B6A4-489C-8816-534541E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4411F-DBD0-41F3-ADEE-02AE9035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53E44-6F77-4BE2-88FC-B5A82581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A45-B32B-4DDC-B937-4275EB2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43FAD-BDA3-4EA2-8B83-1E4D2DFD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D01E3-608B-4168-B9FC-1D60E2DE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C5A72-EB74-4EAB-98D9-0EECD401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4A85D-45AA-4458-B3AE-DB324935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69CC4-5AC2-48E6-B271-0CB961F5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50B56-03F4-4677-BEE1-427066B9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016B5-EEF7-495A-9A0D-4CEAFE4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947C-23DA-4EB2-B13C-CF83F2D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A4015-C0F1-4B18-8055-B1939870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79FF3-7784-4BF3-BF4C-0F36BA2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0E072-0924-4C5D-A89B-5E70EA2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5FD65-69EB-4FA6-816D-7A544D4C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CF895-908B-4EEC-A879-D19CE375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7DB33-810C-4BBF-BB37-5710A00E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6C9E-4BC6-47D1-93BD-8BCF435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ADEA7-A1BF-4447-A205-6C3F24DF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2484A-394A-4975-981B-14771901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2944-1FF0-4F15-8A99-A630A3AE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A990F-71D0-435D-8F8C-89CEA25F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32A73-6AFB-465E-8BC9-7443802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191E-5220-473C-A90B-D43EF56F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F97B6-5CA2-4DCC-AC24-38D23941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1F11-01FB-4241-B187-1C82D5CF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75B27-6FA5-4955-817E-31AC1293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8E79F-8B43-4F3B-8075-EBC57EBF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F2CFE-2196-49F5-A368-656E75F2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46A41-019E-4225-A698-A9D54997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3160-3BFA-4378-9807-183E26D5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F9D90-830B-428C-A409-98DB9DC6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E7D3-EC62-4EDB-9143-787DBF124539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BEA2-D34C-451D-BE0F-D4C0D320D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BA36C-A087-42FF-8C9C-DB4D2471C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27132" y="104916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87836" y="855165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2965365" cy="13701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770690" y="382402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657710" y="137089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4882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4" y="32107"/>
            <a:ext cx="245835" cy="2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550764" y="280184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5" y="280183"/>
            <a:ext cx="265642" cy="2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2" y="90164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44691" y="90211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387103" y="148262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9" y="136814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" y="118989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83" y="402371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6" y="382120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761325" y="3794369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3" y="403617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94" y="856619"/>
            <a:ext cx="247208" cy="2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237740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3" y="118656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663971" y="1686762"/>
            <a:ext cx="535051" cy="377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6052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16" y="2546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60735" y="2527499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478151" y="113620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49228" y="356601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21775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9" y="22871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37770" y="61940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07" y="610789"/>
            <a:ext cx="254428" cy="2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66988" y="42693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stCxn id="211" idx="3"/>
            <a:endCxn id="157" idx="2"/>
          </p:cNvCxnSpPr>
          <p:nvPr/>
        </p:nvCxnSpPr>
        <p:spPr>
          <a:xfrm flipV="1">
            <a:off x="3661151" y="2718376"/>
            <a:ext cx="4877970" cy="15007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7" y="154911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2625565" y="118656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76" y="381604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7" y="325038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15435" y="240984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687047" y="84410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574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19" y="18378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10" y="1598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18504" y="202493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864246" y="137500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8" y="90575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51227" y="90622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593639" y="148673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75" y="138934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684687" y="114030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6" y="1602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51817" y="203017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773837" y="195521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199022" y="655148"/>
            <a:ext cx="6680198" cy="2063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5644" y="129936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388730" y="174040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21695" y="162734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3962819" y="206428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35235" y="125977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57671" y="80829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63764" y="1389343"/>
            <a:ext cx="995607" cy="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27" y="183026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35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63920" y="138934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066349" y="140695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38118" y="97809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54" y="64538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09028" y="99835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67" y="66736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38414" y="314098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00" y="2970239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68450"/>
            <a:ext cx="2036631" cy="5605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52042" y="203273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12" y="337238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54" y="371702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3" y="324942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40" y="357498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65" y="413179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67" y="357687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3" y="393246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402" y="432396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869" y="155023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02188" y="102833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882463" y="125192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7" y="154238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49046" y="352538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950" y="2978396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15468" y="380843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468211" y="311830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14778" y="368480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stCxn id="211" idx="3"/>
            <a:endCxn id="152" idx="0"/>
          </p:cNvCxnSpPr>
          <p:nvPr/>
        </p:nvCxnSpPr>
        <p:spPr>
          <a:xfrm>
            <a:off x="3661151" y="2868450"/>
            <a:ext cx="6280588" cy="81635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9" y="419040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93" y="448404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stCxn id="211" idx="3"/>
            <a:endCxn id="143" idx="0"/>
          </p:cNvCxnSpPr>
          <p:nvPr/>
        </p:nvCxnSpPr>
        <p:spPr>
          <a:xfrm>
            <a:off x="3661151" y="2868450"/>
            <a:ext cx="4236283" cy="24985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4509086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0" y="420764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78445" y="4349043"/>
            <a:ext cx="6154354" cy="327556"/>
          </a:xfrm>
          <a:prstGeom prst="bentConnector3">
            <a:avLst>
              <a:gd name="adj1" fmla="val 5154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84" y="445331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26657" y="352538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60943" y="3209400"/>
            <a:ext cx="0" cy="3566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589470" y="382474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04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177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18004" y="5225642"/>
            <a:ext cx="8153449" cy="123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04" y="499535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62996" y="5011923"/>
            <a:ext cx="8806791" cy="1565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36887" y="523539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13718" y="5558315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610924" y="5574637"/>
            <a:ext cx="1935003" cy="6835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862897" y="5574637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973202" y="5618991"/>
            <a:ext cx="298021" cy="27977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739755" y="6042741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879591" y="5780637"/>
            <a:ext cx="355622" cy="292292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052015" y="5816494"/>
            <a:ext cx="329637" cy="26296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859642" y="6042741"/>
            <a:ext cx="789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11216" t="16433" r="23464" b="32244"/>
          <a:stretch/>
        </p:blipFill>
        <p:spPr>
          <a:xfrm>
            <a:off x="6640274" y="5688811"/>
            <a:ext cx="204327" cy="2293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402185" y="5997529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236477" y="5618359"/>
            <a:ext cx="313759" cy="28040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82834" y="5922087"/>
            <a:ext cx="92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2271223" y="5758879"/>
            <a:ext cx="774111" cy="12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79" y="539787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32" y="396179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96" y="432346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18683" y="368473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  <a:stCxn id="211" idx="3"/>
            <a:endCxn id="200" idx="0"/>
          </p:cNvCxnSpPr>
          <p:nvPr/>
        </p:nvCxnSpPr>
        <p:spPr>
          <a:xfrm>
            <a:off x="3661151" y="2868450"/>
            <a:ext cx="7384493" cy="8162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0821" y="2950231"/>
            <a:ext cx="1465405" cy="34288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</p:cNvCxnSpPr>
          <p:nvPr/>
        </p:nvCxnSpPr>
        <p:spPr>
          <a:xfrm>
            <a:off x="11231185" y="2446360"/>
            <a:ext cx="0" cy="12363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5" y="5680882"/>
            <a:ext cx="249743" cy="30246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432" y="6002393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133714" y="3919390"/>
            <a:ext cx="2094929" cy="15840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4" y="5613792"/>
            <a:ext cx="253144" cy="292698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762832" y="5899870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 flipV="1">
            <a:off x="3298478" y="5758563"/>
            <a:ext cx="937999" cy="1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0"/>
            <a:endCxn id="303" idx="0"/>
          </p:cNvCxnSpPr>
          <p:nvPr/>
        </p:nvCxnSpPr>
        <p:spPr>
          <a:xfrm rot="5400000" flipH="1" flipV="1">
            <a:off x="4230404" y="3451634"/>
            <a:ext cx="59167" cy="4275548"/>
          </a:xfrm>
          <a:prstGeom prst="bentConnector3">
            <a:avLst>
              <a:gd name="adj1" fmla="val 3729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629827" y="5559824"/>
            <a:ext cx="1535868" cy="7068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5400000" flipH="1" flipV="1">
            <a:off x="3257469" y="4483103"/>
            <a:ext cx="632" cy="2271144"/>
          </a:xfrm>
          <a:prstGeom prst="bentConnector3">
            <a:avLst>
              <a:gd name="adj1" fmla="val 362708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259223" y="2221495"/>
            <a:ext cx="59560" cy="8093418"/>
          </a:xfrm>
          <a:prstGeom prst="bentConnector3">
            <a:avLst>
              <a:gd name="adj1" fmla="val -721854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4550236" y="5758563"/>
            <a:ext cx="1009715" cy="4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0705490" y="5959430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10DCBB4-5832-44D1-971E-F7E9A5D13F26}"/>
              </a:ext>
            </a:extLst>
          </p:cNvPr>
          <p:cNvCxnSpPr>
            <a:cxnSpLocks/>
            <a:stCxn id="167" idx="1"/>
            <a:endCxn id="303" idx="3"/>
          </p:cNvCxnSpPr>
          <p:nvPr/>
        </p:nvCxnSpPr>
        <p:spPr>
          <a:xfrm flipH="1" flipV="1">
            <a:off x="7165695" y="5913271"/>
            <a:ext cx="445229" cy="31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62">
            <a:extLst>
              <a:ext uri="{FF2B5EF4-FFF2-40B4-BE49-F238E27FC236}">
                <a16:creationId xmlns:a16="http://schemas.microsoft.com/office/drawing/2014/main" id="{4618F658-8549-4AA6-BE6A-492F6F794646}"/>
              </a:ext>
            </a:extLst>
          </p:cNvPr>
          <p:cNvCxnSpPr>
            <a:cxnSpLocks/>
            <a:stCxn id="170" idx="0"/>
            <a:endCxn id="168" idx="0"/>
          </p:cNvCxnSpPr>
          <p:nvPr/>
        </p:nvCxnSpPr>
        <p:spPr>
          <a:xfrm rot="5400000" flipH="1" flipV="1">
            <a:off x="5224551" y="2472299"/>
            <a:ext cx="44354" cy="6249031"/>
          </a:xfrm>
          <a:prstGeom prst="bentConnector3">
            <a:avLst>
              <a:gd name="adj1" fmla="val 52082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6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124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김한진</dc:creator>
  <cp:lastModifiedBy>김한진</cp:lastModifiedBy>
  <cp:revision>236</cp:revision>
  <dcterms:created xsi:type="dcterms:W3CDTF">2021-04-14T06:55:08Z</dcterms:created>
  <dcterms:modified xsi:type="dcterms:W3CDTF">2021-05-12T08:06:50Z</dcterms:modified>
</cp:coreProperties>
</file>