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95B0-30DE-4DAC-9543-A7326D7B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F0F5-BC76-4952-8182-9A0BDEC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C54F-AA35-45BE-B9F2-5318A75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0D8B6-B71F-429F-851B-FEFB35C5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80AC-5A5E-453C-A8B7-C74A152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320C4-6454-4B14-96CE-00721990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6D0AB9-BD51-42B6-A335-1973C4F7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94593-365B-456D-B6B2-4A39D121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1E1DD-58E6-4151-A15B-14B9F174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6877D-9739-44C2-9E9D-698E5DD2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0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518546-5FC8-4B6B-A50D-41361C6C1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E78F8-6C27-4D14-9016-5D668A142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7DC74-47A3-486C-AE8F-2AA7A33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69E54-B707-46BF-8211-DE4447B3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DEA4D-5CE3-4BD0-B009-C8DF030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6ED6A-9ED0-4450-B90A-657A3716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EA6CE-6507-472D-BBD9-9BE3095D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ED471-78BB-42CD-9120-882C8C5F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2BCCA-2CCD-49D6-BE82-53D60612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54ADC-F115-4FEE-8A69-890FE483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2A8D-0F05-41BD-918C-DE55EE23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95FB0-4E08-411B-BF52-7D0F154C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2671B-5FD3-469D-868E-010E597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F8641-D20D-44C6-8FF1-A7ECE3C1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FCCDB-7892-4112-9BF3-B4F3249D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6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A06FA-E553-40B4-9C19-B9C46CCF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C77BD-757E-497D-805A-103FC75A8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79C7B-5297-4A39-9DD4-C0AD19E20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50815-B6A4-489C-8816-534541E3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4411F-DBD0-41F3-ADEE-02AE9035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53E44-6F77-4BE2-88FC-B5A82581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0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A45-B32B-4DDC-B937-4275EB2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43FAD-BDA3-4EA2-8B83-1E4D2DFD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D01E3-608B-4168-B9FC-1D60E2DE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AC5A72-EB74-4EAB-98D9-0EECD401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4A85D-45AA-4458-B3AE-DB3249354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69CC4-5AC2-48E6-B271-0CB961F5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50B56-03F4-4677-BEE1-427066B9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0016B5-EEF7-495A-9A0D-4CEAFE4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947C-23DA-4EB2-B13C-CF83F2D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A4015-C0F1-4B18-8055-B1939870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79FF3-7784-4BF3-BF4C-0F36BA23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B0E072-0924-4C5D-A89B-5E70EA2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0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65FD65-69EB-4FA6-816D-7A544D4C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5CF895-908B-4EEC-A879-D19CE375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7DB33-810C-4BBF-BB37-5710A00E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3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6C9E-4BC6-47D1-93BD-8BCF435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ADEA7-A1BF-4447-A205-6C3F24DF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2484A-394A-4975-981B-14771901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72944-1FF0-4F15-8A99-A630A3AE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A990F-71D0-435D-8F8C-89CEA25F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32A73-6AFB-465E-8BC9-74438022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0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191E-5220-473C-A90B-D43EF56F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F97B6-5CA2-4DCC-AC24-38D23941F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1F11-01FB-4241-B187-1C82D5CF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75B27-6FA5-4955-817E-31AC1293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8E79F-8B43-4F3B-8075-EBC57EBF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F2CFE-2196-49F5-A368-656E75F2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8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646A41-019E-4225-A698-A9D54997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3160-3BFA-4378-9807-183E26D5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F9D90-830B-428C-A409-98DB9DC6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E7D3-EC62-4EDB-9143-787DBF1245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5BEA2-D34C-451D-BE0F-D4C0D320D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BA36C-A087-42FF-8C9C-DB4D2471C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9769516" y="1099324"/>
            <a:ext cx="110441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2037344" y="854259"/>
            <a:ext cx="2740538" cy="14634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cxnSp>
        <p:nvCxnSpPr>
          <p:cNvPr id="436" name="Elbow Connector 10">
            <a:extLst>
              <a:ext uri="{FF2B5EF4-FFF2-40B4-BE49-F238E27FC236}">
                <a16:creationId xmlns:a16="http://schemas.microsoft.com/office/drawing/2014/main" id="{09CD4B1E-15D8-4F00-BEAE-F053068E20BF}"/>
              </a:ext>
            </a:extLst>
          </p:cNvPr>
          <p:cNvCxnSpPr>
            <a:cxnSpLocks/>
            <a:stCxn id="120" idx="3"/>
            <a:endCxn id="219" idx="0"/>
          </p:cNvCxnSpPr>
          <p:nvPr/>
        </p:nvCxnSpPr>
        <p:spPr>
          <a:xfrm>
            <a:off x="624104" y="3429000"/>
            <a:ext cx="3007749" cy="187174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2813074" y="3874181"/>
            <a:ext cx="1669752" cy="597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5700094" y="1421054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1293056" y="23533"/>
            <a:ext cx="10828261" cy="5007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83" y="32106"/>
            <a:ext cx="343171" cy="3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1627905" y="381077"/>
            <a:ext cx="10426136" cy="454382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4" y="381076"/>
            <a:ext cx="279805" cy="27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951806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5287075" y="952276"/>
            <a:ext cx="2149027" cy="150773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6429487" y="1532788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10.0.0.0/24</a:t>
            </a:r>
            <a:endParaRPr lang="ko-KR" altLang="en-US" sz="8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23" y="1418308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3" y="1254331"/>
            <a:ext cx="400761" cy="4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67" y="4073877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80" y="3871360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3829583" y="3878051"/>
            <a:ext cx="68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10.3.0.0/24</a:t>
            </a:r>
            <a:endParaRPr lang="ko-KR" altLang="en-US" sz="8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77" y="4086339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87" y="96452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75" y="2427566"/>
            <a:ext cx="357044" cy="35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87" y="1236726"/>
            <a:ext cx="440783" cy="4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 flipV="1">
            <a:off x="4706355" y="1756466"/>
            <a:ext cx="535051" cy="3579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87" y="2502574"/>
            <a:ext cx="271093" cy="2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55" y="24881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2657587" y="2488151"/>
            <a:ext cx="1000416" cy="6819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30">
            <a:extLst>
              <a:ext uri="{FF2B5EF4-FFF2-40B4-BE49-F238E27FC236}">
                <a16:creationId xmlns:a16="http://schemas.microsoft.com/office/drawing/2014/main" id="{57B41727-7A77-4CB2-A9A4-BBEC7F3EAE6E}"/>
              </a:ext>
            </a:extLst>
          </p:cNvPr>
          <p:cNvSpPr/>
          <p:nvPr/>
        </p:nvSpPr>
        <p:spPr>
          <a:xfrm>
            <a:off x="5520535" y="1186360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2691612" y="3616174"/>
            <a:ext cx="1880481" cy="9352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55" y="1267917"/>
            <a:ext cx="304549" cy="3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559" y="293151"/>
            <a:ext cx="10970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1880154" y="669569"/>
            <a:ext cx="10073243" cy="41349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931" y="669940"/>
            <a:ext cx="294589" cy="29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15100" y="2484672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 flipH="1">
            <a:off x="182958" y="491372"/>
            <a:ext cx="381367" cy="3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3621" y="2299188"/>
            <a:ext cx="9739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Elbow Connector 10">
            <a:extLst>
              <a:ext uri="{FF2B5EF4-FFF2-40B4-BE49-F238E27FC236}">
                <a16:creationId xmlns:a16="http://schemas.microsoft.com/office/drawing/2014/main" id="{11B84C8C-C7CE-4607-8B96-06FC05D3FC1B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3721298" y="2807624"/>
            <a:ext cx="4860207" cy="14542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47" y="1613558"/>
            <a:ext cx="536415" cy="2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2667949" y="1236725"/>
            <a:ext cx="440784" cy="440784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60" y="3866206"/>
            <a:ext cx="320123" cy="3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21" y="3300548"/>
            <a:ext cx="319432" cy="31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stCxn id="141" idx="3"/>
            <a:endCxn id="149" idx="2"/>
          </p:cNvCxnSpPr>
          <p:nvPr/>
        </p:nvCxnSpPr>
        <p:spPr>
          <a:xfrm flipV="1">
            <a:off x="7757819" y="2460009"/>
            <a:ext cx="810306" cy="1460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9729431" y="894260"/>
            <a:ext cx="2149027" cy="15936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0958" y="197385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03" y="1887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94" y="16484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5960888" y="2075096"/>
            <a:ext cx="983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c5a.xlarge 2</a:t>
            </a:r>
            <a:r>
              <a:rPr lang="ko-KR" altLang="en-US" sz="800" b="1" dirty="0"/>
              <a:t>개</a:t>
            </a:r>
          </a:p>
        </p:txBody>
      </p:sp>
      <p:sp>
        <p:nvSpPr>
          <p:cNvPr id="145" name="Rectangle 7">
            <a:extLst>
              <a:ext uri="{FF2B5EF4-FFF2-40B4-BE49-F238E27FC236}">
                <a16:creationId xmlns:a16="http://schemas.microsoft.com/office/drawing/2014/main" id="{57285023-2754-46D8-81FE-E8886915CD74}"/>
              </a:ext>
            </a:extLst>
          </p:cNvPr>
          <p:cNvSpPr/>
          <p:nvPr/>
        </p:nvSpPr>
        <p:spPr>
          <a:xfrm>
            <a:off x="7906630" y="1425160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23">
            <a:extLst>
              <a:ext uri="{FF2B5EF4-FFF2-40B4-BE49-F238E27FC236}">
                <a16:creationId xmlns:a16="http://schemas.microsoft.com/office/drawing/2014/main" id="{86655449-73BD-4DA2-8BB8-B544144C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2" y="955912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31">
            <a:extLst>
              <a:ext uri="{FF2B5EF4-FFF2-40B4-BE49-F238E27FC236}">
                <a16:creationId xmlns:a16="http://schemas.microsoft.com/office/drawing/2014/main" id="{36210357-5063-4B01-B4CC-91B2298CC3F7}"/>
              </a:ext>
            </a:extLst>
          </p:cNvPr>
          <p:cNvSpPr/>
          <p:nvPr/>
        </p:nvSpPr>
        <p:spPr>
          <a:xfrm>
            <a:off x="7493611" y="956382"/>
            <a:ext cx="2149027" cy="15036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8636023" y="1536894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10.1.0.0/24</a:t>
            </a:r>
            <a:endParaRPr lang="ko-KR" altLang="en-US" sz="800" dirty="0"/>
          </a:p>
        </p:txBody>
      </p:sp>
      <p:pic>
        <p:nvPicPr>
          <p:cNvPr id="151" name="Graphic 35">
            <a:extLst>
              <a:ext uri="{FF2B5EF4-FFF2-40B4-BE49-F238E27FC236}">
                <a16:creationId xmlns:a16="http://schemas.microsoft.com/office/drawing/2014/main" id="{C4D6C756-F3F3-414D-908A-6D4BF98F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159" y="1439503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Rectangle 30">
            <a:extLst>
              <a:ext uri="{FF2B5EF4-FFF2-40B4-BE49-F238E27FC236}">
                <a16:creationId xmlns:a16="http://schemas.microsoft.com/office/drawing/2014/main" id="{ECABD148-1FB4-4F81-8770-2577BC0369F1}"/>
              </a:ext>
            </a:extLst>
          </p:cNvPr>
          <p:cNvSpPr/>
          <p:nvPr/>
        </p:nvSpPr>
        <p:spPr>
          <a:xfrm>
            <a:off x="7727071" y="1190466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4" name="Graphic 62">
            <a:extLst>
              <a:ext uri="{FF2B5EF4-FFF2-40B4-BE49-F238E27FC236}">
                <a16:creationId xmlns:a16="http://schemas.microsoft.com/office/drawing/2014/main" id="{823C9C3F-8AB7-4F69-AB35-BA4054DA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30" y="1652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8194201" y="2080335"/>
            <a:ext cx="9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i="0" u="none" strike="noStrike" dirty="0">
                <a:effectLst/>
              </a:rPr>
              <a:t>t4g.medium 2</a:t>
            </a:r>
            <a:r>
              <a:rPr lang="ko-KR" altLang="en-US" sz="800" b="1" i="0" u="none" strike="noStrike" dirty="0">
                <a:effectLst/>
              </a:rPr>
              <a:t>개</a:t>
            </a:r>
            <a:endParaRPr lang="en-US" altLang="ko-KR" sz="8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816221" y="2005377"/>
            <a:ext cx="154560" cy="10638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5241406" y="705308"/>
            <a:ext cx="6680198" cy="210231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58028" y="1349523"/>
            <a:ext cx="27891" cy="2232821"/>
          </a:xfrm>
          <a:prstGeom prst="bentConnector3">
            <a:avLst>
              <a:gd name="adj1" fmla="val 704396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6571EB7A-9F14-4CA3-801C-00BA57F19F94}"/>
              </a:ext>
            </a:extLst>
          </p:cNvPr>
          <p:cNvCxnSpPr>
            <a:cxnSpLocks/>
          </p:cNvCxnSpPr>
          <p:nvPr/>
        </p:nvCxnSpPr>
        <p:spPr>
          <a:xfrm>
            <a:off x="10431114" y="1790569"/>
            <a:ext cx="756839" cy="0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2"/>
            <a:endCxn id="83" idx="0"/>
          </p:cNvCxnSpPr>
          <p:nvPr/>
        </p:nvCxnSpPr>
        <p:spPr>
          <a:xfrm>
            <a:off x="3764079" y="1677509"/>
            <a:ext cx="6174" cy="2104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3"/>
            <a:endCxn id="580" idx="1"/>
          </p:cNvCxnSpPr>
          <p:nvPr/>
        </p:nvCxnSpPr>
        <p:spPr>
          <a:xfrm flipV="1">
            <a:off x="4005203" y="2114442"/>
            <a:ext cx="233108" cy="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0">
            <a:extLst>
              <a:ext uri="{FF2B5EF4-FFF2-40B4-BE49-F238E27FC236}">
                <a16:creationId xmlns:a16="http://schemas.microsoft.com/office/drawing/2014/main" id="{2C4FF124-3878-4F38-9842-4A09B42D6127}"/>
              </a:ext>
            </a:extLst>
          </p:cNvPr>
          <p:cNvSpPr/>
          <p:nvPr/>
        </p:nvSpPr>
        <p:spPr>
          <a:xfrm>
            <a:off x="9777619" y="1309937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271" idx="2"/>
            <a:endCxn id="86" idx="0"/>
          </p:cNvCxnSpPr>
          <p:nvPr/>
        </p:nvCxnSpPr>
        <p:spPr>
          <a:xfrm>
            <a:off x="373641" y="872739"/>
            <a:ext cx="5713" cy="381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10">
            <a:extLst>
              <a:ext uri="{FF2B5EF4-FFF2-40B4-BE49-F238E27FC236}">
                <a16:creationId xmlns:a16="http://schemas.microsoft.com/office/drawing/2014/main" id="{8F33B9AE-74EA-433B-B3CB-1CE0F5A780CD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 flipV="1">
            <a:off x="579734" y="1439503"/>
            <a:ext cx="1022021" cy="152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11" y="1880420"/>
            <a:ext cx="468044" cy="4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619" y="111558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906304" y="1439503"/>
            <a:ext cx="76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  <a:endCxn id="142" idx="1"/>
          </p:cNvCxnSpPr>
          <p:nvPr/>
        </p:nvCxnSpPr>
        <p:spPr>
          <a:xfrm>
            <a:off x="3108733" y="1457117"/>
            <a:ext cx="43495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5480502" y="1028250"/>
            <a:ext cx="1812827" cy="13915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38" y="695543"/>
            <a:ext cx="267368" cy="2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2" name="Rectangle 12">
            <a:extLst>
              <a:ext uri="{FF2B5EF4-FFF2-40B4-BE49-F238E27FC236}">
                <a16:creationId xmlns:a16="http://schemas.microsoft.com/office/drawing/2014/main" id="{9C9AC13B-54EB-4FB0-A097-0ED32D122BEC}"/>
              </a:ext>
            </a:extLst>
          </p:cNvPr>
          <p:cNvSpPr/>
          <p:nvPr/>
        </p:nvSpPr>
        <p:spPr>
          <a:xfrm>
            <a:off x="7651412" y="1048510"/>
            <a:ext cx="1849787" cy="13734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3" name="Graphic 18">
            <a:extLst>
              <a:ext uri="{FF2B5EF4-FFF2-40B4-BE49-F238E27FC236}">
                <a16:creationId xmlns:a16="http://schemas.microsoft.com/office/drawing/2014/main" id="{A0617453-0F85-4A39-801D-DB953F6D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151" y="717527"/>
            <a:ext cx="241875" cy="2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4780798" y="3191143"/>
            <a:ext cx="1994405" cy="122620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4" y="3194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  <a:endCxn id="120" idx="0"/>
          </p:cNvCxnSpPr>
          <p:nvPr/>
        </p:nvCxnSpPr>
        <p:spPr>
          <a:xfrm>
            <a:off x="384246" y="2822964"/>
            <a:ext cx="4908" cy="371086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00" y="2970239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624104" y="2829102"/>
            <a:ext cx="2033483" cy="5998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9894426" y="2082895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296" y="3422547"/>
            <a:ext cx="327965" cy="3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938" y="3767184"/>
            <a:ext cx="9250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27" y="3299589"/>
            <a:ext cx="317809" cy="31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024" y="3625142"/>
            <a:ext cx="923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749" y="4181950"/>
            <a:ext cx="12439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951" y="3627037"/>
            <a:ext cx="1339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511" y="4012015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786" y="4374120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53" y="1600395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7">
            <a:extLst>
              <a:ext uri="{FF2B5EF4-FFF2-40B4-BE49-F238E27FC236}">
                <a16:creationId xmlns:a16="http://schemas.microsoft.com/office/drawing/2014/main" id="{8000EA4D-E31B-4A25-A84C-776C94C89F8A}"/>
              </a:ext>
            </a:extLst>
          </p:cNvPr>
          <p:cNvSpPr/>
          <p:nvPr/>
        </p:nvSpPr>
        <p:spPr>
          <a:xfrm>
            <a:off x="10844572" y="1078494"/>
            <a:ext cx="109509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3" name="Rectangle 10">
            <a:extLst>
              <a:ext uri="{FF2B5EF4-FFF2-40B4-BE49-F238E27FC236}">
                <a16:creationId xmlns:a16="http://schemas.microsoft.com/office/drawing/2014/main" id="{BF7D8EA5-5A35-4547-B00F-B6FF7CB51126}"/>
              </a:ext>
            </a:extLst>
          </p:cNvPr>
          <p:cNvSpPr/>
          <p:nvPr/>
        </p:nvSpPr>
        <p:spPr>
          <a:xfrm>
            <a:off x="10924847" y="1302086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04" name="Graphic 53">
            <a:extLst>
              <a:ext uri="{FF2B5EF4-FFF2-40B4-BE49-F238E27FC236}">
                <a16:creationId xmlns:a16="http://schemas.microsoft.com/office/drawing/2014/main" id="{BBB9C9AE-8EAB-43E4-98EC-290FC4E2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481" y="1592544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6791430" y="3575548"/>
            <a:ext cx="71916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9">
            <a:extLst>
              <a:ext uri="{FF2B5EF4-FFF2-40B4-BE49-F238E27FC236}">
                <a16:creationId xmlns:a16="http://schemas.microsoft.com/office/drawing/2014/main" id="{0F6516D1-6E3F-4930-BC05-2FD7736F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5242" y="3055817"/>
            <a:ext cx="765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backup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7557852" y="3858598"/>
            <a:ext cx="257936" cy="5059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7510595" y="3168467"/>
            <a:ext cx="858446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2" name="Rectangle 30">
            <a:extLst>
              <a:ext uri="{FF2B5EF4-FFF2-40B4-BE49-F238E27FC236}">
                <a16:creationId xmlns:a16="http://schemas.microsoft.com/office/drawing/2014/main" id="{283287B9-9BB9-44EA-824E-3335240E63E5}"/>
              </a:ext>
            </a:extLst>
          </p:cNvPr>
          <p:cNvSpPr/>
          <p:nvPr/>
        </p:nvSpPr>
        <p:spPr>
          <a:xfrm>
            <a:off x="9557162" y="3734960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5033FCC-EDD0-4225-8D8A-B1DE71A6D52E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3723492" y="2945845"/>
            <a:ext cx="6260631" cy="789115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83" y="4240564"/>
            <a:ext cx="317277" cy="31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777" y="4534209"/>
            <a:ext cx="88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cxnSp>
        <p:nvCxnSpPr>
          <p:cNvPr id="206" name="Elbow Connector 10">
            <a:extLst>
              <a:ext uri="{FF2B5EF4-FFF2-40B4-BE49-F238E27FC236}">
                <a16:creationId xmlns:a16="http://schemas.microsoft.com/office/drawing/2014/main" id="{1AF77802-4F0C-470C-A2DB-B95F23D138AA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3732083" y="2952278"/>
            <a:ext cx="4207735" cy="216189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0" y="4551440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64" y="4257807"/>
            <a:ext cx="318245" cy="3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0DA7D24B-B98F-4E5D-B69F-1DE5F7CEEA56}"/>
              </a:ext>
            </a:extLst>
          </p:cNvPr>
          <p:cNvCxnSpPr>
            <a:cxnSpLocks/>
            <a:stCxn id="174" idx="1"/>
            <a:endCxn id="212" idx="3"/>
          </p:cNvCxnSpPr>
          <p:nvPr/>
        </p:nvCxnSpPr>
        <p:spPr>
          <a:xfrm rot="10800000" flipV="1">
            <a:off x="1028697" y="4399203"/>
            <a:ext cx="6246487" cy="319750"/>
          </a:xfrm>
          <a:prstGeom prst="bentConnector3">
            <a:avLst>
              <a:gd name="adj1" fmla="val 5108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768" y="4503471"/>
            <a:ext cx="4773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61" y="4844113"/>
            <a:ext cx="7858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A83C2569-1917-40B4-81B3-22B508ABC205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>
            <a:off x="8369041" y="3575548"/>
            <a:ext cx="1188121" cy="58649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3157795" y="3170052"/>
            <a:ext cx="0" cy="4581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0">
            <a:extLst>
              <a:ext uri="{FF2B5EF4-FFF2-40B4-BE49-F238E27FC236}">
                <a16:creationId xmlns:a16="http://schemas.microsoft.com/office/drawing/2014/main" id="{E423B447-8E66-485A-950F-293B92F8FDC9}"/>
              </a:ext>
            </a:extLst>
          </p:cNvPr>
          <p:cNvCxnSpPr>
            <a:cxnSpLocks/>
            <a:stCxn id="93" idx="1"/>
            <a:endCxn id="219" idx="2"/>
          </p:cNvCxnSpPr>
          <p:nvPr/>
        </p:nvCxnSpPr>
        <p:spPr>
          <a:xfrm rot="10800000" flipV="1">
            <a:off x="3631854" y="3874906"/>
            <a:ext cx="3847085" cy="676534"/>
          </a:xfrm>
          <a:prstGeom prst="bentConnector4">
            <a:avLst>
              <a:gd name="adj1" fmla="val 13638"/>
              <a:gd name="adj2" fmla="val 125133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35">
            <a:extLst>
              <a:ext uri="{FF2B5EF4-FFF2-40B4-BE49-F238E27FC236}">
                <a16:creationId xmlns:a16="http://schemas.microsoft.com/office/drawing/2014/main" id="{AAB6404F-4BDD-4CE1-ABD6-9C4A899C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788" y="111558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20">
            <a:extLst>
              <a:ext uri="{FF2B5EF4-FFF2-40B4-BE49-F238E27FC236}">
                <a16:creationId xmlns:a16="http://schemas.microsoft.com/office/drawing/2014/main" id="{E0CA2AE4-B3DE-40A5-B5AB-7ABC2327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6561" y="197385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1648062" y="5358571"/>
            <a:ext cx="8153449" cy="1774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62" y="5128282"/>
            <a:ext cx="262393" cy="2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1293054" y="5144853"/>
            <a:ext cx="8806791" cy="210938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666945" y="5368327"/>
            <a:ext cx="328823" cy="262394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423892" y="5557454"/>
            <a:ext cx="314767" cy="280178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7412140" y="5584564"/>
            <a:ext cx="2074606" cy="92015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7673071" y="5573776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sp>
        <p:nvSpPr>
          <p:cNvPr id="169" name="Rectangle 8">
            <a:extLst>
              <a:ext uri="{FF2B5EF4-FFF2-40B4-BE49-F238E27FC236}">
                <a16:creationId xmlns:a16="http://schemas.microsoft.com/office/drawing/2014/main" id="{D2688DD0-F90A-4CB0-8E94-B5E83619BCFB}"/>
              </a:ext>
            </a:extLst>
          </p:cNvPr>
          <p:cNvSpPr/>
          <p:nvPr/>
        </p:nvSpPr>
        <p:spPr>
          <a:xfrm>
            <a:off x="7300033" y="5457722"/>
            <a:ext cx="2299779" cy="114952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83209" y="5790276"/>
            <a:ext cx="408946" cy="383909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8536006" y="5573775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Server</a:t>
            </a:r>
            <a:endParaRPr lang="ko-KR" altLang="en-US" sz="8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748833" y="5819598"/>
            <a:ext cx="519828" cy="427256"/>
          </a:xfrm>
          <a:prstGeom prst="rect">
            <a:avLst/>
          </a:prstGeom>
        </p:spPr>
      </p:pic>
      <p:sp>
        <p:nvSpPr>
          <p:cNvPr id="173" name="Rectangle 8">
            <a:extLst>
              <a:ext uri="{FF2B5EF4-FFF2-40B4-BE49-F238E27FC236}">
                <a16:creationId xmlns:a16="http://schemas.microsoft.com/office/drawing/2014/main" id="{01829088-001B-42ED-B986-9D4FCB3257E3}"/>
              </a:ext>
            </a:extLst>
          </p:cNvPr>
          <p:cNvSpPr/>
          <p:nvPr/>
        </p:nvSpPr>
        <p:spPr>
          <a:xfrm>
            <a:off x="3852207" y="5576703"/>
            <a:ext cx="1026805" cy="948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676985" y="5881404"/>
            <a:ext cx="481844" cy="384392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7469441" y="6227723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Storage</a:t>
            </a:r>
            <a:endParaRPr lang="ko-KR" altLang="en-US" sz="8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11216" t="16433" r="23464" b="32244"/>
          <a:stretch/>
        </p:blipFill>
        <p:spPr>
          <a:xfrm>
            <a:off x="6581234" y="5790406"/>
            <a:ext cx="280379" cy="314711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6343145" y="6099124"/>
            <a:ext cx="805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</a:t>
            </a:r>
            <a:r>
              <a:rPr lang="ko-KR" altLang="en-US" sz="8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097321" y="5693337"/>
            <a:ext cx="430543" cy="38477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3954276" y="6081710"/>
            <a:ext cx="79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Log Analysis</a:t>
            </a:r>
          </a:p>
          <a:p>
            <a:pPr algn="ctr"/>
            <a:r>
              <a:rPr lang="en-US" altLang="ko-KR" sz="800" dirty="0"/>
              <a:t>workspace</a:t>
            </a:r>
            <a:endParaRPr lang="ko-KR" altLang="en-US" sz="8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3"/>
            <a:endCxn id="282" idx="1"/>
          </p:cNvCxnSpPr>
          <p:nvPr/>
        </p:nvCxnSpPr>
        <p:spPr>
          <a:xfrm flipV="1">
            <a:off x="2092155" y="5978635"/>
            <a:ext cx="537498" cy="359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16DF274-483C-4478-8C1B-A408258B046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49" y="5530803"/>
            <a:ext cx="504895" cy="600159"/>
          </a:xfrm>
          <a:prstGeom prst="rect">
            <a:avLst/>
          </a:prstGeom>
        </p:spPr>
      </p:pic>
      <p:pic>
        <p:nvPicPr>
          <p:cNvPr id="198" name="Graphic 8">
            <a:extLst>
              <a:ext uri="{FF2B5EF4-FFF2-40B4-BE49-F238E27FC236}">
                <a16:creationId xmlns:a16="http://schemas.microsoft.com/office/drawing/2014/main" id="{5B2D702A-AC22-4E88-A0D4-4E335D47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416" y="4011953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Box 9">
            <a:extLst>
              <a:ext uri="{FF2B5EF4-FFF2-40B4-BE49-F238E27FC236}">
                <a16:creationId xmlns:a16="http://schemas.microsoft.com/office/drawing/2014/main" id="{C6007E10-114D-4D5B-A294-4F5DEB24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6180" y="4373623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00" name="Rectangle 30">
            <a:extLst>
              <a:ext uri="{FF2B5EF4-FFF2-40B4-BE49-F238E27FC236}">
                <a16:creationId xmlns:a16="http://schemas.microsoft.com/office/drawing/2014/main" id="{D5480208-62BE-4555-A094-EB6D1C31A56F}"/>
              </a:ext>
            </a:extLst>
          </p:cNvPr>
          <p:cNvSpPr/>
          <p:nvPr/>
        </p:nvSpPr>
        <p:spPr>
          <a:xfrm>
            <a:off x="10661067" y="3734898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201" name="Elbow Connector 10">
            <a:extLst>
              <a:ext uri="{FF2B5EF4-FFF2-40B4-BE49-F238E27FC236}">
                <a16:creationId xmlns:a16="http://schemas.microsoft.com/office/drawing/2014/main" id="{9BD0C1DA-33B5-4D30-BAFB-315149CFAF4C}"/>
              </a:ext>
            </a:extLst>
          </p:cNvPr>
          <p:cNvCxnSpPr>
            <a:cxnSpLocks/>
          </p:cNvCxnSpPr>
          <p:nvPr/>
        </p:nvCxnSpPr>
        <p:spPr>
          <a:xfrm>
            <a:off x="3658003" y="2945936"/>
            <a:ext cx="7317775" cy="78967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0">
            <a:extLst>
              <a:ext uri="{FF2B5EF4-FFF2-40B4-BE49-F238E27FC236}">
                <a16:creationId xmlns:a16="http://schemas.microsoft.com/office/drawing/2014/main" id="{CE2223BA-C2A6-44D7-9A5E-A521E829D93A}"/>
              </a:ext>
            </a:extLst>
          </p:cNvPr>
          <p:cNvCxnSpPr>
            <a:cxnSpLocks/>
            <a:stCxn id="143" idx="2"/>
            <a:endCxn id="54" idx="0"/>
          </p:cNvCxnSpPr>
          <p:nvPr/>
        </p:nvCxnSpPr>
        <p:spPr>
          <a:xfrm rot="16200000" flipH="1">
            <a:off x="9037920" y="2884525"/>
            <a:ext cx="1548175" cy="3744379"/>
          </a:xfrm>
          <a:prstGeom prst="bentConnector3">
            <a:avLst>
              <a:gd name="adj1" fmla="val 46062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0">
            <a:extLst>
              <a:ext uri="{FF2B5EF4-FFF2-40B4-BE49-F238E27FC236}">
                <a16:creationId xmlns:a16="http://schemas.microsoft.com/office/drawing/2014/main" id="{CA345C1D-FC1D-48F7-BDEA-D030CB769A2C}"/>
              </a:ext>
            </a:extLst>
          </p:cNvPr>
          <p:cNvCxnSpPr>
            <a:cxnSpLocks/>
            <a:endCxn id="200" idx="0"/>
          </p:cNvCxnSpPr>
          <p:nvPr/>
        </p:nvCxnSpPr>
        <p:spPr>
          <a:xfrm flipH="1">
            <a:off x="11088028" y="2636535"/>
            <a:ext cx="13115" cy="10983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74" y="5732145"/>
            <a:ext cx="342699" cy="415047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232" y="6139059"/>
            <a:ext cx="924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Sentinel</a:t>
            </a:r>
          </a:p>
        </p:txBody>
      </p:sp>
      <p:cxnSp>
        <p:nvCxnSpPr>
          <p:cNvPr id="266" name="꺾인 연결선 62">
            <a:extLst>
              <a:ext uri="{FF2B5EF4-FFF2-40B4-BE49-F238E27FC236}">
                <a16:creationId xmlns:a16="http://schemas.microsoft.com/office/drawing/2014/main" id="{C5C0D4C5-328E-4565-9596-F11D1E312D31}"/>
              </a:ext>
            </a:extLst>
          </p:cNvPr>
          <p:cNvCxnSpPr>
            <a:cxnSpLocks/>
            <a:stCxn id="120" idx="2"/>
            <a:endCxn id="170" idx="1"/>
          </p:cNvCxnSpPr>
          <p:nvPr/>
        </p:nvCxnSpPr>
        <p:spPr>
          <a:xfrm rot="16200000" flipH="1">
            <a:off x="-122959" y="4176062"/>
            <a:ext cx="2318281" cy="1294055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72" y="5643657"/>
            <a:ext cx="347367" cy="401643"/>
          </a:xfrm>
          <a:prstGeom prst="rect">
            <a:avLst/>
          </a:prstGeom>
        </p:spPr>
      </p:pic>
      <p:sp>
        <p:nvSpPr>
          <p:cNvPr id="282" name="Rectangle 8">
            <a:extLst>
              <a:ext uri="{FF2B5EF4-FFF2-40B4-BE49-F238E27FC236}">
                <a16:creationId xmlns:a16="http://schemas.microsoft.com/office/drawing/2014/main" id="{032CE018-9759-482F-AF98-46361DA612D2}"/>
              </a:ext>
            </a:extLst>
          </p:cNvPr>
          <p:cNvSpPr/>
          <p:nvPr/>
        </p:nvSpPr>
        <p:spPr>
          <a:xfrm>
            <a:off x="2629653" y="5587024"/>
            <a:ext cx="925274" cy="78322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2665865" y="6002604"/>
            <a:ext cx="9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Security </a:t>
            </a:r>
          </a:p>
          <a:p>
            <a:r>
              <a:rPr lang="en-US" altLang="ko-KR" sz="800" dirty="0"/>
              <a:t>     Center </a:t>
            </a:r>
            <a:endParaRPr lang="ko-KR" altLang="en-US" sz="8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endCxn id="173" idx="1"/>
          </p:cNvCxnSpPr>
          <p:nvPr/>
        </p:nvCxnSpPr>
        <p:spPr>
          <a:xfrm flipV="1">
            <a:off x="3559679" y="6050808"/>
            <a:ext cx="292528" cy="18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62">
            <a:extLst>
              <a:ext uri="{FF2B5EF4-FFF2-40B4-BE49-F238E27FC236}">
                <a16:creationId xmlns:a16="http://schemas.microsoft.com/office/drawing/2014/main" id="{B03FA104-FE79-4AE8-854A-DB8740D4947F}"/>
              </a:ext>
            </a:extLst>
          </p:cNvPr>
          <p:cNvCxnSpPr>
            <a:cxnSpLocks/>
            <a:stCxn id="170" idx="3"/>
            <a:endCxn id="169" idx="2"/>
          </p:cNvCxnSpPr>
          <p:nvPr/>
        </p:nvCxnSpPr>
        <p:spPr>
          <a:xfrm>
            <a:off x="2092155" y="5982231"/>
            <a:ext cx="6357768" cy="625012"/>
          </a:xfrm>
          <a:prstGeom prst="bentConnector4">
            <a:avLst>
              <a:gd name="adj1" fmla="val -113"/>
              <a:gd name="adj2" fmla="val 14307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8">
            <a:extLst>
              <a:ext uri="{FF2B5EF4-FFF2-40B4-BE49-F238E27FC236}">
                <a16:creationId xmlns:a16="http://schemas.microsoft.com/office/drawing/2014/main" id="{9FA6B4E1-5F5B-48C4-B46F-F30B5FDEDB7C}"/>
              </a:ext>
            </a:extLst>
          </p:cNvPr>
          <p:cNvSpPr/>
          <p:nvPr/>
        </p:nvSpPr>
        <p:spPr>
          <a:xfrm>
            <a:off x="5571060" y="5652871"/>
            <a:ext cx="1535868" cy="78322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" name="꺾인 연결선 62">
            <a:extLst>
              <a:ext uri="{FF2B5EF4-FFF2-40B4-BE49-F238E27FC236}">
                <a16:creationId xmlns:a16="http://schemas.microsoft.com/office/drawing/2014/main" id="{2F486FFF-FEAA-4B85-8EDA-66A7870B9D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4722" y="5653105"/>
            <a:ext cx="293703" cy="1613266"/>
          </a:xfrm>
          <a:prstGeom prst="bentConnector3">
            <a:avLst>
              <a:gd name="adj1" fmla="val 16053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꺾인 연결선 62">
            <a:extLst>
              <a:ext uri="{FF2B5EF4-FFF2-40B4-BE49-F238E27FC236}">
                <a16:creationId xmlns:a16="http://schemas.microsoft.com/office/drawing/2014/main" id="{0EBAB6EF-215F-4B9B-A341-1602E584784A}"/>
              </a:ext>
            </a:extLst>
          </p:cNvPr>
          <p:cNvCxnSpPr>
            <a:cxnSpLocks/>
            <a:stCxn id="170" idx="3"/>
            <a:endCxn id="173" idx="2"/>
          </p:cNvCxnSpPr>
          <p:nvPr/>
        </p:nvCxnSpPr>
        <p:spPr>
          <a:xfrm>
            <a:off x="2092155" y="5982231"/>
            <a:ext cx="2273455" cy="542682"/>
          </a:xfrm>
          <a:prstGeom prst="bentConnector4">
            <a:avLst>
              <a:gd name="adj1" fmla="val 276"/>
              <a:gd name="adj2" fmla="val 15897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62">
            <a:extLst>
              <a:ext uri="{FF2B5EF4-FFF2-40B4-BE49-F238E27FC236}">
                <a16:creationId xmlns:a16="http://schemas.microsoft.com/office/drawing/2014/main" id="{5F5A3280-3465-4AC8-9D92-5D11BC9FEEA9}"/>
              </a:ext>
            </a:extLst>
          </p:cNvPr>
          <p:cNvCxnSpPr>
            <a:cxnSpLocks/>
            <a:stCxn id="378" idx="2"/>
            <a:endCxn id="283" idx="2"/>
          </p:cNvCxnSpPr>
          <p:nvPr/>
        </p:nvCxnSpPr>
        <p:spPr>
          <a:xfrm rot="5400000" flipH="1">
            <a:off x="7379121" y="2107365"/>
            <a:ext cx="93915" cy="8561503"/>
          </a:xfrm>
          <a:prstGeom prst="bentConnector3">
            <a:avLst>
              <a:gd name="adj1" fmla="val -65450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stCxn id="303" idx="1"/>
            <a:endCxn id="173" idx="3"/>
          </p:cNvCxnSpPr>
          <p:nvPr/>
        </p:nvCxnSpPr>
        <p:spPr>
          <a:xfrm flipH="1">
            <a:off x="4879012" y="6044482"/>
            <a:ext cx="692048" cy="63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00E8423D-93F2-4CE3-8907-5DFE82309207}"/>
              </a:ext>
            </a:extLst>
          </p:cNvPr>
          <p:cNvSpPr txBox="1"/>
          <p:nvPr/>
        </p:nvSpPr>
        <p:spPr>
          <a:xfrm>
            <a:off x="11076608" y="6096519"/>
            <a:ext cx="126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(Optional)</a:t>
            </a:r>
          </a:p>
          <a:p>
            <a:pPr algn="ctr"/>
            <a:r>
              <a:rPr lang="en-US" altLang="ko-KR" sz="800" dirty="0"/>
              <a:t>Collector proxy(VPN)</a:t>
            </a:r>
            <a:endParaRPr lang="ko-KR" altLang="en-US" sz="800" dirty="0"/>
          </a:p>
        </p:txBody>
      </p: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01" y="350370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96" name="TextBox 39">
            <a:extLst>
              <a:ext uri="{FF2B5EF4-FFF2-40B4-BE49-F238E27FC236}">
                <a16:creationId xmlns:a16="http://schemas.microsoft.com/office/drawing/2014/main" id="{D5078396-6F42-4020-A8D4-33316C2C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57" y="458905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64405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124</Words>
  <Application>Microsoft Office PowerPoint</Application>
  <PresentationFormat>와이드스크린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김한진</dc:creator>
  <cp:lastModifiedBy>김한진</cp:lastModifiedBy>
  <cp:revision>133</cp:revision>
  <dcterms:created xsi:type="dcterms:W3CDTF">2021-04-14T06:55:08Z</dcterms:created>
  <dcterms:modified xsi:type="dcterms:W3CDTF">2021-05-04T07:15:27Z</dcterms:modified>
</cp:coreProperties>
</file>