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2" r:id="rId2"/>
    <p:sldId id="28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한진" initials="김" lastIdx="1" clrIdx="0">
    <p:extLst>
      <p:ext uri="{19B8F6BF-5375-455C-9EA6-DF929625EA0E}">
        <p15:presenceInfo xmlns:p15="http://schemas.microsoft.com/office/powerpoint/2012/main" userId="S::gkswls321@office.deu.ac.kr::0093107d-23c8-4140-ae4c-40daa9f011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2E4"/>
    <a:srgbClr val="E1E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710" autoAdjust="0"/>
  </p:normalViewPr>
  <p:slideViewPr>
    <p:cSldViewPr snapToGrid="0">
      <p:cViewPr>
        <p:scale>
          <a:sx n="102" d="100"/>
          <a:sy n="102" d="100"/>
        </p:scale>
        <p:origin x="-5" y="-1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9853-7EBF-4B46-BDF5-28939953B6B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9E23-DA74-496A-88D2-E2E79FD3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3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E9E23-DA74-496A-88D2-E2E79FD3F7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E9E23-DA74-496A-88D2-E2E79FD3F7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1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20C4-6454-4B14-96CE-00721990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D0AB9-BD51-42B6-A335-1973C4F7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94593-365B-456D-B6B2-4A39D121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1E1DD-58E6-4151-A15B-14B9F174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6877D-9739-44C2-9E9D-698E5DD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0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518546-5FC8-4B6B-A50D-41361C6C1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E78F8-6C27-4D14-9016-5D668A14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7DC74-47A3-486C-AE8F-2AA7A33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69E54-B707-46BF-8211-DE4447B3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DEA4D-5CE3-4BD0-B009-C8DF030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6ED6A-9ED0-4450-B90A-657A3716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EA6CE-6507-472D-BBD9-9BE3095D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ED471-78BB-42CD-9120-882C8C5F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2BCCA-2CCD-49D6-BE82-53D60612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54ADC-F115-4FEE-8A69-890FE483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2A8D-0F05-41BD-918C-DE55EE23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95FB0-4E08-411B-BF52-7D0F154C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2671B-5FD3-469D-868E-010E597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F8641-D20D-44C6-8FF1-A7ECE3C1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FCCDB-7892-4112-9BF3-B4F3249D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6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A06FA-E553-40B4-9C19-B9C46CCF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C77BD-757E-497D-805A-103FC75A8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79C7B-5297-4A39-9DD4-C0AD19E2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50815-B6A4-489C-8816-534541E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4411F-DBD0-41F3-ADEE-02AE9035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53E44-6F77-4BE2-88FC-B5A82581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0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A45-B32B-4DDC-B937-4275EB2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43FAD-BDA3-4EA2-8B83-1E4D2DFD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D01E3-608B-4168-B9FC-1D60E2DE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AC5A72-EB74-4EAB-98D9-0EECD401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4A85D-45AA-4458-B3AE-DB324935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69CC4-5AC2-48E6-B271-0CB961F5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50B56-03F4-4677-BEE1-427066B9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016B5-EEF7-495A-9A0D-4CEAFE4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947C-23DA-4EB2-B13C-CF83F2D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A4015-C0F1-4B18-8055-B1939870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79FF3-7784-4BF3-BF4C-0F36BA23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0E072-0924-4C5D-A89B-5E70EA2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65FD65-69EB-4FA6-816D-7A544D4C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CF895-908B-4EEC-A879-D19CE375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7DB33-810C-4BBF-BB37-5710A00E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6C9E-4BC6-47D1-93BD-8BCF435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ADEA7-A1BF-4447-A205-6C3F24DF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2484A-394A-4975-981B-14771901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72944-1FF0-4F15-8A99-A630A3AE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A990F-71D0-435D-8F8C-89CEA25F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32A73-6AFB-465E-8BC9-74438022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0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191E-5220-473C-A90B-D43EF56F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F97B6-5CA2-4DCC-AC24-38D23941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1F11-01FB-4241-B187-1C82D5CF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75B27-6FA5-4955-817E-31AC1293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8E79F-8B43-4F3B-8075-EBC57EBF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F2CFE-2196-49F5-A368-656E75F2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46A41-019E-4225-A698-A9D54997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3160-3BFA-4378-9807-183E26D5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F9D90-830B-428C-A409-98DB9DC6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E7D3-EC62-4EDB-9143-787DBF12453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5BEA2-D34C-451D-BE0F-D4C0D320D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BA36C-A087-42FF-8C9C-DB4D2471C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svg"/><Relationship Id="rId4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0" Type="http://schemas.openxmlformats.org/officeDocument/2006/relationships/image" Target="../media/image18.svg"/><Relationship Id="rId4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9727132" y="1049164"/>
            <a:ext cx="110441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2087836" y="855165"/>
            <a:ext cx="2740538" cy="14634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cxnSp>
        <p:nvCxnSpPr>
          <p:cNvPr id="436" name="Elbow Connector 10">
            <a:extLst>
              <a:ext uri="{FF2B5EF4-FFF2-40B4-BE49-F238E27FC236}">
                <a16:creationId xmlns:a16="http://schemas.microsoft.com/office/drawing/2014/main" id="{09CD4B1E-15D8-4F00-BEAE-F053068E20BF}"/>
              </a:ext>
            </a:extLst>
          </p:cNvPr>
          <p:cNvCxnSpPr>
            <a:cxnSpLocks/>
            <a:stCxn id="120" idx="3"/>
            <a:endCxn id="219" idx="0"/>
          </p:cNvCxnSpPr>
          <p:nvPr/>
        </p:nvCxnSpPr>
        <p:spPr>
          <a:xfrm>
            <a:off x="624104" y="3429000"/>
            <a:ext cx="2965365" cy="137014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2770690" y="3824021"/>
            <a:ext cx="1669752" cy="597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5657710" y="1370894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1293056" y="23533"/>
            <a:ext cx="10828261" cy="48822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84" y="32107"/>
            <a:ext cx="245835" cy="2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1550764" y="280184"/>
            <a:ext cx="10426136" cy="454382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65" y="280183"/>
            <a:ext cx="265642" cy="26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12" y="901646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5244691" y="902116"/>
            <a:ext cx="2149027" cy="15077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6387103" y="1482628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10.0.0.0/24</a:t>
            </a:r>
            <a:endParaRPr lang="ko-KR" altLang="en-US" sz="8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39" y="1368148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3" y="1189891"/>
            <a:ext cx="400761" cy="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83" y="4023717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96" y="3821200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3761325" y="3794369"/>
            <a:ext cx="68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10.3.0.0/24</a:t>
            </a:r>
            <a:endParaRPr lang="ko-KR" altLang="en-US" sz="8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93" y="4036179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94" y="856619"/>
            <a:ext cx="247208" cy="24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2377406"/>
            <a:ext cx="357044" cy="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03" y="1186566"/>
            <a:ext cx="440783" cy="4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 flipV="1">
            <a:off x="4663971" y="1686762"/>
            <a:ext cx="535051" cy="377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8" y="2560524"/>
            <a:ext cx="271093" cy="2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16" y="25461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2660735" y="2527499"/>
            <a:ext cx="1000416" cy="6819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30">
            <a:extLst>
              <a:ext uri="{FF2B5EF4-FFF2-40B4-BE49-F238E27FC236}">
                <a16:creationId xmlns:a16="http://schemas.microsoft.com/office/drawing/2014/main" id="{57B41727-7A77-4CB2-A9A4-BBEC7F3EAE6E}"/>
              </a:ext>
            </a:extLst>
          </p:cNvPr>
          <p:cNvSpPr/>
          <p:nvPr/>
        </p:nvSpPr>
        <p:spPr>
          <a:xfrm>
            <a:off x="5478151" y="1136200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2649228" y="3566014"/>
            <a:ext cx="1880481" cy="9352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1" y="1217757"/>
            <a:ext cx="304549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9" y="228711"/>
            <a:ext cx="1097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1837770" y="619409"/>
            <a:ext cx="10073243" cy="41349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07" y="610789"/>
            <a:ext cx="254428" cy="25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15100" y="2484672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166988" y="426932"/>
            <a:ext cx="381367" cy="3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621" y="2299188"/>
            <a:ext cx="9739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Elbow Connector 10">
            <a:extLst>
              <a:ext uri="{FF2B5EF4-FFF2-40B4-BE49-F238E27FC236}">
                <a16:creationId xmlns:a16="http://schemas.microsoft.com/office/drawing/2014/main" id="{11B84C8C-C7CE-4607-8B96-06FC05D3FC1B}"/>
              </a:ext>
            </a:extLst>
          </p:cNvPr>
          <p:cNvCxnSpPr>
            <a:cxnSpLocks/>
            <a:stCxn id="211" idx="3"/>
            <a:endCxn id="157" idx="2"/>
          </p:cNvCxnSpPr>
          <p:nvPr/>
        </p:nvCxnSpPr>
        <p:spPr>
          <a:xfrm flipV="1">
            <a:off x="3661151" y="2718376"/>
            <a:ext cx="4877970" cy="15007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77" y="1549118"/>
            <a:ext cx="536415" cy="2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2625565" y="1186565"/>
            <a:ext cx="440784" cy="440784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76" y="3816046"/>
            <a:ext cx="320123" cy="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137" y="3250388"/>
            <a:ext cx="319432" cy="3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stCxn id="141" idx="3"/>
            <a:endCxn id="149" idx="2"/>
          </p:cNvCxnSpPr>
          <p:nvPr/>
        </p:nvCxnSpPr>
        <p:spPr>
          <a:xfrm flipV="1">
            <a:off x="7715435" y="2409849"/>
            <a:ext cx="810306" cy="1460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9687047" y="844100"/>
            <a:ext cx="2149027" cy="15936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574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19" y="18378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10" y="1598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5918504" y="2024936"/>
            <a:ext cx="983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c5a.xlarge 2</a:t>
            </a:r>
            <a:r>
              <a:rPr lang="ko-KR" altLang="en-US" sz="800" b="1" dirty="0"/>
              <a:t>개</a:t>
            </a:r>
          </a:p>
        </p:txBody>
      </p:sp>
      <p:sp>
        <p:nvSpPr>
          <p:cNvPr id="145" name="Rectangle 7">
            <a:extLst>
              <a:ext uri="{FF2B5EF4-FFF2-40B4-BE49-F238E27FC236}">
                <a16:creationId xmlns:a16="http://schemas.microsoft.com/office/drawing/2014/main" id="{57285023-2754-46D8-81FE-E8886915CD74}"/>
              </a:ext>
            </a:extLst>
          </p:cNvPr>
          <p:cNvSpPr/>
          <p:nvPr/>
        </p:nvSpPr>
        <p:spPr>
          <a:xfrm>
            <a:off x="7864246" y="1375000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23">
            <a:extLst>
              <a:ext uri="{FF2B5EF4-FFF2-40B4-BE49-F238E27FC236}">
                <a16:creationId xmlns:a16="http://schemas.microsoft.com/office/drawing/2014/main" id="{86655449-73BD-4DA2-8BB8-B544144C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48" y="905752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31">
            <a:extLst>
              <a:ext uri="{FF2B5EF4-FFF2-40B4-BE49-F238E27FC236}">
                <a16:creationId xmlns:a16="http://schemas.microsoft.com/office/drawing/2014/main" id="{36210357-5063-4B01-B4CC-91B2298CC3F7}"/>
              </a:ext>
            </a:extLst>
          </p:cNvPr>
          <p:cNvSpPr/>
          <p:nvPr/>
        </p:nvSpPr>
        <p:spPr>
          <a:xfrm>
            <a:off x="7451227" y="906222"/>
            <a:ext cx="2149027" cy="15036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8593639" y="1486734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10.1.0.0/24</a:t>
            </a:r>
            <a:endParaRPr lang="ko-KR" altLang="en-US" sz="800" dirty="0"/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C4D6C756-F3F3-414D-908A-6D4BF98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75" y="1389343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30">
            <a:extLst>
              <a:ext uri="{FF2B5EF4-FFF2-40B4-BE49-F238E27FC236}">
                <a16:creationId xmlns:a16="http://schemas.microsoft.com/office/drawing/2014/main" id="{ECABD148-1FB4-4F81-8770-2577BC0369F1}"/>
              </a:ext>
            </a:extLst>
          </p:cNvPr>
          <p:cNvSpPr/>
          <p:nvPr/>
        </p:nvSpPr>
        <p:spPr>
          <a:xfrm>
            <a:off x="7684687" y="1140306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4" name="Graphic 62">
            <a:extLst>
              <a:ext uri="{FF2B5EF4-FFF2-40B4-BE49-F238E27FC236}">
                <a16:creationId xmlns:a16="http://schemas.microsoft.com/office/drawing/2014/main" id="{823C9C3F-8AB7-4F69-AB35-BA4054D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46" y="1602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8151817" y="2030175"/>
            <a:ext cx="9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i="0" u="none" strike="noStrike" dirty="0">
                <a:effectLst/>
              </a:rPr>
              <a:t>t4g.medium 2</a:t>
            </a:r>
            <a:r>
              <a:rPr lang="ko-KR" altLang="en-US" sz="800" b="1" i="0" u="none" strike="noStrike" dirty="0">
                <a:effectLst/>
              </a:rPr>
              <a:t>개</a:t>
            </a:r>
            <a:endParaRPr lang="en-US" altLang="ko-KR" sz="8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773837" y="1955217"/>
            <a:ext cx="154560" cy="10638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5199022" y="655148"/>
            <a:ext cx="6680198" cy="2063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5644" y="1299363"/>
            <a:ext cx="27891" cy="2232821"/>
          </a:xfrm>
          <a:prstGeom prst="bentConnector3">
            <a:avLst>
              <a:gd name="adj1" fmla="val 704396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6571EB7A-9F14-4CA3-801C-00BA57F19F94}"/>
              </a:ext>
            </a:extLst>
          </p:cNvPr>
          <p:cNvCxnSpPr>
            <a:cxnSpLocks/>
          </p:cNvCxnSpPr>
          <p:nvPr/>
        </p:nvCxnSpPr>
        <p:spPr>
          <a:xfrm>
            <a:off x="10388730" y="1740409"/>
            <a:ext cx="756839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>
            <a:off x="3721695" y="1627349"/>
            <a:ext cx="6174" cy="210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3"/>
            <a:endCxn id="580" idx="1"/>
          </p:cNvCxnSpPr>
          <p:nvPr/>
        </p:nvCxnSpPr>
        <p:spPr>
          <a:xfrm flipV="1">
            <a:off x="3962819" y="2064282"/>
            <a:ext cx="233108" cy="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0">
            <a:extLst>
              <a:ext uri="{FF2B5EF4-FFF2-40B4-BE49-F238E27FC236}">
                <a16:creationId xmlns:a16="http://schemas.microsoft.com/office/drawing/2014/main" id="{2C4FF124-3878-4F38-9842-4A09B42D6127}"/>
              </a:ext>
            </a:extLst>
          </p:cNvPr>
          <p:cNvSpPr/>
          <p:nvPr/>
        </p:nvSpPr>
        <p:spPr>
          <a:xfrm>
            <a:off x="9735235" y="1259777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2"/>
            <a:endCxn id="86" idx="0"/>
          </p:cNvCxnSpPr>
          <p:nvPr/>
        </p:nvCxnSpPr>
        <p:spPr>
          <a:xfrm>
            <a:off x="357671" y="808299"/>
            <a:ext cx="5713" cy="381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10">
            <a:extLst>
              <a:ext uri="{FF2B5EF4-FFF2-40B4-BE49-F238E27FC236}">
                <a16:creationId xmlns:a16="http://schemas.microsoft.com/office/drawing/2014/main" id="{8F33B9AE-74EA-433B-B3CB-1CE0F5A780CD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563764" y="1389343"/>
            <a:ext cx="995607" cy="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27" y="1830260"/>
            <a:ext cx="468044" cy="4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35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863920" y="1389343"/>
            <a:ext cx="76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  <a:endCxn id="142" idx="1"/>
          </p:cNvCxnSpPr>
          <p:nvPr/>
        </p:nvCxnSpPr>
        <p:spPr>
          <a:xfrm>
            <a:off x="3066349" y="1406957"/>
            <a:ext cx="43495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5438118" y="978090"/>
            <a:ext cx="1812827" cy="1391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54" y="645383"/>
            <a:ext cx="267368" cy="2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2" name="Rectangle 12">
            <a:extLst>
              <a:ext uri="{FF2B5EF4-FFF2-40B4-BE49-F238E27FC236}">
                <a16:creationId xmlns:a16="http://schemas.microsoft.com/office/drawing/2014/main" id="{9C9AC13B-54EB-4FB0-A097-0ED32D122BEC}"/>
              </a:ext>
            </a:extLst>
          </p:cNvPr>
          <p:cNvSpPr/>
          <p:nvPr/>
        </p:nvSpPr>
        <p:spPr>
          <a:xfrm>
            <a:off x="7609028" y="998350"/>
            <a:ext cx="1849787" cy="13734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3" name="Graphic 18">
            <a:extLst>
              <a:ext uri="{FF2B5EF4-FFF2-40B4-BE49-F238E27FC236}">
                <a16:creationId xmlns:a16="http://schemas.microsoft.com/office/drawing/2014/main" id="{A0617453-0F85-4A39-801D-DB953F6D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67" y="667367"/>
            <a:ext cx="241875" cy="2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4738414" y="3140983"/>
            <a:ext cx="1994405" cy="12262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" y="3194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  <a:endCxn id="120" idx="0"/>
          </p:cNvCxnSpPr>
          <p:nvPr/>
        </p:nvCxnSpPr>
        <p:spPr>
          <a:xfrm>
            <a:off x="384246" y="2822964"/>
            <a:ext cx="4908" cy="371086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00" y="2970239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624104" y="2868450"/>
            <a:ext cx="2036631" cy="5605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9852042" y="2032735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912" y="3372387"/>
            <a:ext cx="327965" cy="3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554" y="3717024"/>
            <a:ext cx="925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3" y="3249429"/>
            <a:ext cx="317809" cy="31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40" y="3574982"/>
            <a:ext cx="9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365" y="4131790"/>
            <a:ext cx="12439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67" y="3576877"/>
            <a:ext cx="1339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13" y="3932466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402" y="4323960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869" y="1550235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7">
            <a:extLst>
              <a:ext uri="{FF2B5EF4-FFF2-40B4-BE49-F238E27FC236}">
                <a16:creationId xmlns:a16="http://schemas.microsoft.com/office/drawing/2014/main" id="{8000EA4D-E31B-4A25-A84C-776C94C89F8A}"/>
              </a:ext>
            </a:extLst>
          </p:cNvPr>
          <p:cNvSpPr/>
          <p:nvPr/>
        </p:nvSpPr>
        <p:spPr>
          <a:xfrm>
            <a:off x="10802188" y="1028334"/>
            <a:ext cx="109509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BF7D8EA5-5A35-4547-B00F-B6FF7CB51126}"/>
              </a:ext>
            </a:extLst>
          </p:cNvPr>
          <p:cNvSpPr/>
          <p:nvPr/>
        </p:nvSpPr>
        <p:spPr>
          <a:xfrm>
            <a:off x="10882463" y="1251926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4" name="Graphic 53">
            <a:extLst>
              <a:ext uri="{FF2B5EF4-FFF2-40B4-BE49-F238E27FC236}">
                <a16:creationId xmlns:a16="http://schemas.microsoft.com/office/drawing/2014/main" id="{BBB9C9AE-8EAB-43E4-98EC-290FC4E2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97" y="1542384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49046" y="3525388"/>
            <a:ext cx="7191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">
            <a:extLst>
              <a:ext uri="{FF2B5EF4-FFF2-40B4-BE49-F238E27FC236}">
                <a16:creationId xmlns:a16="http://schemas.microsoft.com/office/drawing/2014/main" id="{0F6516D1-6E3F-4930-BC05-2FD7736F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950" y="2978396"/>
            <a:ext cx="765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7515468" y="3808438"/>
            <a:ext cx="257936" cy="5059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7468211" y="3118307"/>
            <a:ext cx="858446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283287B9-9BB9-44EA-824E-3335240E63E5}"/>
              </a:ext>
            </a:extLst>
          </p:cNvPr>
          <p:cNvSpPr/>
          <p:nvPr/>
        </p:nvSpPr>
        <p:spPr>
          <a:xfrm>
            <a:off x="9514778" y="3684800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5033FCC-EDD0-4225-8D8A-B1DE71A6D52E}"/>
              </a:ext>
            </a:extLst>
          </p:cNvPr>
          <p:cNvCxnSpPr>
            <a:cxnSpLocks/>
            <a:stCxn id="211" idx="3"/>
            <a:endCxn id="152" idx="0"/>
          </p:cNvCxnSpPr>
          <p:nvPr/>
        </p:nvCxnSpPr>
        <p:spPr>
          <a:xfrm>
            <a:off x="3661151" y="2868450"/>
            <a:ext cx="6280588" cy="81635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99" y="4190404"/>
            <a:ext cx="317277" cy="31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393" y="4484049"/>
            <a:ext cx="88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1AF77802-4F0C-470C-A2DB-B95F23D138AA}"/>
              </a:ext>
            </a:extLst>
          </p:cNvPr>
          <p:cNvCxnSpPr>
            <a:cxnSpLocks/>
            <a:stCxn id="211" idx="3"/>
            <a:endCxn id="143" idx="0"/>
          </p:cNvCxnSpPr>
          <p:nvPr/>
        </p:nvCxnSpPr>
        <p:spPr>
          <a:xfrm>
            <a:off x="3661151" y="2868450"/>
            <a:ext cx="4236283" cy="24985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" y="4509086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80" y="4207647"/>
            <a:ext cx="318245" cy="3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0DA7D24B-B98F-4E5D-B69F-1DE5F7CEEA56}"/>
              </a:ext>
            </a:extLst>
          </p:cNvPr>
          <p:cNvCxnSpPr>
            <a:cxnSpLocks/>
            <a:stCxn id="174" idx="1"/>
            <a:endCxn id="212" idx="3"/>
          </p:cNvCxnSpPr>
          <p:nvPr/>
        </p:nvCxnSpPr>
        <p:spPr>
          <a:xfrm rot="10800000" flipV="1">
            <a:off x="1078445" y="4349043"/>
            <a:ext cx="6154354" cy="327556"/>
          </a:xfrm>
          <a:prstGeom prst="bentConnector3">
            <a:avLst>
              <a:gd name="adj1" fmla="val 5154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384" y="4453311"/>
            <a:ext cx="477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61" y="4844113"/>
            <a:ext cx="7858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A83C2569-1917-40B4-81B3-22B508ABC205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>
            <a:off x="8326657" y="3525388"/>
            <a:ext cx="1188121" cy="5864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3160943" y="3209400"/>
            <a:ext cx="0" cy="3566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E423B447-8E66-485A-950F-293B92F8FDC9}"/>
              </a:ext>
            </a:extLst>
          </p:cNvPr>
          <p:cNvCxnSpPr>
            <a:cxnSpLocks/>
            <a:stCxn id="93" idx="1"/>
            <a:endCxn id="219" idx="2"/>
          </p:cNvCxnSpPr>
          <p:nvPr/>
        </p:nvCxnSpPr>
        <p:spPr>
          <a:xfrm rot="10800000" flipV="1">
            <a:off x="3589470" y="3824746"/>
            <a:ext cx="3847085" cy="676534"/>
          </a:xfrm>
          <a:prstGeom prst="bentConnector4">
            <a:avLst>
              <a:gd name="adj1" fmla="val 13638"/>
              <a:gd name="adj2" fmla="val 125133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35">
            <a:extLst>
              <a:ext uri="{FF2B5EF4-FFF2-40B4-BE49-F238E27FC236}">
                <a16:creationId xmlns:a16="http://schemas.microsoft.com/office/drawing/2014/main" id="{AAB6404F-4BDD-4CE1-ABD6-9C4A899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404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20">
            <a:extLst>
              <a:ext uri="{FF2B5EF4-FFF2-40B4-BE49-F238E27FC236}">
                <a16:creationId xmlns:a16="http://schemas.microsoft.com/office/drawing/2014/main" id="{E0CA2AE4-B3DE-40A5-B5AB-7ABC2327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177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1618004" y="5225642"/>
            <a:ext cx="8153449" cy="123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04" y="4995352"/>
            <a:ext cx="228075" cy="2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1262996" y="5011923"/>
            <a:ext cx="8806791" cy="1565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643704" y="5249869"/>
            <a:ext cx="255691" cy="204036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802710" y="5558315"/>
            <a:ext cx="314767" cy="280178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7799916" y="5574637"/>
            <a:ext cx="1935003" cy="68354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8051889" y="5574637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162194" y="5618991"/>
            <a:ext cx="298021" cy="279775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8928747" y="6042741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Server</a:t>
            </a:r>
            <a:endParaRPr lang="ko-KR" altLang="en-US" sz="8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068583" y="5780637"/>
            <a:ext cx="355622" cy="292292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241007" y="5816494"/>
            <a:ext cx="329637" cy="26296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8048634" y="6042741"/>
            <a:ext cx="789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Storage</a:t>
            </a:r>
            <a:endParaRPr lang="ko-KR" altLang="en-US" sz="8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1216" t="16433" r="23464" b="32244"/>
          <a:stretch/>
        </p:blipFill>
        <p:spPr>
          <a:xfrm>
            <a:off x="6829266" y="5688811"/>
            <a:ext cx="204327" cy="22934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6591177" y="5997529"/>
            <a:ext cx="80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</a:t>
            </a:r>
            <a:r>
              <a:rPr lang="ko-KR" altLang="en-US" sz="8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425469" y="5618359"/>
            <a:ext cx="313759" cy="28040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4171826" y="5922087"/>
            <a:ext cx="92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Log Analysis</a:t>
            </a:r>
          </a:p>
          <a:p>
            <a:pPr algn="ctr"/>
            <a:r>
              <a:rPr lang="en-US" altLang="ko-KR" sz="800" dirty="0"/>
              <a:t>workspace</a:t>
            </a:r>
            <a:endParaRPr lang="ko-KR" altLang="en-US" sz="8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2460215" y="5758879"/>
            <a:ext cx="774111" cy="12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16DF274-483C-4478-8C1B-A408258B046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79" y="5397873"/>
            <a:ext cx="504895" cy="600159"/>
          </a:xfrm>
          <a:prstGeom prst="rect">
            <a:avLst/>
          </a:prstGeom>
        </p:spPr>
      </p:pic>
      <p:pic>
        <p:nvPicPr>
          <p:cNvPr id="198" name="Graphic 8">
            <a:extLst>
              <a:ext uri="{FF2B5EF4-FFF2-40B4-BE49-F238E27FC236}">
                <a16:creationId xmlns:a16="http://schemas.microsoft.com/office/drawing/2014/main" id="{5B2D702A-AC22-4E88-A0D4-4E335D47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32" y="3961793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9">
            <a:extLst>
              <a:ext uri="{FF2B5EF4-FFF2-40B4-BE49-F238E27FC236}">
                <a16:creationId xmlns:a16="http://schemas.microsoft.com/office/drawing/2014/main" id="{C6007E10-114D-4D5B-A294-4F5DEB24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3796" y="4323463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00" name="Rectangle 30">
            <a:extLst>
              <a:ext uri="{FF2B5EF4-FFF2-40B4-BE49-F238E27FC236}">
                <a16:creationId xmlns:a16="http://schemas.microsoft.com/office/drawing/2014/main" id="{D5480208-62BE-4555-A094-EB6D1C31A56F}"/>
              </a:ext>
            </a:extLst>
          </p:cNvPr>
          <p:cNvSpPr/>
          <p:nvPr/>
        </p:nvSpPr>
        <p:spPr>
          <a:xfrm>
            <a:off x="10618683" y="3684738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9BD0C1DA-33B5-4D30-BAFB-315149CFAF4C}"/>
              </a:ext>
            </a:extLst>
          </p:cNvPr>
          <p:cNvCxnSpPr>
            <a:cxnSpLocks/>
            <a:stCxn id="211" idx="3"/>
            <a:endCxn id="200" idx="0"/>
          </p:cNvCxnSpPr>
          <p:nvPr/>
        </p:nvCxnSpPr>
        <p:spPr>
          <a:xfrm>
            <a:off x="3661151" y="2868450"/>
            <a:ext cx="7384493" cy="81628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CE2223BA-C2A6-44D7-9A5E-A521E829D9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0821" y="2950231"/>
            <a:ext cx="1465405" cy="34288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0">
            <a:extLst>
              <a:ext uri="{FF2B5EF4-FFF2-40B4-BE49-F238E27FC236}">
                <a16:creationId xmlns:a16="http://schemas.microsoft.com/office/drawing/2014/main" id="{CA345C1D-FC1D-48F7-BDEA-D030CB769A2C}"/>
              </a:ext>
            </a:extLst>
          </p:cNvPr>
          <p:cNvCxnSpPr>
            <a:cxnSpLocks/>
          </p:cNvCxnSpPr>
          <p:nvPr/>
        </p:nvCxnSpPr>
        <p:spPr>
          <a:xfrm>
            <a:off x="11231185" y="2446360"/>
            <a:ext cx="0" cy="12363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37" y="5680882"/>
            <a:ext cx="249743" cy="302467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3424" y="6002393"/>
            <a:ext cx="924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</p:txBody>
      </p:sp>
      <p:cxnSp>
        <p:nvCxnSpPr>
          <p:cNvPr id="266" name="꺾인 연결선 62">
            <a:extLst>
              <a:ext uri="{FF2B5EF4-FFF2-40B4-BE49-F238E27FC236}">
                <a16:creationId xmlns:a16="http://schemas.microsoft.com/office/drawing/2014/main" id="{C5C0D4C5-328E-4565-9596-F11D1E312D31}"/>
              </a:ext>
            </a:extLst>
          </p:cNvPr>
          <p:cNvCxnSpPr>
            <a:cxnSpLocks/>
            <a:stCxn id="120" idx="2"/>
            <a:endCxn id="170" idx="1"/>
          </p:cNvCxnSpPr>
          <p:nvPr/>
        </p:nvCxnSpPr>
        <p:spPr>
          <a:xfrm rot="16200000" flipH="1">
            <a:off x="228210" y="3824894"/>
            <a:ext cx="2094929" cy="1773040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26" y="5613792"/>
            <a:ext cx="253144" cy="292698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2951824" y="5899870"/>
            <a:ext cx="9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Security </a:t>
            </a:r>
          </a:p>
          <a:p>
            <a:r>
              <a:rPr lang="en-US" altLang="ko-KR" sz="800" dirty="0"/>
              <a:t>     Center </a:t>
            </a:r>
            <a:endParaRPr lang="ko-KR" altLang="en-US" sz="8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 flipV="1">
            <a:off x="3487470" y="5758563"/>
            <a:ext cx="937999" cy="1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62">
            <a:extLst>
              <a:ext uri="{FF2B5EF4-FFF2-40B4-BE49-F238E27FC236}">
                <a16:creationId xmlns:a16="http://schemas.microsoft.com/office/drawing/2014/main" id="{B03FA104-FE79-4AE8-854A-DB8740D4947F}"/>
              </a:ext>
            </a:extLst>
          </p:cNvPr>
          <p:cNvCxnSpPr>
            <a:cxnSpLocks/>
            <a:stCxn id="170" idx="0"/>
            <a:endCxn id="303" idx="0"/>
          </p:cNvCxnSpPr>
          <p:nvPr/>
        </p:nvCxnSpPr>
        <p:spPr>
          <a:xfrm rot="5400000" flipH="1" flipV="1">
            <a:off x="4419396" y="3451634"/>
            <a:ext cx="59167" cy="4275548"/>
          </a:xfrm>
          <a:prstGeom prst="bentConnector3">
            <a:avLst>
              <a:gd name="adj1" fmla="val 37292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8">
            <a:extLst>
              <a:ext uri="{FF2B5EF4-FFF2-40B4-BE49-F238E27FC236}">
                <a16:creationId xmlns:a16="http://schemas.microsoft.com/office/drawing/2014/main" id="{9FA6B4E1-5F5B-48C4-B46F-F30B5FDEDB7C}"/>
              </a:ext>
            </a:extLst>
          </p:cNvPr>
          <p:cNvSpPr/>
          <p:nvPr/>
        </p:nvSpPr>
        <p:spPr>
          <a:xfrm>
            <a:off x="5818819" y="5559824"/>
            <a:ext cx="1535868" cy="7068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꺾인 연결선 62">
            <a:extLst>
              <a:ext uri="{FF2B5EF4-FFF2-40B4-BE49-F238E27FC236}">
                <a16:creationId xmlns:a16="http://schemas.microsoft.com/office/drawing/2014/main" id="{0EBAB6EF-215F-4B9B-A341-1602E584784A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5400000" flipH="1" flipV="1">
            <a:off x="3446461" y="4483103"/>
            <a:ext cx="632" cy="2271144"/>
          </a:xfrm>
          <a:prstGeom prst="bentConnector3">
            <a:avLst>
              <a:gd name="adj1" fmla="val 3627088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62">
            <a:extLst>
              <a:ext uri="{FF2B5EF4-FFF2-40B4-BE49-F238E27FC236}">
                <a16:creationId xmlns:a16="http://schemas.microsoft.com/office/drawing/2014/main" id="{5F5A3280-3465-4AC8-9D92-5D11BC9FEEA9}"/>
              </a:ext>
            </a:extLst>
          </p:cNvPr>
          <p:cNvCxnSpPr>
            <a:cxnSpLocks/>
            <a:stCxn id="378" idx="2"/>
            <a:endCxn id="283" idx="2"/>
          </p:cNvCxnSpPr>
          <p:nvPr/>
        </p:nvCxnSpPr>
        <p:spPr>
          <a:xfrm rot="5400000" flipH="1">
            <a:off x="7353719" y="2315991"/>
            <a:ext cx="59560" cy="7904426"/>
          </a:xfrm>
          <a:prstGeom prst="bentConnector3">
            <a:avLst>
              <a:gd name="adj1" fmla="val -652485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 flipV="1">
            <a:off x="4739228" y="5758563"/>
            <a:ext cx="1009715" cy="4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0E8423D-93F2-4CE3-8907-5DFE82309207}"/>
              </a:ext>
            </a:extLst>
          </p:cNvPr>
          <p:cNvSpPr txBox="1"/>
          <p:nvPr/>
        </p:nvSpPr>
        <p:spPr>
          <a:xfrm>
            <a:off x="10705490" y="5959430"/>
            <a:ext cx="126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(Optional)</a:t>
            </a:r>
          </a:p>
          <a:p>
            <a:pPr algn="ctr"/>
            <a:r>
              <a:rPr lang="en-US" altLang="ko-KR" sz="800" dirty="0"/>
              <a:t>Collector proxy(VPN)</a:t>
            </a:r>
            <a:endParaRPr lang="ko-KR" altLang="en-US" sz="800" dirty="0"/>
          </a:p>
        </p:txBody>
      </p: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01" y="350370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96" name="TextBox 39">
            <a:extLst>
              <a:ext uri="{FF2B5EF4-FFF2-40B4-BE49-F238E27FC236}">
                <a16:creationId xmlns:a16="http://schemas.microsoft.com/office/drawing/2014/main" id="{D5078396-6F42-4020-A8D4-33316C2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57" y="458905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F10DCBB4-5832-44D1-971E-F7E9A5D13F26}"/>
              </a:ext>
            </a:extLst>
          </p:cNvPr>
          <p:cNvCxnSpPr>
            <a:cxnSpLocks/>
            <a:stCxn id="167" idx="1"/>
            <a:endCxn id="303" idx="3"/>
          </p:cNvCxnSpPr>
          <p:nvPr/>
        </p:nvCxnSpPr>
        <p:spPr>
          <a:xfrm flipH="1" flipV="1">
            <a:off x="7354687" y="5913271"/>
            <a:ext cx="445229" cy="31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62">
            <a:extLst>
              <a:ext uri="{FF2B5EF4-FFF2-40B4-BE49-F238E27FC236}">
                <a16:creationId xmlns:a16="http://schemas.microsoft.com/office/drawing/2014/main" id="{4618F658-8549-4AA6-BE6A-492F6F794646}"/>
              </a:ext>
            </a:extLst>
          </p:cNvPr>
          <p:cNvCxnSpPr>
            <a:cxnSpLocks/>
            <a:stCxn id="170" idx="0"/>
            <a:endCxn id="168" idx="0"/>
          </p:cNvCxnSpPr>
          <p:nvPr/>
        </p:nvCxnSpPr>
        <p:spPr>
          <a:xfrm rot="5400000" flipH="1" flipV="1">
            <a:off x="5413543" y="2472299"/>
            <a:ext cx="44354" cy="6249031"/>
          </a:xfrm>
          <a:prstGeom prst="bentConnector3">
            <a:avLst>
              <a:gd name="adj1" fmla="val 52082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BB1E3FC-222E-4783-AB1C-6502E7F757FC}"/>
              </a:ext>
            </a:extLst>
          </p:cNvPr>
          <p:cNvSpPr txBox="1"/>
          <p:nvPr/>
        </p:nvSpPr>
        <p:spPr>
          <a:xfrm>
            <a:off x="1863454" y="5253213"/>
            <a:ext cx="398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B0F0"/>
                </a:solidFill>
              </a:rPr>
              <a:t>호주</a:t>
            </a:r>
          </a:p>
        </p:txBody>
      </p:sp>
    </p:spTree>
    <p:extLst>
      <p:ext uri="{BB962C8B-B14F-4D97-AF65-F5344CB8AC3E}">
        <p14:creationId xmlns:p14="http://schemas.microsoft.com/office/powerpoint/2010/main" val="21716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4942494" y="2111337"/>
            <a:ext cx="672579" cy="10693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1657556" y="765865"/>
            <a:ext cx="1829181" cy="9166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1059187" y="5075198"/>
            <a:ext cx="1420224" cy="5522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1476904" y="2402485"/>
            <a:ext cx="1370228" cy="655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622943" y="218661"/>
            <a:ext cx="5624724" cy="6128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0" y="218662"/>
            <a:ext cx="165488" cy="1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743139" y="424085"/>
            <a:ext cx="5466548" cy="57671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4" y="432582"/>
            <a:ext cx="185840" cy="1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77" y="2074544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1168860" y="2074545"/>
            <a:ext cx="1825194" cy="112695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Ubuntu(WEB)</a:t>
            </a:r>
          </a:p>
          <a:p>
            <a:pPr>
              <a:defRPr/>
            </a:pPr>
            <a:endParaRPr lang="en-US" altLang="ko-KR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2242066" y="2414224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10.0.0.0/24</a:t>
            </a:r>
            <a:endParaRPr lang="ko-KR" altLang="en-US" sz="6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04" y="2408282"/>
            <a:ext cx="168010" cy="1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" y="994096"/>
            <a:ext cx="386782" cy="38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80" y="5274894"/>
            <a:ext cx="260801" cy="2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93" y="5072377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1831218" y="5080542"/>
            <a:ext cx="686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10.3.0.0/24</a:t>
            </a:r>
            <a:endParaRPr lang="ko-KR" altLang="en-US" sz="6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90" y="5287356"/>
            <a:ext cx="260801" cy="2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4" y="607840"/>
            <a:ext cx="177912" cy="1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69" y="3204426"/>
            <a:ext cx="246807" cy="24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91" y="1038784"/>
            <a:ext cx="291256" cy="29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1"/>
            <a:endCxn id="157" idx="1"/>
          </p:cNvCxnSpPr>
          <p:nvPr/>
        </p:nvCxnSpPr>
        <p:spPr>
          <a:xfrm rot="10800000" flipV="1">
            <a:off x="978279" y="1500520"/>
            <a:ext cx="1163076" cy="1195801"/>
          </a:xfrm>
          <a:prstGeom prst="bentConnector3">
            <a:avLst>
              <a:gd name="adj1" fmla="val 119655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20" y="3874984"/>
            <a:ext cx="237585" cy="23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6" y="4187730"/>
            <a:ext cx="321772" cy="32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1190080" y="3863492"/>
            <a:ext cx="609305" cy="66597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1014817" y="4864146"/>
            <a:ext cx="1502864" cy="83448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4" y="1080747"/>
            <a:ext cx="201012" cy="22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02" y="1791211"/>
            <a:ext cx="6722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937570" y="618422"/>
            <a:ext cx="5120757" cy="543232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71" y="774671"/>
            <a:ext cx="197206" cy="19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8784" y="4237358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66578" y="1912597"/>
            <a:ext cx="368064" cy="36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908" y="4067626"/>
            <a:ext cx="9739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811" y="1311953"/>
            <a:ext cx="5241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1795002" y="1048893"/>
            <a:ext cx="291256" cy="291256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41" y="4333320"/>
            <a:ext cx="222370" cy="22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79" y="3943769"/>
            <a:ext cx="221890" cy="22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endCxn id="368" idx="2"/>
          </p:cNvCxnSpPr>
          <p:nvPr/>
        </p:nvCxnSpPr>
        <p:spPr>
          <a:xfrm flipV="1">
            <a:off x="3102478" y="3201495"/>
            <a:ext cx="842990" cy="12633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1074857" y="1893909"/>
            <a:ext cx="4610374" cy="1557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97" y="2787017"/>
            <a:ext cx="462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16" y="1036093"/>
            <a:ext cx="310495" cy="31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36" y="2657813"/>
            <a:ext cx="27003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1775983" y="2885633"/>
            <a:ext cx="7837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c5a.xlarge 2</a:t>
            </a:r>
            <a:r>
              <a:rPr lang="ko-KR" altLang="en-US" sz="600" b="1" dirty="0"/>
              <a:t>개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4104746" y="2406976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10.1.0.0/24</a:t>
            </a:r>
            <a:endParaRPr lang="ko-KR" altLang="en-US" sz="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3646798" y="2896648"/>
            <a:ext cx="8121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b="1" i="0" u="none" strike="noStrike" dirty="0">
                <a:effectLst/>
              </a:rPr>
              <a:t>t4g.medium 2</a:t>
            </a:r>
            <a:r>
              <a:rPr lang="ko-KR" altLang="en-US" sz="600" b="1" i="0" u="none" strike="noStrike" dirty="0">
                <a:effectLst/>
              </a:rPr>
              <a:t>개</a:t>
            </a:r>
            <a:endParaRPr lang="en-US" altLang="ko-KR" sz="6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  <a:endCxn id="141" idx="1"/>
          </p:cNvCxnSpPr>
          <p:nvPr/>
        </p:nvCxnSpPr>
        <p:spPr>
          <a:xfrm rot="16200000" flipH="1">
            <a:off x="2419446" y="2863507"/>
            <a:ext cx="126334" cy="80231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978279" y="1844038"/>
            <a:ext cx="4821855" cy="17045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504" y="2524045"/>
            <a:ext cx="20794" cy="1333316"/>
          </a:xfrm>
          <a:prstGeom prst="bentConnector3">
            <a:avLst>
              <a:gd name="adj1" fmla="val -582014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3"/>
            <a:endCxn id="83" idx="1"/>
          </p:cNvCxnSpPr>
          <p:nvPr/>
        </p:nvCxnSpPr>
        <p:spPr>
          <a:xfrm>
            <a:off x="2572147" y="1184412"/>
            <a:ext cx="229169" cy="6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2"/>
            <a:endCxn id="580" idx="3"/>
          </p:cNvCxnSpPr>
          <p:nvPr/>
        </p:nvCxnSpPr>
        <p:spPr>
          <a:xfrm rot="5400000">
            <a:off x="2626628" y="1170584"/>
            <a:ext cx="153933" cy="50594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64" idx="0"/>
            <a:endCxn id="364" idx="2"/>
          </p:cNvCxnSpPr>
          <p:nvPr/>
        </p:nvCxnSpPr>
        <p:spPr>
          <a:xfrm flipH="1" flipV="1">
            <a:off x="236276" y="1496619"/>
            <a:ext cx="4669" cy="294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55" y="1345886"/>
            <a:ext cx="309269" cy="30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57" y="2107150"/>
            <a:ext cx="160922" cy="1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  <a:endCxn id="98" idx="3"/>
          </p:cNvCxnSpPr>
          <p:nvPr/>
        </p:nvCxnSpPr>
        <p:spPr>
          <a:xfrm>
            <a:off x="949686" y="1193999"/>
            <a:ext cx="845316" cy="5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</p:cNvCxnSpPr>
          <p:nvPr/>
        </p:nvCxnSpPr>
        <p:spPr>
          <a:xfrm>
            <a:off x="2086258" y="1194521"/>
            <a:ext cx="2118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1352113" y="2275016"/>
            <a:ext cx="1536905" cy="8283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94" y="2286111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2002647" y="3883001"/>
            <a:ext cx="1561989" cy="9589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09" y="50026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</p:cNvCxnSpPr>
          <p:nvPr/>
        </p:nvCxnSpPr>
        <p:spPr>
          <a:xfrm>
            <a:off x="187930" y="4575650"/>
            <a:ext cx="5568" cy="42704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37" y="4693441"/>
            <a:ext cx="405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448091" y="4196481"/>
            <a:ext cx="741989" cy="10411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4981935" y="2885812"/>
            <a:ext cx="5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31" y="4130609"/>
            <a:ext cx="248438" cy="2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079" y="4428827"/>
            <a:ext cx="925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60" y="3926842"/>
            <a:ext cx="220763" cy="2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685" y="4188803"/>
            <a:ext cx="9234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34" y="4553476"/>
            <a:ext cx="12439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223" y="4160686"/>
            <a:ext cx="13391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14" y="897701"/>
            <a:ext cx="214048" cy="21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124" y="1123554"/>
            <a:ext cx="937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&amp; event backup 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52" y="2440606"/>
            <a:ext cx="280994" cy="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</p:cNvCxnSpPr>
          <p:nvPr/>
        </p:nvCxnSpPr>
        <p:spPr>
          <a:xfrm>
            <a:off x="3597399" y="4269115"/>
            <a:ext cx="34806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3972964" y="4680145"/>
            <a:ext cx="374850" cy="395938"/>
          </a:xfrm>
          <a:prstGeom prst="bentConnector3">
            <a:avLst>
              <a:gd name="adj1" fmla="val 45217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3971929" y="3876528"/>
            <a:ext cx="772858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49" y="5065539"/>
            <a:ext cx="240342" cy="24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92" y="5361705"/>
            <a:ext cx="7728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8" y="5748051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80" y="5376304"/>
            <a:ext cx="324492" cy="32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579" y="5680425"/>
            <a:ext cx="4773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2" y="6085093"/>
            <a:ext cx="7858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1492339" y="4529469"/>
            <a:ext cx="2394" cy="3621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7413487" y="3283114"/>
            <a:ext cx="4652837" cy="1406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42" y="3023318"/>
            <a:ext cx="221216" cy="22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7314575" y="3029606"/>
            <a:ext cx="4832922" cy="16986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43432" y="3297784"/>
            <a:ext cx="282058" cy="225076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068488" y="3750950"/>
            <a:ext cx="211657" cy="188399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11060272" y="3777521"/>
            <a:ext cx="915297" cy="8148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11290691" y="3817344"/>
            <a:ext cx="5645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450185" y="3780262"/>
            <a:ext cx="321715" cy="302018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11505925" y="4349639"/>
            <a:ext cx="5603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File Server</a:t>
            </a:r>
            <a:endParaRPr lang="ko-KR" altLang="en-US" sz="6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1549791" y="4127672"/>
            <a:ext cx="305411" cy="251023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1202570" y="4130713"/>
            <a:ext cx="271148" cy="21630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11063465" y="4365420"/>
            <a:ext cx="6209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File Storage</a:t>
            </a:r>
            <a:endParaRPr lang="ko-KR" altLang="en-US" sz="6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1216" t="16433" r="23464" b="32244"/>
          <a:stretch/>
        </p:blipFill>
        <p:spPr>
          <a:xfrm>
            <a:off x="10476736" y="3844176"/>
            <a:ext cx="193802" cy="217533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10377999" y="4026002"/>
            <a:ext cx="43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Azure </a:t>
            </a:r>
          </a:p>
          <a:p>
            <a:r>
              <a:rPr lang="ko-KR" altLang="en-US" sz="6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745048" y="3794890"/>
            <a:ext cx="320412" cy="286353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8592760" y="4092939"/>
            <a:ext cx="661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Log Analysis</a:t>
            </a:r>
          </a:p>
          <a:p>
            <a:pPr algn="ctr"/>
            <a:r>
              <a:rPr lang="en-US" altLang="ko-KR" sz="600" dirty="0"/>
              <a:t>workspace</a:t>
            </a:r>
            <a:endParaRPr lang="ko-KR" altLang="en-US" sz="6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0"/>
            <a:endCxn id="622" idx="0"/>
          </p:cNvCxnSpPr>
          <p:nvPr/>
        </p:nvCxnSpPr>
        <p:spPr>
          <a:xfrm rot="5400000" flipH="1" flipV="1">
            <a:off x="7901600" y="3472049"/>
            <a:ext cx="17656" cy="598771"/>
          </a:xfrm>
          <a:prstGeom prst="bentConnector3">
            <a:avLst>
              <a:gd name="adj1" fmla="val 102854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42" y="3825905"/>
            <a:ext cx="221542" cy="268313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908" y="4060973"/>
            <a:ext cx="6915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</a:p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</a:t>
            </a:r>
          </a:p>
        </p:txBody>
      </p: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67" y="3762606"/>
            <a:ext cx="296494" cy="342821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7854813" y="4114505"/>
            <a:ext cx="68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Azure Security </a:t>
            </a:r>
          </a:p>
          <a:p>
            <a:r>
              <a:rPr lang="en-US" altLang="ko-KR" sz="600" dirty="0"/>
              <a:t>     Center </a:t>
            </a:r>
            <a:endParaRPr lang="ko-KR" altLang="en-US" sz="6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7771900" y="3931271"/>
            <a:ext cx="289667" cy="27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>
            <a:off x="9065460" y="3937860"/>
            <a:ext cx="316740" cy="2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9" y="5062443"/>
            <a:ext cx="405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pic>
        <p:nvPicPr>
          <p:cNvPr id="296" name="Graphic 8">
            <a:extLst>
              <a:ext uri="{FF2B5EF4-FFF2-40B4-BE49-F238E27FC236}">
                <a16:creationId xmlns:a16="http://schemas.microsoft.com/office/drawing/2014/main" id="{51FB92C2-BC0A-4D33-BEF7-5A13454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52" y="4365451"/>
            <a:ext cx="228465" cy="2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TextBox 15">
            <a:extLst>
              <a:ext uri="{FF2B5EF4-FFF2-40B4-BE49-F238E27FC236}">
                <a16:creationId xmlns:a16="http://schemas.microsoft.com/office/drawing/2014/main" id="{03D8BCAA-5138-4FCC-B5BE-7DCCC4F3E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768" y="4583737"/>
            <a:ext cx="9234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323" name="Rectangle 7">
            <a:extLst>
              <a:ext uri="{FF2B5EF4-FFF2-40B4-BE49-F238E27FC236}">
                <a16:creationId xmlns:a16="http://schemas.microsoft.com/office/drawing/2014/main" id="{9EA813E8-032D-4F4F-B78C-ADE8E3C8058E}"/>
              </a:ext>
            </a:extLst>
          </p:cNvPr>
          <p:cNvSpPr/>
          <p:nvPr/>
        </p:nvSpPr>
        <p:spPr>
          <a:xfrm>
            <a:off x="7443903" y="1317378"/>
            <a:ext cx="1338326" cy="721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4" name="Graphic 23">
            <a:extLst>
              <a:ext uri="{FF2B5EF4-FFF2-40B4-BE49-F238E27FC236}">
                <a16:creationId xmlns:a16="http://schemas.microsoft.com/office/drawing/2014/main" id="{94781529-B5DA-4085-9F58-B18826D0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76" y="989437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" name="Rectangle 31">
            <a:extLst>
              <a:ext uri="{FF2B5EF4-FFF2-40B4-BE49-F238E27FC236}">
                <a16:creationId xmlns:a16="http://schemas.microsoft.com/office/drawing/2014/main" id="{5BC5FE68-0024-427F-9860-1366F56ED5FC}"/>
              </a:ext>
            </a:extLst>
          </p:cNvPr>
          <p:cNvSpPr/>
          <p:nvPr/>
        </p:nvSpPr>
        <p:spPr>
          <a:xfrm>
            <a:off x="7135859" y="989438"/>
            <a:ext cx="1825194" cy="12184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</a:t>
            </a: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FE536B7-DFE7-4DE2-BDB7-BEE2AB56714F}"/>
              </a:ext>
            </a:extLst>
          </p:cNvPr>
          <p:cNvSpPr txBox="1"/>
          <p:nvPr/>
        </p:nvSpPr>
        <p:spPr>
          <a:xfrm>
            <a:off x="8316376" y="1435224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10.0.0.0/24</a:t>
            </a:r>
            <a:endParaRPr lang="ko-KR" altLang="en-US" sz="600" dirty="0"/>
          </a:p>
        </p:txBody>
      </p:sp>
      <p:pic>
        <p:nvPicPr>
          <p:cNvPr id="327" name="Graphic 35">
            <a:extLst>
              <a:ext uri="{FF2B5EF4-FFF2-40B4-BE49-F238E27FC236}">
                <a16:creationId xmlns:a16="http://schemas.microsoft.com/office/drawing/2014/main" id="{40D6820B-F6EB-481B-965B-CE11AF08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32" y="1314633"/>
            <a:ext cx="1846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24">
            <a:extLst>
              <a:ext uri="{FF2B5EF4-FFF2-40B4-BE49-F238E27FC236}">
                <a16:creationId xmlns:a16="http://schemas.microsoft.com/office/drawing/2014/main" id="{82608A51-4368-4326-9EB3-B46F070D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229" y="2218910"/>
            <a:ext cx="246807" cy="24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0" name="Elbow Connector 10">
            <a:extLst>
              <a:ext uri="{FF2B5EF4-FFF2-40B4-BE49-F238E27FC236}">
                <a16:creationId xmlns:a16="http://schemas.microsoft.com/office/drawing/2014/main" id="{B7ACBEBC-0499-4820-B792-8792057D0A63}"/>
              </a:ext>
            </a:extLst>
          </p:cNvPr>
          <p:cNvCxnSpPr>
            <a:cxnSpLocks/>
            <a:stCxn id="328" idx="3"/>
            <a:endCxn id="347" idx="2"/>
          </p:cNvCxnSpPr>
          <p:nvPr/>
        </p:nvCxnSpPr>
        <p:spPr>
          <a:xfrm flipV="1">
            <a:off x="9029036" y="2215321"/>
            <a:ext cx="893292" cy="12699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0">
            <a:extLst>
              <a:ext uri="{FF2B5EF4-FFF2-40B4-BE49-F238E27FC236}">
                <a16:creationId xmlns:a16="http://schemas.microsoft.com/office/drawing/2014/main" id="{A2C7152F-5728-4805-85F0-2E1B997A2730}"/>
              </a:ext>
            </a:extLst>
          </p:cNvPr>
          <p:cNvSpPr/>
          <p:nvPr/>
        </p:nvSpPr>
        <p:spPr>
          <a:xfrm>
            <a:off x="7014879" y="802161"/>
            <a:ext cx="4769034" cy="165457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33" name="Graphic 62">
            <a:extLst>
              <a:ext uri="{FF2B5EF4-FFF2-40B4-BE49-F238E27FC236}">
                <a16:creationId xmlns:a16="http://schemas.microsoft.com/office/drawing/2014/main" id="{28E50FB0-1375-4F89-B32C-C200C1FD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97" y="1574908"/>
            <a:ext cx="317469" cy="31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20003224-DCB7-4F30-BECE-E9230ABA1DF2}"/>
              </a:ext>
            </a:extLst>
          </p:cNvPr>
          <p:cNvSpPr txBox="1"/>
          <p:nvPr/>
        </p:nvSpPr>
        <p:spPr>
          <a:xfrm>
            <a:off x="7517915" y="1881755"/>
            <a:ext cx="9833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c5a.xlarge 2</a:t>
            </a:r>
            <a:r>
              <a:rPr lang="ko-KR" altLang="en-US" sz="600" b="1" dirty="0"/>
              <a:t>개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C87C4A1-F4A2-4D7D-8AFA-A2FA2DDA3560}"/>
              </a:ext>
            </a:extLst>
          </p:cNvPr>
          <p:cNvSpPr txBox="1"/>
          <p:nvPr/>
        </p:nvSpPr>
        <p:spPr>
          <a:xfrm>
            <a:off x="10198314" y="1438033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10.1.0.0/24</a:t>
            </a:r>
            <a:endParaRPr lang="ko-KR" altLang="en-US" sz="6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73D39D7-88CF-4F83-9612-07D26CAF3BEF}"/>
              </a:ext>
            </a:extLst>
          </p:cNvPr>
          <p:cNvSpPr txBox="1"/>
          <p:nvPr/>
        </p:nvSpPr>
        <p:spPr>
          <a:xfrm>
            <a:off x="9527498" y="1873972"/>
            <a:ext cx="9802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b="1" i="0" u="none" strike="noStrike" dirty="0">
                <a:effectLst/>
              </a:rPr>
              <a:t>t4g.medium 2</a:t>
            </a:r>
            <a:r>
              <a:rPr lang="ko-KR" altLang="en-US" sz="600" b="1" i="0" u="none" strike="noStrike" dirty="0">
                <a:effectLst/>
              </a:rPr>
              <a:t>개</a:t>
            </a:r>
            <a:endParaRPr lang="en-US" altLang="ko-KR" sz="600" b="1" i="0" u="none" strike="noStrike" dirty="0">
              <a:effectLst/>
            </a:endParaRPr>
          </a:p>
        </p:txBody>
      </p:sp>
      <p:cxnSp>
        <p:nvCxnSpPr>
          <p:cNvPr id="337" name="Elbow Connector 10">
            <a:extLst>
              <a:ext uri="{FF2B5EF4-FFF2-40B4-BE49-F238E27FC236}">
                <a16:creationId xmlns:a16="http://schemas.microsoft.com/office/drawing/2014/main" id="{0BE48346-D50F-41A4-8FB9-9720143567E0}"/>
              </a:ext>
            </a:extLst>
          </p:cNvPr>
          <p:cNvCxnSpPr>
            <a:cxnSpLocks/>
            <a:stCxn id="325" idx="2"/>
            <a:endCxn id="328" idx="1"/>
          </p:cNvCxnSpPr>
          <p:nvPr/>
        </p:nvCxnSpPr>
        <p:spPr>
          <a:xfrm rot="16200000" flipH="1">
            <a:off x="8348109" y="1908194"/>
            <a:ext cx="134466" cy="7337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10">
            <a:extLst>
              <a:ext uri="{FF2B5EF4-FFF2-40B4-BE49-F238E27FC236}">
                <a16:creationId xmlns:a16="http://schemas.microsoft.com/office/drawing/2014/main" id="{C3E2FE6E-1D72-4B0C-BF65-37DF6AAD5A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38263" y="1834879"/>
            <a:ext cx="31966" cy="753242"/>
          </a:xfrm>
          <a:prstGeom prst="bentConnector3">
            <a:avLst>
              <a:gd name="adj1" fmla="val -406648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12">
            <a:extLst>
              <a:ext uri="{FF2B5EF4-FFF2-40B4-BE49-F238E27FC236}">
                <a16:creationId xmlns:a16="http://schemas.microsoft.com/office/drawing/2014/main" id="{667C64F6-2E85-42C5-8D5B-774E972D6955}"/>
              </a:ext>
            </a:extLst>
          </p:cNvPr>
          <p:cNvSpPr/>
          <p:nvPr/>
        </p:nvSpPr>
        <p:spPr>
          <a:xfrm>
            <a:off x="7319112" y="1189909"/>
            <a:ext cx="1536905" cy="9049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42" name="Graphic 18">
            <a:extLst>
              <a:ext uri="{FF2B5EF4-FFF2-40B4-BE49-F238E27FC236}">
                <a16:creationId xmlns:a16="http://schemas.microsoft.com/office/drawing/2014/main" id="{A83AEEDE-258B-489E-A689-11A4B7FD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93" y="1201004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Rectangle 7">
            <a:extLst>
              <a:ext uri="{FF2B5EF4-FFF2-40B4-BE49-F238E27FC236}">
                <a16:creationId xmlns:a16="http://schemas.microsoft.com/office/drawing/2014/main" id="{221EE0D5-0D73-4089-B5CB-FA7A3FBAC456}"/>
              </a:ext>
            </a:extLst>
          </p:cNvPr>
          <p:cNvSpPr/>
          <p:nvPr/>
        </p:nvSpPr>
        <p:spPr>
          <a:xfrm>
            <a:off x="9317775" y="1324851"/>
            <a:ext cx="1352870" cy="721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6" name="Graphic 23">
            <a:extLst>
              <a:ext uri="{FF2B5EF4-FFF2-40B4-BE49-F238E27FC236}">
                <a16:creationId xmlns:a16="http://schemas.microsoft.com/office/drawing/2014/main" id="{0E5076A1-7D57-406F-90C5-F4B4C923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748" y="996910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Rectangle 31">
            <a:extLst>
              <a:ext uri="{FF2B5EF4-FFF2-40B4-BE49-F238E27FC236}">
                <a16:creationId xmlns:a16="http://schemas.microsoft.com/office/drawing/2014/main" id="{18509DEA-3DA1-4AD6-A02E-3607303C7301}"/>
              </a:ext>
            </a:extLst>
          </p:cNvPr>
          <p:cNvSpPr/>
          <p:nvPr/>
        </p:nvSpPr>
        <p:spPr>
          <a:xfrm>
            <a:off x="9009731" y="996911"/>
            <a:ext cx="1825194" cy="12184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</a:t>
            </a: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9FE93C17-15A0-420D-9E0A-7D625A00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304" y="1322106"/>
            <a:ext cx="1846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" name="Graphic 62">
            <a:extLst>
              <a:ext uri="{FF2B5EF4-FFF2-40B4-BE49-F238E27FC236}">
                <a16:creationId xmlns:a16="http://schemas.microsoft.com/office/drawing/2014/main" id="{FC35EB09-21CC-465B-81DD-ABCC91F2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69" y="1582381"/>
            <a:ext cx="317469" cy="31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Rectangle 12">
            <a:extLst>
              <a:ext uri="{FF2B5EF4-FFF2-40B4-BE49-F238E27FC236}">
                <a16:creationId xmlns:a16="http://schemas.microsoft.com/office/drawing/2014/main" id="{E15F9478-386D-437B-BECA-0114AC200FDB}"/>
              </a:ext>
            </a:extLst>
          </p:cNvPr>
          <p:cNvSpPr/>
          <p:nvPr/>
        </p:nvSpPr>
        <p:spPr>
          <a:xfrm>
            <a:off x="9192984" y="1197382"/>
            <a:ext cx="1536905" cy="9049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52" name="Graphic 18">
            <a:extLst>
              <a:ext uri="{FF2B5EF4-FFF2-40B4-BE49-F238E27FC236}">
                <a16:creationId xmlns:a16="http://schemas.microsoft.com/office/drawing/2014/main" id="{A8E7E82B-F0E3-4C39-8D6A-28B3E219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65" y="1208477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" name="Rectangle 10">
            <a:extLst>
              <a:ext uri="{FF2B5EF4-FFF2-40B4-BE49-F238E27FC236}">
                <a16:creationId xmlns:a16="http://schemas.microsoft.com/office/drawing/2014/main" id="{EDB22DD4-31FE-4960-A158-3A569754E9C8}"/>
              </a:ext>
            </a:extLst>
          </p:cNvPr>
          <p:cNvSpPr/>
          <p:nvPr/>
        </p:nvSpPr>
        <p:spPr>
          <a:xfrm>
            <a:off x="6933523" y="633411"/>
            <a:ext cx="4976122" cy="193802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54" name="Graphic 34">
            <a:extLst>
              <a:ext uri="{FF2B5EF4-FFF2-40B4-BE49-F238E27FC236}">
                <a16:creationId xmlns:a16="http://schemas.microsoft.com/office/drawing/2014/main" id="{257B5CF3-F9F6-4B74-81A7-09FA35CF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64" y="454732"/>
            <a:ext cx="165638" cy="1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" name="Rectangle 6">
            <a:extLst>
              <a:ext uri="{FF2B5EF4-FFF2-40B4-BE49-F238E27FC236}">
                <a16:creationId xmlns:a16="http://schemas.microsoft.com/office/drawing/2014/main" id="{8F4664F6-12A3-434F-BF52-7A3175C42C21}"/>
              </a:ext>
            </a:extLst>
          </p:cNvPr>
          <p:cNvSpPr/>
          <p:nvPr/>
        </p:nvSpPr>
        <p:spPr>
          <a:xfrm>
            <a:off x="6796399" y="459069"/>
            <a:ext cx="5189768" cy="21417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6FB59A5B-1420-47BE-90CA-57A435F4C09B}"/>
              </a:ext>
            </a:extLst>
          </p:cNvPr>
          <p:cNvSpPr/>
          <p:nvPr/>
        </p:nvSpPr>
        <p:spPr>
          <a:xfrm>
            <a:off x="3340915" y="2402484"/>
            <a:ext cx="1370228" cy="655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7" name="Graphic 23">
            <a:extLst>
              <a:ext uri="{FF2B5EF4-FFF2-40B4-BE49-F238E27FC236}">
                <a16:creationId xmlns:a16="http://schemas.microsoft.com/office/drawing/2014/main" id="{EB5C8A24-1908-48F0-AADB-20ACA4CB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88" y="2074543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Rectangle 31">
            <a:extLst>
              <a:ext uri="{FF2B5EF4-FFF2-40B4-BE49-F238E27FC236}">
                <a16:creationId xmlns:a16="http://schemas.microsoft.com/office/drawing/2014/main" id="{97B41635-3E32-4FF5-95D0-DC3678CA8B97}"/>
              </a:ext>
            </a:extLst>
          </p:cNvPr>
          <p:cNvSpPr/>
          <p:nvPr/>
        </p:nvSpPr>
        <p:spPr>
          <a:xfrm>
            <a:off x="3032871" y="2074544"/>
            <a:ext cx="1825194" cy="112695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5731A15A-6DF6-4BA7-A0DD-B343B774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15" y="2408281"/>
            <a:ext cx="168010" cy="1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1" name="Graphic 62">
            <a:extLst>
              <a:ext uri="{FF2B5EF4-FFF2-40B4-BE49-F238E27FC236}">
                <a16:creationId xmlns:a16="http://schemas.microsoft.com/office/drawing/2014/main" id="{0E07E038-66EA-41C8-B455-B1B0DEE7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347" y="2657812"/>
            <a:ext cx="27003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" name="Rectangle 12">
            <a:extLst>
              <a:ext uri="{FF2B5EF4-FFF2-40B4-BE49-F238E27FC236}">
                <a16:creationId xmlns:a16="http://schemas.microsoft.com/office/drawing/2014/main" id="{6329B2DE-B293-439F-AF52-720DCFD0C7C1}"/>
              </a:ext>
            </a:extLst>
          </p:cNvPr>
          <p:cNvSpPr/>
          <p:nvPr/>
        </p:nvSpPr>
        <p:spPr>
          <a:xfrm>
            <a:off x="3216124" y="2275015"/>
            <a:ext cx="1536905" cy="8283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4" name="Graphic 18">
            <a:extLst>
              <a:ext uri="{FF2B5EF4-FFF2-40B4-BE49-F238E27FC236}">
                <a16:creationId xmlns:a16="http://schemas.microsoft.com/office/drawing/2014/main" id="{B57ECA8A-CAE9-48B1-90BD-8180ECCD7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05" y="2286110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" name="Rectangle 8">
            <a:extLst>
              <a:ext uri="{FF2B5EF4-FFF2-40B4-BE49-F238E27FC236}">
                <a16:creationId xmlns:a16="http://schemas.microsoft.com/office/drawing/2014/main" id="{DC73B47C-E270-4C85-B4DF-F459C0FC286C}"/>
              </a:ext>
            </a:extLst>
          </p:cNvPr>
          <p:cNvSpPr/>
          <p:nvPr/>
        </p:nvSpPr>
        <p:spPr>
          <a:xfrm>
            <a:off x="6586343" y="278963"/>
            <a:ext cx="5505884" cy="240734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대전</a:t>
            </a: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3" name="Graphic 25">
            <a:extLst>
              <a:ext uri="{FF2B5EF4-FFF2-40B4-BE49-F238E27FC236}">
                <a16:creationId xmlns:a16="http://schemas.microsoft.com/office/drawing/2014/main" id="{90CF1925-71D8-4D7D-8D5C-A12ABD536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3" y="280344"/>
            <a:ext cx="165638" cy="1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" name="Rectangle 7">
            <a:extLst>
              <a:ext uri="{FF2B5EF4-FFF2-40B4-BE49-F238E27FC236}">
                <a16:creationId xmlns:a16="http://schemas.microsoft.com/office/drawing/2014/main" id="{CB582DC5-BF90-4B8D-852C-504BB5958351}"/>
              </a:ext>
            </a:extLst>
          </p:cNvPr>
          <p:cNvSpPr/>
          <p:nvPr/>
        </p:nvSpPr>
        <p:spPr>
          <a:xfrm>
            <a:off x="10965064" y="993791"/>
            <a:ext cx="705395" cy="12095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88" name="TextBox 20">
            <a:extLst>
              <a:ext uri="{FF2B5EF4-FFF2-40B4-BE49-F238E27FC236}">
                <a16:creationId xmlns:a16="http://schemas.microsoft.com/office/drawing/2014/main" id="{CEA0926C-157A-496F-BAE4-AD7120BDE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9154" y="1665297"/>
            <a:ext cx="462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pic>
        <p:nvPicPr>
          <p:cNvPr id="389" name="Graphic 35">
            <a:extLst>
              <a:ext uri="{FF2B5EF4-FFF2-40B4-BE49-F238E27FC236}">
                <a16:creationId xmlns:a16="http://schemas.microsoft.com/office/drawing/2014/main" id="{3DCC4B3F-5E9F-4646-A3B0-C2787524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64" y="989826"/>
            <a:ext cx="160922" cy="1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" name="TextBox 389">
            <a:extLst>
              <a:ext uri="{FF2B5EF4-FFF2-40B4-BE49-F238E27FC236}">
                <a16:creationId xmlns:a16="http://schemas.microsoft.com/office/drawing/2014/main" id="{E4AA9FF4-7458-42DC-BBBD-F011F7D3C49D}"/>
              </a:ext>
            </a:extLst>
          </p:cNvPr>
          <p:cNvSpPr txBox="1"/>
          <p:nvPr/>
        </p:nvSpPr>
        <p:spPr>
          <a:xfrm>
            <a:off x="11073909" y="1773400"/>
            <a:ext cx="5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391" name="Graphic 53">
            <a:extLst>
              <a:ext uri="{FF2B5EF4-FFF2-40B4-BE49-F238E27FC236}">
                <a16:creationId xmlns:a16="http://schemas.microsoft.com/office/drawing/2014/main" id="{D7CFCBAD-D728-4EDF-97FC-C33995F7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678" y="1339745"/>
            <a:ext cx="280994" cy="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5" name="Elbow Connector 10">
            <a:extLst>
              <a:ext uri="{FF2B5EF4-FFF2-40B4-BE49-F238E27FC236}">
                <a16:creationId xmlns:a16="http://schemas.microsoft.com/office/drawing/2014/main" id="{E76469C6-876F-46EE-8973-B614A87DC196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>
            <a:off x="438760" y="1187487"/>
            <a:ext cx="309914" cy="65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9">
            <a:extLst>
              <a:ext uri="{FF2B5EF4-FFF2-40B4-BE49-F238E27FC236}">
                <a16:creationId xmlns:a16="http://schemas.microsoft.com/office/drawing/2014/main" id="{32C16FCE-42CD-4940-BB67-D1C109ACDA54}"/>
              </a:ext>
            </a:extLst>
          </p:cNvPr>
          <p:cNvSpPr/>
          <p:nvPr/>
        </p:nvSpPr>
        <p:spPr>
          <a:xfrm>
            <a:off x="6511916" y="61372"/>
            <a:ext cx="5643567" cy="2680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34" name="Graphic 20">
            <a:extLst>
              <a:ext uri="{FF2B5EF4-FFF2-40B4-BE49-F238E27FC236}">
                <a16:creationId xmlns:a16="http://schemas.microsoft.com/office/drawing/2014/main" id="{1B0DED78-DBF5-4601-B860-DD423E88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71" y="75928"/>
            <a:ext cx="165488" cy="1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6" name="Elbow Connector 10">
            <a:extLst>
              <a:ext uri="{FF2B5EF4-FFF2-40B4-BE49-F238E27FC236}">
                <a16:creationId xmlns:a16="http://schemas.microsoft.com/office/drawing/2014/main" id="{81CEF3C1-B5FE-48FD-AFBB-1F42E4A9537C}"/>
              </a:ext>
            </a:extLst>
          </p:cNvPr>
          <p:cNvCxnSpPr>
            <a:cxnSpLocks/>
            <a:stCxn id="175" idx="2"/>
            <a:endCxn id="212" idx="3"/>
          </p:cNvCxnSpPr>
          <p:nvPr/>
        </p:nvCxnSpPr>
        <p:spPr>
          <a:xfrm rot="5400000">
            <a:off x="2085042" y="4037183"/>
            <a:ext cx="369193" cy="3387568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꺾인 연결선 62">
            <a:extLst>
              <a:ext uri="{FF2B5EF4-FFF2-40B4-BE49-F238E27FC236}">
                <a16:creationId xmlns:a16="http://schemas.microsoft.com/office/drawing/2014/main" id="{CAFE0364-7392-47CD-9235-655002047A1F}"/>
              </a:ext>
            </a:extLst>
          </p:cNvPr>
          <p:cNvCxnSpPr>
            <a:cxnSpLocks/>
            <a:stCxn id="606" idx="3"/>
            <a:endCxn id="1026" idx="1"/>
          </p:cNvCxnSpPr>
          <p:nvPr/>
        </p:nvCxnSpPr>
        <p:spPr>
          <a:xfrm flipV="1">
            <a:off x="9772884" y="3953952"/>
            <a:ext cx="240174" cy="6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꺾인 연결선 62">
            <a:extLst>
              <a:ext uri="{FF2B5EF4-FFF2-40B4-BE49-F238E27FC236}">
                <a16:creationId xmlns:a16="http://schemas.microsoft.com/office/drawing/2014/main" id="{D04E9E5B-C559-4D24-8372-155C8FCF4A6B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>
            <a:off x="8358061" y="3934017"/>
            <a:ext cx="386987" cy="40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꺾인 연결선 62">
            <a:extLst>
              <a:ext uri="{FF2B5EF4-FFF2-40B4-BE49-F238E27FC236}">
                <a16:creationId xmlns:a16="http://schemas.microsoft.com/office/drawing/2014/main" id="{A4E79A2A-9D7F-48D6-BA84-8E952EAAF2CE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16200000" flipH="1">
            <a:off x="8250834" y="3140471"/>
            <a:ext cx="14628" cy="1294211"/>
          </a:xfrm>
          <a:prstGeom prst="bentConnector3">
            <a:avLst>
              <a:gd name="adj1" fmla="val -12470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꺾인 연결선 62">
            <a:extLst>
              <a:ext uri="{FF2B5EF4-FFF2-40B4-BE49-F238E27FC236}">
                <a16:creationId xmlns:a16="http://schemas.microsoft.com/office/drawing/2014/main" id="{14E57C12-A486-48B6-ABB6-4BE82866F124}"/>
              </a:ext>
            </a:extLst>
          </p:cNvPr>
          <p:cNvCxnSpPr>
            <a:cxnSpLocks/>
            <a:stCxn id="170" idx="0"/>
            <a:endCxn id="706" idx="0"/>
          </p:cNvCxnSpPr>
          <p:nvPr/>
        </p:nvCxnSpPr>
        <p:spPr>
          <a:xfrm rot="5400000" flipH="1" flipV="1">
            <a:off x="8828485" y="2540114"/>
            <a:ext cx="22707" cy="2457590"/>
          </a:xfrm>
          <a:prstGeom prst="bentConnector3">
            <a:avLst>
              <a:gd name="adj1" fmla="val 77115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꺾인 연결선 62">
            <a:extLst>
              <a:ext uri="{FF2B5EF4-FFF2-40B4-BE49-F238E27FC236}">
                <a16:creationId xmlns:a16="http://schemas.microsoft.com/office/drawing/2014/main" id="{1BC98305-6755-43A6-B398-AA1485EAD2EF}"/>
              </a:ext>
            </a:extLst>
          </p:cNvPr>
          <p:cNvCxnSpPr>
            <a:cxnSpLocks/>
            <a:stCxn id="170" idx="0"/>
            <a:endCxn id="167" idx="0"/>
          </p:cNvCxnSpPr>
          <p:nvPr/>
        </p:nvCxnSpPr>
        <p:spPr>
          <a:xfrm rot="5400000" flipH="1" flipV="1">
            <a:off x="9563112" y="1825453"/>
            <a:ext cx="2741" cy="3906878"/>
          </a:xfrm>
          <a:prstGeom prst="bentConnector3">
            <a:avLst>
              <a:gd name="adj1" fmla="val 680467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Elbow Connector 10">
            <a:extLst>
              <a:ext uri="{FF2B5EF4-FFF2-40B4-BE49-F238E27FC236}">
                <a16:creationId xmlns:a16="http://schemas.microsoft.com/office/drawing/2014/main" id="{F4C11FC4-49A2-4E0D-B8DF-1F5409E2773D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1403888" y="349233"/>
            <a:ext cx="3932612" cy="6314106"/>
          </a:xfrm>
          <a:prstGeom prst="bentConnector4">
            <a:avLst>
              <a:gd name="adj1" fmla="val -25189"/>
              <a:gd name="adj2" fmla="val 96868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꺾인 연결선 62">
            <a:extLst>
              <a:ext uri="{FF2B5EF4-FFF2-40B4-BE49-F238E27FC236}">
                <a16:creationId xmlns:a16="http://schemas.microsoft.com/office/drawing/2014/main" id="{64FE949D-4CFB-4B63-B92C-F04DF0AD2A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71362" y="1105055"/>
            <a:ext cx="1624641" cy="7024674"/>
          </a:xfrm>
          <a:prstGeom prst="bentConnector4">
            <a:avLst>
              <a:gd name="adj1" fmla="val -67595"/>
              <a:gd name="adj2" fmla="val 8855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10">
            <a:extLst>
              <a:ext uri="{FF2B5EF4-FFF2-40B4-BE49-F238E27FC236}">
                <a16:creationId xmlns:a16="http://schemas.microsoft.com/office/drawing/2014/main" id="{EC0C45DB-0A5F-4803-B6E5-F1C3EC5606C0}"/>
              </a:ext>
            </a:extLst>
          </p:cNvPr>
          <p:cNvCxnSpPr>
            <a:cxnSpLocks/>
            <a:stCxn id="211" idx="0"/>
            <a:endCxn id="157" idx="2"/>
          </p:cNvCxnSpPr>
          <p:nvPr/>
        </p:nvCxnSpPr>
        <p:spPr>
          <a:xfrm rot="5400000" flipH="1" flipV="1">
            <a:off x="2284527" y="2758812"/>
            <a:ext cx="314887" cy="189447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10">
            <a:extLst>
              <a:ext uri="{FF2B5EF4-FFF2-40B4-BE49-F238E27FC236}">
                <a16:creationId xmlns:a16="http://schemas.microsoft.com/office/drawing/2014/main" id="{81FC68D8-2052-4151-9105-7A3BD8E7ABD7}"/>
              </a:ext>
            </a:extLst>
          </p:cNvPr>
          <p:cNvCxnSpPr>
            <a:cxnSpLocks/>
            <a:stCxn id="211" idx="0"/>
            <a:endCxn id="119" idx="0"/>
          </p:cNvCxnSpPr>
          <p:nvPr/>
        </p:nvCxnSpPr>
        <p:spPr>
          <a:xfrm rot="16200000" flipH="1">
            <a:off x="2129432" y="3228792"/>
            <a:ext cx="19509" cy="1288909"/>
          </a:xfrm>
          <a:prstGeom prst="bentConnector3">
            <a:avLst>
              <a:gd name="adj1" fmla="val -758204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4" name="Graphic 19">
            <a:extLst>
              <a:ext uri="{FF2B5EF4-FFF2-40B4-BE49-F238E27FC236}">
                <a16:creationId xmlns:a16="http://schemas.microsoft.com/office/drawing/2014/main" id="{C158FDA1-FF54-4146-B11C-528B1FB7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80" y="1299219"/>
            <a:ext cx="201012" cy="22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5" name="꺾인 연결선 62">
            <a:extLst>
              <a:ext uri="{FF2B5EF4-FFF2-40B4-BE49-F238E27FC236}">
                <a16:creationId xmlns:a16="http://schemas.microsoft.com/office/drawing/2014/main" id="{77B6F8E9-25D9-4FA5-ACD9-2808C0B56F85}"/>
              </a:ext>
            </a:extLst>
          </p:cNvPr>
          <p:cNvCxnSpPr>
            <a:cxnSpLocks/>
          </p:cNvCxnSpPr>
          <p:nvPr/>
        </p:nvCxnSpPr>
        <p:spPr>
          <a:xfrm flipV="1">
            <a:off x="10766170" y="3936042"/>
            <a:ext cx="283556" cy="18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Rectangle 8">
            <a:extLst>
              <a:ext uri="{FF2B5EF4-FFF2-40B4-BE49-F238E27FC236}">
                <a16:creationId xmlns:a16="http://schemas.microsoft.com/office/drawing/2014/main" id="{0E7D9D35-3960-4DA5-8F5C-BE6B4F4CFE62}"/>
              </a:ext>
            </a:extLst>
          </p:cNvPr>
          <p:cNvSpPr/>
          <p:nvPr/>
        </p:nvSpPr>
        <p:spPr>
          <a:xfrm>
            <a:off x="9403095" y="3757555"/>
            <a:ext cx="1331076" cy="60683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7" name="Elbow Connector 10">
            <a:extLst>
              <a:ext uri="{FF2B5EF4-FFF2-40B4-BE49-F238E27FC236}">
                <a16:creationId xmlns:a16="http://schemas.microsoft.com/office/drawing/2014/main" id="{E75829ED-29F9-4805-9C80-28D7C0089074}"/>
              </a:ext>
            </a:extLst>
          </p:cNvPr>
          <p:cNvCxnSpPr>
            <a:cxnSpLocks/>
            <a:stCxn id="86" idx="0"/>
            <a:endCxn id="433" idx="1"/>
          </p:cNvCxnSpPr>
          <p:nvPr/>
        </p:nvCxnSpPr>
        <p:spPr>
          <a:xfrm rot="16200000" flipH="1">
            <a:off x="3174900" y="-1935435"/>
            <a:ext cx="407484" cy="6266547"/>
          </a:xfrm>
          <a:prstGeom prst="bentConnector4">
            <a:avLst>
              <a:gd name="adj1" fmla="val -225502"/>
              <a:gd name="adj2" fmla="val 97178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8" name="Graphic 8">
            <a:extLst>
              <a:ext uri="{FF2B5EF4-FFF2-40B4-BE49-F238E27FC236}">
                <a16:creationId xmlns:a16="http://schemas.microsoft.com/office/drawing/2014/main" id="{6A0C041D-A9EF-4669-BE43-8BF5EE60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9" y="903047"/>
            <a:ext cx="220422" cy="2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9" name="TextBox 9">
            <a:extLst>
              <a:ext uri="{FF2B5EF4-FFF2-40B4-BE49-F238E27FC236}">
                <a16:creationId xmlns:a16="http://schemas.microsoft.com/office/drawing/2014/main" id="{8DEE80A3-9FE1-4FA4-ACBC-E8A54B2E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476" y="1123469"/>
            <a:ext cx="8539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backup</a:t>
            </a:r>
          </a:p>
        </p:txBody>
      </p:sp>
      <p:sp>
        <p:nvSpPr>
          <p:cNvPr id="714" name="Rectangle 30">
            <a:extLst>
              <a:ext uri="{FF2B5EF4-FFF2-40B4-BE49-F238E27FC236}">
                <a16:creationId xmlns:a16="http://schemas.microsoft.com/office/drawing/2014/main" id="{5317CFBA-E4D3-4EFC-A55F-0ACB069CD4AE}"/>
              </a:ext>
            </a:extLst>
          </p:cNvPr>
          <p:cNvSpPr/>
          <p:nvPr/>
        </p:nvSpPr>
        <p:spPr>
          <a:xfrm>
            <a:off x="4000530" y="652827"/>
            <a:ext cx="1655367" cy="85394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715" name="Elbow Connector 10">
            <a:extLst>
              <a:ext uri="{FF2B5EF4-FFF2-40B4-BE49-F238E27FC236}">
                <a16:creationId xmlns:a16="http://schemas.microsoft.com/office/drawing/2014/main" id="{6A4B213E-27CA-4910-9E00-692A6F245B8A}"/>
              </a:ext>
            </a:extLst>
          </p:cNvPr>
          <p:cNvCxnSpPr>
            <a:cxnSpLocks/>
            <a:stCxn id="636" idx="0"/>
          </p:cNvCxnSpPr>
          <p:nvPr/>
        </p:nvCxnSpPr>
        <p:spPr>
          <a:xfrm flipV="1">
            <a:off x="5278784" y="1486257"/>
            <a:ext cx="0" cy="62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Elbow Connector 10">
            <a:extLst>
              <a:ext uri="{FF2B5EF4-FFF2-40B4-BE49-F238E27FC236}">
                <a16:creationId xmlns:a16="http://schemas.microsoft.com/office/drawing/2014/main" id="{FFAAEE17-A9D5-4463-AA43-229170AEC156}"/>
              </a:ext>
            </a:extLst>
          </p:cNvPr>
          <p:cNvCxnSpPr>
            <a:cxnSpLocks/>
            <a:stCxn id="143" idx="3"/>
            <a:endCxn id="714" idx="3"/>
          </p:cNvCxnSpPr>
          <p:nvPr/>
        </p:nvCxnSpPr>
        <p:spPr>
          <a:xfrm flipV="1">
            <a:off x="4744787" y="1079800"/>
            <a:ext cx="911110" cy="3203809"/>
          </a:xfrm>
          <a:prstGeom prst="bentConnector3">
            <a:avLst>
              <a:gd name="adj1" fmla="val 133946"/>
            </a:avLst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" name="그림 717">
            <a:extLst>
              <a:ext uri="{FF2B5EF4-FFF2-40B4-BE49-F238E27FC236}">
                <a16:creationId xmlns:a16="http://schemas.microsoft.com/office/drawing/2014/main" id="{9C5C0A7F-AAD2-493A-ADF9-1A915C1BD0E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78" y="4058190"/>
            <a:ext cx="385782" cy="458572"/>
          </a:xfrm>
          <a:prstGeom prst="rect">
            <a:avLst/>
          </a:prstGeom>
        </p:spPr>
      </p:pic>
      <p:sp>
        <p:nvSpPr>
          <p:cNvPr id="719" name="TextBox 718">
            <a:extLst>
              <a:ext uri="{FF2B5EF4-FFF2-40B4-BE49-F238E27FC236}">
                <a16:creationId xmlns:a16="http://schemas.microsoft.com/office/drawing/2014/main" id="{42DDCBAC-4FF0-4BD4-B829-D2A1E92E861D}"/>
              </a:ext>
            </a:extLst>
          </p:cNvPr>
          <p:cNvSpPr txBox="1"/>
          <p:nvPr/>
        </p:nvSpPr>
        <p:spPr>
          <a:xfrm>
            <a:off x="6448511" y="4463331"/>
            <a:ext cx="928720" cy="27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(Optional)</a:t>
            </a:r>
          </a:p>
          <a:p>
            <a:pPr algn="ctr"/>
            <a:r>
              <a:rPr lang="en-US" altLang="ko-KR" sz="600" dirty="0"/>
              <a:t>Collector proxy(VPN)</a:t>
            </a:r>
            <a:endParaRPr lang="ko-KR" altLang="en-US" sz="600" dirty="0"/>
          </a:p>
        </p:txBody>
      </p:sp>
      <p:cxnSp>
        <p:nvCxnSpPr>
          <p:cNvPr id="724" name="Elbow Connector 10">
            <a:extLst>
              <a:ext uri="{FF2B5EF4-FFF2-40B4-BE49-F238E27FC236}">
                <a16:creationId xmlns:a16="http://schemas.microsoft.com/office/drawing/2014/main" id="{0B5372B1-C956-4B96-A3AF-43FA26416EA5}"/>
              </a:ext>
            </a:extLst>
          </p:cNvPr>
          <p:cNvCxnSpPr>
            <a:cxnSpLocks/>
            <a:stCxn id="143" idx="3"/>
            <a:endCxn id="718" idx="1"/>
          </p:cNvCxnSpPr>
          <p:nvPr/>
        </p:nvCxnSpPr>
        <p:spPr>
          <a:xfrm>
            <a:off x="4744787" y="4283609"/>
            <a:ext cx="1988691" cy="386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58EA1827-F9A9-4BC7-BF55-8DCB683204AE}"/>
              </a:ext>
            </a:extLst>
          </p:cNvPr>
          <p:cNvSpPr txBox="1"/>
          <p:nvPr/>
        </p:nvSpPr>
        <p:spPr>
          <a:xfrm>
            <a:off x="4922528" y="4005462"/>
            <a:ext cx="928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Log&amp;event</a:t>
            </a:r>
            <a:endParaRPr lang="ko-KR" altLang="en-US" sz="800" dirty="0"/>
          </a:p>
        </p:txBody>
      </p:sp>
      <p:cxnSp>
        <p:nvCxnSpPr>
          <p:cNvPr id="730" name="Elbow Connector 10">
            <a:extLst>
              <a:ext uri="{FF2B5EF4-FFF2-40B4-BE49-F238E27FC236}">
                <a16:creationId xmlns:a16="http://schemas.microsoft.com/office/drawing/2014/main" id="{99D6DB8B-71E2-4A0A-A489-98ECEFF2F6B6}"/>
              </a:ext>
            </a:extLst>
          </p:cNvPr>
          <p:cNvCxnSpPr>
            <a:cxnSpLocks/>
            <a:stCxn id="211" idx="0"/>
            <a:endCxn id="143" idx="0"/>
          </p:cNvCxnSpPr>
          <p:nvPr/>
        </p:nvCxnSpPr>
        <p:spPr>
          <a:xfrm rot="16200000" flipH="1">
            <a:off x="2920027" y="2438198"/>
            <a:ext cx="13036" cy="2863625"/>
          </a:xfrm>
          <a:prstGeom prst="bentConnector3">
            <a:avLst>
              <a:gd name="adj1" fmla="val -120346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TextBox 9">
            <a:extLst>
              <a:ext uri="{FF2B5EF4-FFF2-40B4-BE49-F238E27FC236}">
                <a16:creationId xmlns:a16="http://schemas.microsoft.com/office/drawing/2014/main" id="{3C59513C-0364-41BB-ADA7-B0CD675FB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707" y="1636058"/>
            <a:ext cx="67714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backup</a:t>
            </a:r>
          </a:p>
        </p:txBody>
      </p:sp>
      <p:pic>
        <p:nvPicPr>
          <p:cNvPr id="1026" name="Picture 2" descr="Logic Apps | Microsoft Azure Color">
            <a:extLst>
              <a:ext uri="{FF2B5EF4-FFF2-40B4-BE49-F238E27FC236}">
                <a16:creationId xmlns:a16="http://schemas.microsoft.com/office/drawing/2014/main" id="{DFA21254-6185-4C40-AB9F-E066B52C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58" y="3868330"/>
            <a:ext cx="226567" cy="1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" name="TextBox 757">
            <a:extLst>
              <a:ext uri="{FF2B5EF4-FFF2-40B4-BE49-F238E27FC236}">
                <a16:creationId xmlns:a16="http://schemas.microsoft.com/office/drawing/2014/main" id="{36E450DC-0D94-41A3-91FE-E9ED8C568595}"/>
              </a:ext>
            </a:extLst>
          </p:cNvPr>
          <p:cNvSpPr txBox="1"/>
          <p:nvPr/>
        </p:nvSpPr>
        <p:spPr>
          <a:xfrm>
            <a:off x="9873336" y="4050315"/>
            <a:ext cx="546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Playbooks</a:t>
            </a:r>
            <a:endParaRPr lang="ko-KR" altLang="en-US" sz="600" dirty="0"/>
          </a:p>
        </p:txBody>
      </p:sp>
      <p:cxnSp>
        <p:nvCxnSpPr>
          <p:cNvPr id="768" name="꺾인 연결선 62">
            <a:extLst>
              <a:ext uri="{FF2B5EF4-FFF2-40B4-BE49-F238E27FC236}">
                <a16:creationId xmlns:a16="http://schemas.microsoft.com/office/drawing/2014/main" id="{C2D195DF-9A73-4EFB-BBC8-7B7258868777}"/>
              </a:ext>
            </a:extLst>
          </p:cNvPr>
          <p:cNvCxnSpPr>
            <a:cxnSpLocks/>
            <a:stCxn id="1026" idx="3"/>
            <a:endCxn id="188" idx="1"/>
          </p:cNvCxnSpPr>
          <p:nvPr/>
        </p:nvCxnSpPr>
        <p:spPr>
          <a:xfrm flipV="1">
            <a:off x="10239625" y="3952943"/>
            <a:ext cx="237111" cy="10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Elbow Connector 10">
            <a:extLst>
              <a:ext uri="{FF2B5EF4-FFF2-40B4-BE49-F238E27FC236}">
                <a16:creationId xmlns:a16="http://schemas.microsoft.com/office/drawing/2014/main" id="{19D947E6-F169-402D-9DBE-DA14A5EA60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83675" y="489006"/>
            <a:ext cx="2783692" cy="4161164"/>
          </a:xfrm>
          <a:prstGeom prst="bentConnector4">
            <a:avLst>
              <a:gd name="adj1" fmla="val 9482"/>
              <a:gd name="adj2" fmla="val 105063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Elbow Connector 10">
            <a:extLst>
              <a:ext uri="{FF2B5EF4-FFF2-40B4-BE49-F238E27FC236}">
                <a16:creationId xmlns:a16="http://schemas.microsoft.com/office/drawing/2014/main" id="{3B8C387E-8D87-4587-A8C1-AE1CA3C83DE1}"/>
              </a:ext>
            </a:extLst>
          </p:cNvPr>
          <p:cNvCxnSpPr>
            <a:cxnSpLocks/>
            <a:stCxn id="718" idx="3"/>
            <a:endCxn id="283" idx="2"/>
          </p:cNvCxnSpPr>
          <p:nvPr/>
        </p:nvCxnSpPr>
        <p:spPr>
          <a:xfrm>
            <a:off x="7119260" y="4287476"/>
            <a:ext cx="1080495" cy="104028"/>
          </a:xfrm>
          <a:prstGeom prst="bentConnector4">
            <a:avLst>
              <a:gd name="adj1" fmla="val 44824"/>
              <a:gd name="adj2" fmla="val 250808"/>
            </a:avLst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" name="Graphic 18">
            <a:extLst>
              <a:ext uri="{FF2B5EF4-FFF2-40B4-BE49-F238E27FC236}">
                <a16:creationId xmlns:a16="http://schemas.microsoft.com/office/drawing/2014/main" id="{0219B68C-9BB0-409F-B53B-358C5B97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02" y="2770025"/>
            <a:ext cx="300274" cy="3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" name="TextBox 11">
            <a:extLst>
              <a:ext uri="{FF2B5EF4-FFF2-40B4-BE49-F238E27FC236}">
                <a16:creationId xmlns:a16="http://schemas.microsoft.com/office/drawing/2014/main" id="{AF20D60B-A332-41C7-862E-2F713451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427" y="3081314"/>
            <a:ext cx="6214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(AWS DMS)</a:t>
            </a:r>
          </a:p>
        </p:txBody>
      </p:sp>
      <p:cxnSp>
        <p:nvCxnSpPr>
          <p:cNvPr id="823" name="Elbow Connector 10">
            <a:extLst>
              <a:ext uri="{FF2B5EF4-FFF2-40B4-BE49-F238E27FC236}">
                <a16:creationId xmlns:a16="http://schemas.microsoft.com/office/drawing/2014/main" id="{431A0549-3673-41DE-9AF0-8453E45FA905}"/>
              </a:ext>
            </a:extLst>
          </p:cNvPr>
          <p:cNvCxnSpPr>
            <a:cxnSpLocks/>
            <a:stCxn id="636" idx="3"/>
            <a:endCxn id="821" idx="1"/>
          </p:cNvCxnSpPr>
          <p:nvPr/>
        </p:nvCxnSpPr>
        <p:spPr>
          <a:xfrm>
            <a:off x="5615073" y="2646019"/>
            <a:ext cx="1094929" cy="274143"/>
          </a:xfrm>
          <a:prstGeom prst="bentConnector3">
            <a:avLst>
              <a:gd name="adj1" fmla="val 50000"/>
            </a:avLst>
          </a:prstGeom>
          <a:ln w="28575">
            <a:solidFill>
              <a:srgbClr val="4662E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Elbow Connector 10">
            <a:extLst>
              <a:ext uri="{FF2B5EF4-FFF2-40B4-BE49-F238E27FC236}">
                <a16:creationId xmlns:a16="http://schemas.microsoft.com/office/drawing/2014/main" id="{4657425D-EF45-4E57-8ED9-30621E8B5C5B}"/>
              </a:ext>
            </a:extLst>
          </p:cNvPr>
          <p:cNvCxnSpPr>
            <a:cxnSpLocks/>
            <a:stCxn id="821" idx="3"/>
            <a:endCxn id="387" idx="2"/>
          </p:cNvCxnSpPr>
          <p:nvPr/>
        </p:nvCxnSpPr>
        <p:spPr>
          <a:xfrm flipV="1">
            <a:off x="7010276" y="2203328"/>
            <a:ext cx="4307486" cy="716834"/>
          </a:xfrm>
          <a:prstGeom prst="bentConnector2">
            <a:avLst/>
          </a:prstGeom>
          <a:ln w="28575">
            <a:solidFill>
              <a:srgbClr val="4662E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5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297</Words>
  <Application>Microsoft Office PowerPoint</Application>
  <PresentationFormat>와이드스크린</PresentationFormat>
  <Paragraphs>151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김한진</dc:creator>
  <cp:lastModifiedBy>김한진</cp:lastModifiedBy>
  <cp:revision>238</cp:revision>
  <dcterms:created xsi:type="dcterms:W3CDTF">2021-04-14T06:55:08Z</dcterms:created>
  <dcterms:modified xsi:type="dcterms:W3CDTF">2021-05-24T00:30:59Z</dcterms:modified>
</cp:coreProperties>
</file>