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96" r:id="rId4"/>
    <p:sldId id="297" r:id="rId5"/>
    <p:sldId id="298" r:id="rId6"/>
    <p:sldId id="299" r:id="rId7"/>
    <p:sldId id="295" r:id="rId8"/>
    <p:sldId id="300" r:id="rId9"/>
    <p:sldId id="287" r:id="rId10"/>
    <p:sldId id="288" r:id="rId11"/>
    <p:sldId id="282" r:id="rId12"/>
    <p:sldId id="293" r:id="rId1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85" d="100"/>
          <a:sy n="85" d="100"/>
        </p:scale>
        <p:origin x="547" y="91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2021-04-24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700517" y="4292879"/>
            <a:ext cx="6338805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     TEAM 3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대장님과 아이들 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김한진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공경선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금소영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김동관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김범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서용석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최병섭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063552" y="2456892"/>
            <a:ext cx="101107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예시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멤버십 서비스 클라우드 마이그레이션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851454" y="872716"/>
            <a:ext cx="981109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물리적인 장소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장비 등을 준비하지 않고 인터넷 자원만으로 쉽게 멤버십 서비스를 구축할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고객에 대한 데이터는 안전하게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보안처리되어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데이터베이스에서 관리할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사용자가 많이 접속을 하는 시간대에 자유롭게 멤버십 서버를 쉽게 늘리고 접속을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안하는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시간대에는 줄여서 유연하게 서버를 운영할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DDoS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SQL Injection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같은 외부 공격이 있어도 안전하게 멤버십 서비스를 유지할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 서비스를 받을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재난 재해가 발생하여도 당황하지 않고 제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서버인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통해서 멤버십 서비스를 이용할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멤버십 클라우드 서버는 부적절한 이벤트에 대해 자동으로 처리를 하여 문제를 해결해준다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보안 관리자는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자동으로 이벤트 탐지 알림 및 보고서를 받을 수 있다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경력 계획 등과 연관시켜 팀 별 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점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수행을 통해 자신의 진로 설계와 취업분야 탐색 및 의사결정 등 도움된 사항이 있었다면 구체적으로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41601"/>
              </p:ext>
            </p:extLst>
          </p:nvPr>
        </p:nvGraphicFramePr>
        <p:xfrm>
          <a:off x="692676" y="2814728"/>
          <a:ext cx="11011415" cy="36857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과정이 힘들었다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다들 코딩을 하고 싶어하지 않고 분석작업을 하고 싶어하였다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우리 팀은 소통이 잘 이루어진 팀이었다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나이가 비슷하고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팀장이 리더십이 좋았다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팀원들의 불만을 확인하고 코딩 작업을 분배하여 작업하였으며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분석작업을 수행할 때 같이 할 수 있도록 유도하였다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작업을 동일하게 수행하여 불만이 적었던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kern="1200" dirty="0">
                          <a:effectLst/>
                        </a:rPr>
                        <a:t>프로젝트를 수행할 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소통이 잘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코딩을 할 때 단순 작업이어서 불만도 있었지만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소통을 통해 적절히 해결하였다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접근에 있어서 아쉬움이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데이터가 너무 많아서 이를 추출하는데 제한이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9428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기업에 취업할 때에도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석사수준</a:t>
                      </a:r>
                      <a:r>
                        <a:rPr lang="ko-KR" altLang="en-US" sz="1400" i="1" u="none" kern="1200" dirty="0">
                          <a:effectLst/>
                        </a:rPr>
                        <a:t> 이상이 아니면 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전처리를</a:t>
                      </a:r>
                      <a:r>
                        <a:rPr lang="ko-KR" altLang="en-US" sz="1400" i="1" u="none" kern="1200" dirty="0">
                          <a:effectLst/>
                        </a:rPr>
                        <a:t> 정확하고 빠르게 수행하는 것이 중요한 것임을 알게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1" u="none" kern="1200" dirty="0">
                          <a:effectLst/>
                        </a:rPr>
                        <a:t>OO</a:t>
                      </a:r>
                      <a:r>
                        <a:rPr lang="ko-KR" altLang="en-US" sz="1400" i="1" u="none" kern="1200" dirty="0">
                          <a:effectLst/>
                        </a:rPr>
                        <a:t>회사 멘토님과 이야기해보니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대학원에 진학하여 전문성을 쌓는 것도 중요하다고 하셨다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>
                          <a:effectLst/>
                        </a:rPr>
                        <a:t>4</a:t>
                      </a:r>
                      <a:r>
                        <a:rPr lang="ko-KR" altLang="en-US" sz="1400" i="1" u="none" kern="1200" dirty="0">
                          <a:effectLst/>
                        </a:rPr>
                        <a:t>차 산업시대에 필요한 기술을 배울 수 있는 좋은 기회였다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 졸업 후 취업이 어려워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막막했으나</a:t>
                      </a:r>
                      <a:r>
                        <a:rPr lang="ko-KR" altLang="en-US" sz="1400" i="1" u="none" kern="1200" dirty="0">
                          <a:effectLst/>
                        </a:rPr>
                        <a:t> 데이터 관련 기술을 습득하여 인생에 큰 전환점이 된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5222" y="2564904"/>
            <a:ext cx="10730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금융권 회사들은 기존 인터넷 서비스를 제공할 때 기관 내에 자체 서버를 두고 데이터를 관리함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이벤트 탐지 분석을 하고자 함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저축은행의 시스템 중 고객 데이터를 중심으로 멤버십 서비스를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-apple-system"/>
              </a:rPr>
              <a:t>클라우드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 시스템으로 이전을 목적으로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책정한다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확보한다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구축한다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데이터베이스을 위한 보안서비스를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2186"/>
            <a:ext cx="104477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구조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170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가상 서버를 늘려 부하를 분산시키고 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가능한 표준 오픈 환경 아키텍처를 지향한다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64278" y="565210"/>
          <a:ext cx="9922631" cy="61870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정책관리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(ex WAF, IAM, ACL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이벤트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비정상 이벤트에 대한 기준 설립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법적으로 요구되는 관련 보안 정책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기술적 요소들을 구현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고객의 요구사항 정리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문서화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(ex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명세서 작성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16776"/>
              </p:ext>
            </p:extLst>
          </p:nvPr>
        </p:nvGraphicFramePr>
        <p:xfrm>
          <a:off x="1119378" y="798177"/>
          <a:ext cx="9953244" cy="5608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4/17(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 ~ 4/24(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/>
                        <a:t>기획안</a:t>
                      </a:r>
                      <a:r>
                        <a:rPr lang="ko-KR" altLang="en-US" sz="1400" b="0" i="0" u="none" dirty="0"/>
                        <a:t>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아이디어 선정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4/27(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4/30(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멤버쉽 서비스 클라우드 마이그레이션</a:t>
                      </a:r>
                      <a:endParaRPr lang="en-US" altLang="ko-KR" sz="1400" b="0" i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멀티클라우드 적용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클라우드 관리자 계정 협조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5/3(</a:t>
                      </a:r>
                      <a:r>
                        <a:rPr lang="ko-KR" altLang="en-US" sz="1400" i="0" u="none" dirty="0"/>
                        <a:t>월</a:t>
                      </a:r>
                      <a:r>
                        <a:rPr lang="en-US" altLang="ko-KR" sz="1400" i="0" u="none" dirty="0"/>
                        <a:t>) ~ 5/8(</a:t>
                      </a:r>
                      <a:r>
                        <a:rPr lang="ko-KR" altLang="en-US" sz="1400" i="0" u="none" dirty="0"/>
                        <a:t>금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데이터베이스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5/10(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5/15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 발표 준비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5/17(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5/22(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effectLst/>
                        </a:rPr>
                        <a:t>중간 발표 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5/24(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보안정책 관리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 이벤트 설정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 준비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6/8(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6/12(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발표를 위한 사전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634493004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4/17(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)~6/12(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1330</Words>
  <Application>Microsoft Office PowerPoint</Application>
  <PresentationFormat>와이드스크린</PresentationFormat>
  <Paragraphs>181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김한진</cp:lastModifiedBy>
  <cp:revision>170</cp:revision>
  <dcterms:created xsi:type="dcterms:W3CDTF">2014-04-29T00:37:20Z</dcterms:created>
  <dcterms:modified xsi:type="dcterms:W3CDTF">2021-04-24T07:59:42Z</dcterms:modified>
</cp:coreProperties>
</file>