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9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보드 게임판에 있는 주사위 더미">
            <a:extLst>
              <a:ext uri="{FF2B5EF4-FFF2-40B4-BE49-F238E27FC236}">
                <a16:creationId xmlns:a16="http://schemas.microsoft.com/office/drawing/2014/main" id="{A9E73346-475D-4DE6-B6F7-D6979516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23" b="662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2C1D2-EA20-48B9-A25E-78144E14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도서 쇼핑몰 사이트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FF669-3113-4F74-886F-3F15EE50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>
                    <a:alpha val="80000"/>
                  </a:srgbClr>
                </a:solidFill>
              </a:rPr>
              <a:t>201411844 </a:t>
            </a:r>
            <a:r>
              <a:rPr lang="ko-KR" altLang="en-US" dirty="0" err="1">
                <a:solidFill>
                  <a:srgbClr val="FFFFFF">
                    <a:alpha val="80000"/>
                  </a:srgbClr>
                </a:solidFill>
              </a:rPr>
              <a:t>한재명</a:t>
            </a:r>
            <a:endParaRPr lang="ko-KR" alt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C0738-EF35-4CEA-92EC-6AE84318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93BD-4050-4516-8FBB-612BD305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개요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시스템 구성도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기능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개발 환경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6722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B99EA-AB2C-46AA-B2EC-2EA253A2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 descr="서적 단색으로 채워진">
            <a:extLst>
              <a:ext uri="{FF2B5EF4-FFF2-40B4-BE49-F238E27FC236}">
                <a16:creationId xmlns:a16="http://schemas.microsoft.com/office/drawing/2014/main" id="{2F33A0BC-6553-409E-ADBC-D9B52291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131" y="2600131"/>
            <a:ext cx="1657738" cy="1657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D97F6-C0F0-4373-846D-9EF0BD8D8665}"/>
              </a:ext>
            </a:extLst>
          </p:cNvPr>
          <p:cNvSpPr txBox="1"/>
          <p:nvPr/>
        </p:nvSpPr>
        <p:spPr>
          <a:xfrm>
            <a:off x="3917302" y="4711959"/>
            <a:ext cx="43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도서를 구매 및 판매를 하는 쇼핑몰 사이트</a:t>
            </a:r>
          </a:p>
        </p:txBody>
      </p:sp>
    </p:spTree>
    <p:extLst>
      <p:ext uri="{BB962C8B-B14F-4D97-AF65-F5344CB8AC3E}">
        <p14:creationId xmlns:p14="http://schemas.microsoft.com/office/powerpoint/2010/main" val="274183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0F4B2-7F22-440B-81F7-F523F184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구성도</a:t>
            </a: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F01AAD9C-941C-42EC-A59D-598866F8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760" y="3496806"/>
            <a:ext cx="1292253" cy="1292253"/>
          </a:xfrm>
          <a:prstGeom prst="rect">
            <a:avLst/>
          </a:prstGeom>
        </p:spPr>
      </p:pic>
      <p:pic>
        <p:nvPicPr>
          <p:cNvPr id="7" name="그래픽 6" descr="데이터베이스 단색으로 채워진">
            <a:extLst>
              <a:ext uri="{FF2B5EF4-FFF2-40B4-BE49-F238E27FC236}">
                <a16:creationId xmlns:a16="http://schemas.microsoft.com/office/drawing/2014/main" id="{62C6DEAC-CAC4-4DFF-B20A-4C79BF3F6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1932" y="2677225"/>
            <a:ext cx="1292253" cy="1292253"/>
          </a:xfrm>
          <a:prstGeom prst="rect">
            <a:avLst/>
          </a:prstGeom>
        </p:spPr>
      </p:pic>
      <p:pic>
        <p:nvPicPr>
          <p:cNvPr id="9" name="그래픽 8" descr="서버 단색으로 채워진">
            <a:extLst>
              <a:ext uri="{FF2B5EF4-FFF2-40B4-BE49-F238E27FC236}">
                <a16:creationId xmlns:a16="http://schemas.microsoft.com/office/drawing/2014/main" id="{9768A7FA-DFA7-4A1E-BE46-73C72A5A3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732" y="3529785"/>
            <a:ext cx="1292252" cy="1292252"/>
          </a:xfrm>
          <a:prstGeom prst="rect">
            <a:avLst/>
          </a:prstGeo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4AB5455C-899D-465A-9E03-D8F24CF48C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3873" y="3513295"/>
            <a:ext cx="1292253" cy="1292253"/>
          </a:xfrm>
          <a:prstGeom prst="rect">
            <a:avLst/>
          </a:prstGeom>
        </p:spPr>
      </p:pic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19EC91FC-3F54-423B-926A-8A809CF14D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3245" y="3529785"/>
            <a:ext cx="1294428" cy="1275763"/>
          </a:xfrm>
          <a:prstGeom prst="rect">
            <a:avLst/>
          </a:prstGeom>
        </p:spPr>
      </p:pic>
      <p:pic>
        <p:nvPicPr>
          <p:cNvPr id="19" name="그래픽 18" descr="전송 단색으로 채워진">
            <a:extLst>
              <a:ext uri="{FF2B5EF4-FFF2-40B4-BE49-F238E27FC236}">
                <a16:creationId xmlns:a16="http://schemas.microsoft.com/office/drawing/2014/main" id="{39CBAA36-8C6F-40AD-BD99-D0F5AEBFD0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82572" y="3529785"/>
            <a:ext cx="1292251" cy="1292251"/>
          </a:xfrm>
          <a:prstGeom prst="rect">
            <a:avLst/>
          </a:prstGeom>
        </p:spPr>
      </p:pic>
      <p:pic>
        <p:nvPicPr>
          <p:cNvPr id="21" name="그래픽 20" descr="전송 단색으로 채워진">
            <a:extLst>
              <a:ext uri="{FF2B5EF4-FFF2-40B4-BE49-F238E27FC236}">
                <a16:creationId xmlns:a16="http://schemas.microsoft.com/office/drawing/2014/main" id="{CCC045C2-ABCD-475B-AC01-08459F904B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572036">
            <a:off x="8470834" y="3229826"/>
            <a:ext cx="1292251" cy="12922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0D0221-DF35-4AD1-842E-73C42F0B3682}"/>
              </a:ext>
            </a:extLst>
          </p:cNvPr>
          <p:cNvSpPr txBox="1"/>
          <p:nvPr/>
        </p:nvSpPr>
        <p:spPr>
          <a:xfrm>
            <a:off x="1286658" y="488239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0485E-C0D7-4CE5-A666-AEE1E79B2758}"/>
              </a:ext>
            </a:extLst>
          </p:cNvPr>
          <p:cNvSpPr txBox="1"/>
          <p:nvPr/>
        </p:nvSpPr>
        <p:spPr>
          <a:xfrm>
            <a:off x="3983874" y="4882393"/>
            <a:ext cx="12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 브라우저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30E08-0842-4C31-944A-BBEF0C02A228}"/>
              </a:ext>
            </a:extLst>
          </p:cNvPr>
          <p:cNvSpPr txBox="1"/>
          <p:nvPr/>
        </p:nvSpPr>
        <p:spPr>
          <a:xfrm>
            <a:off x="7357145" y="4889753"/>
            <a:ext cx="9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053C2-C7E6-4BFD-A935-ADA6F5ACDAF1}"/>
              </a:ext>
            </a:extLst>
          </p:cNvPr>
          <p:cNvSpPr txBox="1"/>
          <p:nvPr/>
        </p:nvSpPr>
        <p:spPr>
          <a:xfrm>
            <a:off x="10044672" y="3958266"/>
            <a:ext cx="8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8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2B0D-4E1F-4AE0-A705-9F35BAAB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58F351A-B8FB-4F4D-B533-0A0DC541F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99189"/>
              </p:ext>
            </p:extLst>
          </p:nvPr>
        </p:nvGraphicFramePr>
        <p:xfrm>
          <a:off x="989400" y="1935166"/>
          <a:ext cx="8632772" cy="3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1">
                  <a:extLst>
                    <a:ext uri="{9D8B030D-6E8A-4147-A177-3AD203B41FA5}">
                      <a16:colId xmlns:a16="http://schemas.microsoft.com/office/drawing/2014/main" val="3118172580"/>
                    </a:ext>
                  </a:extLst>
                </a:gridCol>
                <a:gridCol w="1070424">
                  <a:extLst>
                    <a:ext uri="{9D8B030D-6E8A-4147-A177-3AD203B41FA5}">
                      <a16:colId xmlns:a16="http://schemas.microsoft.com/office/drawing/2014/main" val="2352256222"/>
                    </a:ext>
                  </a:extLst>
                </a:gridCol>
                <a:gridCol w="1209183">
                  <a:extLst>
                    <a:ext uri="{9D8B030D-6E8A-4147-A177-3AD203B41FA5}">
                      <a16:colId xmlns:a16="http://schemas.microsoft.com/office/drawing/2014/main" val="416066638"/>
                    </a:ext>
                  </a:extLst>
                </a:gridCol>
                <a:gridCol w="1367764">
                  <a:extLst>
                    <a:ext uri="{9D8B030D-6E8A-4147-A177-3AD203B41FA5}">
                      <a16:colId xmlns:a16="http://schemas.microsoft.com/office/drawing/2014/main" val="3130950868"/>
                    </a:ext>
                  </a:extLst>
                </a:gridCol>
                <a:gridCol w="4232140">
                  <a:extLst>
                    <a:ext uri="{9D8B030D-6E8A-4147-A177-3AD203B41FA5}">
                      <a16:colId xmlns:a16="http://schemas.microsoft.com/office/drawing/2014/main" val="4154918183"/>
                    </a:ext>
                  </a:extLst>
                </a:gridCol>
              </a:tblGrid>
              <a:tr h="264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51082"/>
                  </a:ext>
                </a:extLst>
              </a:tr>
              <a:tr h="26471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A. </a:t>
                      </a:r>
                      <a:r>
                        <a:rPr lang="ko-KR" altLang="en-US" sz="800" dirty="0"/>
                        <a:t>관리자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A1 </a:t>
                      </a:r>
                      <a:r>
                        <a:rPr lang="ko-KR" altLang="en-US" sz="800" dirty="0"/>
                        <a:t>도서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A1.1 </a:t>
                      </a:r>
                      <a:r>
                        <a:rPr lang="ko-KR" altLang="en-US" sz="800" dirty="0"/>
                        <a:t>도서관리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웹사이트에 등록할 도서의 정보를 등록한다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25771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도서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웹사이트에 등록한 도서의 정보를 수정한다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7357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도서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웹사이트에 등록한 도서를 삭제한다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93777"/>
                  </a:ext>
                </a:extLst>
              </a:tr>
              <a:tr h="264712"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B. </a:t>
                      </a:r>
                      <a:r>
                        <a:rPr lang="ko-KR" altLang="en-US" sz="800" dirty="0"/>
                        <a:t>사용자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B1 </a:t>
                      </a:r>
                      <a:r>
                        <a:rPr lang="ko-KR" altLang="en-US" sz="800" dirty="0"/>
                        <a:t>회원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B1.1 </a:t>
                      </a:r>
                      <a:r>
                        <a:rPr lang="ko-KR" altLang="en-US" sz="8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웹사이트에서 이용할 회원의 정보를 등록한다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69424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사용자의 회원정보를 수정한다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64157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사용자의 회원정보를 삭제한다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92169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사용자의 회원정보를 확인한다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36366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B1.2 </a:t>
                      </a:r>
                      <a:r>
                        <a:rPr lang="ko-KR" altLang="en-US" sz="800" dirty="0"/>
                        <a:t>회원접속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회원정보를 입력하여 접속 및 해제한다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44980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B2 </a:t>
                      </a:r>
                      <a:r>
                        <a:rPr lang="ko-KR" altLang="en-US" sz="800" dirty="0"/>
                        <a:t>구매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B2.1 </a:t>
                      </a:r>
                      <a:r>
                        <a:rPr lang="ko-KR" altLang="en-US" sz="800" dirty="0"/>
                        <a:t>구매관리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사용자가 원하는 도서를 구매한다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09802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구매 내역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사용자가 원하는 도서를 조회 및 구매 내역을 확인한다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09789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 내역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사용자가 구매한 내역을 수정한다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03537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 내역 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사용자가 구매한 내역을 취소한다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2412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B3 </a:t>
                      </a:r>
                      <a:r>
                        <a:rPr lang="ko-KR" altLang="en-US" sz="800" dirty="0"/>
                        <a:t>장바구니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B3.2 </a:t>
                      </a:r>
                      <a:r>
                        <a:rPr lang="ko-KR" altLang="en-US" sz="800" dirty="0"/>
                        <a:t>장바구니관리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장바구니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사용자가 원하는 도서를 장바구니에 담는다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01283"/>
                  </a:ext>
                </a:extLst>
              </a:tr>
              <a:tr h="26471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장바구니 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사용자가 장바구니에 담은 도서를 취소한다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13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23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1890E-A569-451F-86C5-CE0EC8EC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30FC3-026B-487A-80D9-8F613072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8" y="3096400"/>
            <a:ext cx="2815477" cy="665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8EB20-1825-4ECC-847E-436E0D25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886" y="2700334"/>
            <a:ext cx="3600450" cy="1457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FB3922-DCCA-4085-AA7F-2664C376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115" y="2586425"/>
            <a:ext cx="3890541" cy="16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EF65-744B-4D79-8C1F-E33FEF5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5D44FAA-AD3F-46E8-996F-D07B1A3F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67119"/>
              </p:ext>
            </p:extLst>
          </p:nvPr>
        </p:nvGraphicFramePr>
        <p:xfrm>
          <a:off x="469782" y="2506521"/>
          <a:ext cx="11417417" cy="174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47">
                  <a:extLst>
                    <a:ext uri="{9D8B030D-6E8A-4147-A177-3AD203B41FA5}">
                      <a16:colId xmlns:a16="http://schemas.microsoft.com/office/drawing/2014/main" val="3853793160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2449833514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3003381740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2756914966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3351397737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889208900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3022071641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2739887343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2114948777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1473087601"/>
                    </a:ext>
                  </a:extLst>
                </a:gridCol>
                <a:gridCol w="1037947">
                  <a:extLst>
                    <a:ext uri="{9D8B030D-6E8A-4147-A177-3AD203B41FA5}">
                      <a16:colId xmlns:a16="http://schemas.microsoft.com/office/drawing/2014/main" val="1967212530"/>
                    </a:ext>
                  </a:extLst>
                </a:gridCol>
              </a:tblGrid>
              <a:tr h="25345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38950"/>
                  </a:ext>
                </a:extLst>
              </a:tr>
              <a:tr h="201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55834"/>
                  </a:ext>
                </a:extLst>
              </a:tr>
              <a:tr h="180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73380"/>
                  </a:ext>
                </a:extLst>
              </a:tr>
              <a:tr h="194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A1 </a:t>
                      </a:r>
                      <a:r>
                        <a:rPr lang="ko-KR" altLang="en-US" sz="800" dirty="0"/>
                        <a:t>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7116"/>
                  </a:ext>
                </a:extLst>
              </a:tr>
              <a:tr h="192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B1 </a:t>
                      </a:r>
                      <a:r>
                        <a:rPr lang="ko-KR" altLang="en-US" sz="800" dirty="0"/>
                        <a:t>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680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B2 </a:t>
                      </a:r>
                      <a:r>
                        <a:rPr lang="ko-KR" altLang="en-US" sz="800" dirty="0"/>
                        <a:t>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039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B3 </a:t>
                      </a:r>
                      <a:r>
                        <a:rPr lang="ko-KR" altLang="en-US" sz="800" dirty="0"/>
                        <a:t>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1822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2890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A9BC74-9BAC-4D4C-8943-EA03C5DEE31A}"/>
              </a:ext>
            </a:extLst>
          </p:cNvPr>
          <p:cNvSpPr/>
          <p:nvPr/>
        </p:nvSpPr>
        <p:spPr>
          <a:xfrm>
            <a:off x="2575418" y="3013450"/>
            <a:ext cx="2046916" cy="142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EB9B085-EE0D-4667-BB78-8E81BCA68373}"/>
              </a:ext>
            </a:extLst>
          </p:cNvPr>
          <p:cNvSpPr/>
          <p:nvPr/>
        </p:nvSpPr>
        <p:spPr>
          <a:xfrm>
            <a:off x="4622334" y="3208368"/>
            <a:ext cx="2097248" cy="142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CCC7D7-6EAF-448E-816A-D1B4C8636764}"/>
              </a:ext>
            </a:extLst>
          </p:cNvPr>
          <p:cNvSpPr/>
          <p:nvPr/>
        </p:nvSpPr>
        <p:spPr>
          <a:xfrm>
            <a:off x="6719582" y="3471344"/>
            <a:ext cx="1040235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591F3D-8930-4CD3-B09D-582D30E30796}"/>
              </a:ext>
            </a:extLst>
          </p:cNvPr>
          <p:cNvSpPr/>
          <p:nvPr/>
        </p:nvSpPr>
        <p:spPr>
          <a:xfrm>
            <a:off x="7759817" y="3660369"/>
            <a:ext cx="1652631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0C33991-7AF0-4E36-9199-F5A1704B48FD}"/>
              </a:ext>
            </a:extLst>
          </p:cNvPr>
          <p:cNvSpPr/>
          <p:nvPr/>
        </p:nvSpPr>
        <p:spPr>
          <a:xfrm>
            <a:off x="1510017" y="2840304"/>
            <a:ext cx="511729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65786D8-0402-4F8A-943D-E035B546550A}"/>
              </a:ext>
            </a:extLst>
          </p:cNvPr>
          <p:cNvSpPr/>
          <p:nvPr/>
        </p:nvSpPr>
        <p:spPr>
          <a:xfrm>
            <a:off x="9212509" y="3866157"/>
            <a:ext cx="1652631" cy="174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915F271-FD2F-4917-83CF-413FD6FF9CC6}"/>
              </a:ext>
            </a:extLst>
          </p:cNvPr>
          <p:cNvSpPr/>
          <p:nvPr/>
        </p:nvSpPr>
        <p:spPr>
          <a:xfrm>
            <a:off x="10548259" y="4037111"/>
            <a:ext cx="1308682" cy="174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0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959F1-5050-412E-899F-2D694C398237}"/>
              </a:ext>
            </a:extLst>
          </p:cNvPr>
          <p:cNvSpPr txBox="1"/>
          <p:nvPr/>
        </p:nvSpPr>
        <p:spPr>
          <a:xfrm>
            <a:off x="3935835" y="3075057"/>
            <a:ext cx="432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485532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C2F31"/>
      </a:dk2>
      <a:lt2>
        <a:srgbClr val="F3F1F0"/>
      </a:lt2>
      <a:accent1>
        <a:srgbClr val="37A9B5"/>
      </a:accent1>
      <a:accent2>
        <a:srgbClr val="42B38F"/>
      </a:accent2>
      <a:accent3>
        <a:srgbClr val="4987C7"/>
      </a:accent3>
      <a:accent4>
        <a:srgbClr val="B53753"/>
      </a:accent4>
      <a:accent5>
        <a:srgbClr val="C76249"/>
      </a:accent5>
      <a:accent6>
        <a:srgbClr val="B58437"/>
      </a:accent6>
      <a:hlink>
        <a:srgbClr val="C15146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237</Words>
  <Application>Microsoft Office PowerPoint</Application>
  <PresentationFormat>와이드스크린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Microsoft GothicNeo</vt:lpstr>
      <vt:lpstr>Microsoft GothicNeo Light</vt:lpstr>
      <vt:lpstr>Arial</vt:lpstr>
      <vt:lpstr>Wingdings</vt:lpstr>
      <vt:lpstr>FrostyVTI</vt:lpstr>
      <vt:lpstr>도서 쇼핑몰 사이트 제안발표</vt:lpstr>
      <vt:lpstr>INDEX</vt:lpstr>
      <vt:lpstr>1. 개요</vt:lpstr>
      <vt:lpstr>2. 시스템 구성도</vt:lpstr>
      <vt:lpstr>3. 기능</vt:lpstr>
      <vt:lpstr>4. 개발 환경</vt:lpstr>
      <vt:lpstr>5. 개발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쇼핑몰 사이트 제안발표</dc:title>
  <dc:creator>한재희</dc:creator>
  <cp:lastModifiedBy>한재희</cp:lastModifiedBy>
  <cp:revision>4</cp:revision>
  <dcterms:created xsi:type="dcterms:W3CDTF">2021-09-07T05:26:28Z</dcterms:created>
  <dcterms:modified xsi:type="dcterms:W3CDTF">2021-09-09T02:39:11Z</dcterms:modified>
</cp:coreProperties>
</file>