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0" r:id="rId4"/>
    <p:sldId id="264" r:id="rId5"/>
    <p:sldId id="265" r:id="rId6"/>
    <p:sldId id="266" r:id="rId7"/>
    <p:sldId id="267" r:id="rId8"/>
    <p:sldId id="268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498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3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4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5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3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3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4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32C1D2-EA20-48B9-A25E-78144E14B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r>
              <a:rPr lang="ko-KR" altLang="en-US"/>
              <a:t>도서 쇼핑몰 사이트</a:t>
            </a:r>
            <a:br>
              <a:rPr lang="en-US" altLang="ko-KR"/>
            </a:br>
            <a:r>
              <a:rPr lang="ko-KR" altLang="en-US"/>
              <a:t>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FF669-3113-4F74-886F-3F15EE506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r>
              <a:rPr lang="en-US" altLang="ko-KR"/>
              <a:t>201411844 </a:t>
            </a:r>
            <a:r>
              <a:rPr lang="ko-KR" altLang="en-US" err="1"/>
              <a:t>한재명</a:t>
            </a:r>
            <a:endParaRPr lang="ko-KR" altLang="en-US"/>
          </a:p>
        </p:txBody>
      </p:sp>
      <p:pic>
        <p:nvPicPr>
          <p:cNvPr id="4" name="Picture 3" descr="보드 게임판에 있는 주사위 더미">
            <a:extLst>
              <a:ext uri="{FF2B5EF4-FFF2-40B4-BE49-F238E27FC236}">
                <a16:creationId xmlns:a16="http://schemas.microsoft.com/office/drawing/2014/main" id="{A9E73346-475D-4DE6-B6F7-D69795163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6" r="2797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30" name="Straight Connector 26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53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B99EA-AB2C-46AA-B2EC-2EA253A2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pic>
        <p:nvPicPr>
          <p:cNvPr id="5" name="내용 개체 틀 4" descr="서적 단색으로 채워진">
            <a:extLst>
              <a:ext uri="{FF2B5EF4-FFF2-40B4-BE49-F238E27FC236}">
                <a16:creationId xmlns:a16="http://schemas.microsoft.com/office/drawing/2014/main" id="{2F33A0BC-6553-409E-ADBC-D9B52291B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7131" y="2600131"/>
            <a:ext cx="1657738" cy="1657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D97F6-C0F0-4373-846D-9EF0BD8D8665}"/>
              </a:ext>
            </a:extLst>
          </p:cNvPr>
          <p:cNvSpPr txBox="1"/>
          <p:nvPr/>
        </p:nvSpPr>
        <p:spPr>
          <a:xfrm>
            <a:off x="4116808" y="4647501"/>
            <a:ext cx="39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도서를 구매 및 판매할 수 있는 웹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83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22B0D-4E1F-4AE0-A705-9F35BAAB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/>
              <a:t>기능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67374C-8E6A-4DBB-9993-93A462CE5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1749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673EB2D-7EE1-4BFD-A377-764F415A5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1749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1B24A41-92C9-4829-8CA7-586674610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1657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BF20E19-B194-4754-AF77-ECACED9D4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67945"/>
              </p:ext>
            </p:extLst>
          </p:nvPr>
        </p:nvGraphicFramePr>
        <p:xfrm>
          <a:off x="1098297" y="1736595"/>
          <a:ext cx="7028270" cy="4096201"/>
        </p:xfrm>
        <a:graphic>
          <a:graphicData uri="http://schemas.openxmlformats.org/drawingml/2006/table">
            <a:tbl>
              <a:tblPr/>
              <a:tblGrid>
                <a:gridCol w="931504">
                  <a:extLst>
                    <a:ext uri="{9D8B030D-6E8A-4147-A177-3AD203B41FA5}">
                      <a16:colId xmlns:a16="http://schemas.microsoft.com/office/drawing/2014/main" val="3490656212"/>
                    </a:ext>
                  </a:extLst>
                </a:gridCol>
                <a:gridCol w="3048383">
                  <a:extLst>
                    <a:ext uri="{9D8B030D-6E8A-4147-A177-3AD203B41FA5}">
                      <a16:colId xmlns:a16="http://schemas.microsoft.com/office/drawing/2014/main" val="4043727747"/>
                    </a:ext>
                  </a:extLst>
                </a:gridCol>
                <a:gridCol w="3048383">
                  <a:extLst>
                    <a:ext uri="{9D8B030D-6E8A-4147-A177-3AD203B41FA5}">
                      <a16:colId xmlns:a16="http://schemas.microsoft.com/office/drawing/2014/main" val="683482003"/>
                    </a:ext>
                  </a:extLst>
                </a:gridCol>
              </a:tblGrid>
              <a:tr h="305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기능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61023"/>
                  </a:ext>
                </a:extLst>
              </a:tr>
              <a:tr h="287249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관리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사이트에 판매할 도서 정보를 등록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041401"/>
                  </a:ext>
                </a:extLst>
              </a:tr>
              <a:tr h="287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사이트에 등록되어 있는 도서를 검색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121057"/>
                  </a:ext>
                </a:extLst>
              </a:tr>
              <a:tr h="287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사이트에 등록되어 있는 도서 정보를 수정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418216"/>
                  </a:ext>
                </a:extLst>
              </a:tr>
              <a:tr h="287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사이트에 판매를 원하지 않는 도서 정보를 삭제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678620"/>
                  </a:ext>
                </a:extLst>
              </a:tr>
              <a:tr h="287249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관리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사이트를 이용할 회원 정보를 등록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518025"/>
                  </a:ext>
                </a:extLst>
              </a:tr>
              <a:tr h="287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사이트에 등록되어 있는 회원 정보를 수정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562426"/>
                  </a:ext>
                </a:extLst>
              </a:tr>
              <a:tr h="287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사이트 이용을 원하지 않는 회원 정보를 삭제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002960"/>
                  </a:ext>
                </a:extLst>
              </a:tr>
              <a:tr h="287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되어 있는 회원 정보를 확인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324949"/>
                  </a:ext>
                </a:extLst>
              </a:tr>
              <a:tr h="28724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관리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사이트에 등록되어 있는 도서를 구매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833250"/>
                  </a:ext>
                </a:extLst>
              </a:tr>
              <a:tr h="287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 내역 확인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397044"/>
                  </a:ext>
                </a:extLst>
              </a:tr>
              <a:tr h="287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구매를 원하지 않는 도서를 취소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689122"/>
                  </a:ext>
                </a:extLst>
              </a:tr>
              <a:tr h="2872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구입하기를 원하는 도서를 장바구니에 등록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262327"/>
                  </a:ext>
                </a:extLst>
              </a:tr>
              <a:tr h="287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장바구니에 담은 도서를 취소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81602" marR="81602" marT="40801" marB="408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383034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9529AA73-9E8E-4152-B7AF-950DABDF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1657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3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22290-B96B-4EBF-8296-5B2983BA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구현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F0CBC7-2C20-4533-B3AF-F915ACC95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60" y="1724441"/>
            <a:ext cx="2852734" cy="43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6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3A0C2-2062-4345-A317-6FA6C784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구현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B7DD1A-B02E-4B62-9D10-2DFE9B4C5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0" y="1919856"/>
            <a:ext cx="3817620" cy="3924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D18576-9150-449A-8CA4-03B79834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269" y="1933852"/>
            <a:ext cx="2880360" cy="108204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6241063-6AA9-4FAE-BF4A-5B1680499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269" y="3316329"/>
            <a:ext cx="4069080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7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22290-B96B-4EBF-8296-5B2983BA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구현 결과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B896B13-4898-43F6-9495-9297F7FAB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65" y="2119375"/>
            <a:ext cx="3916680" cy="2293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6F02A6-9859-4AC7-BFE2-1A81A7CDF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89" y="2475722"/>
            <a:ext cx="410718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2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22290-B96B-4EBF-8296-5B2983BA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구현 결과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39FF36E-D23F-4AA5-8E95-673F20F56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1" y="2196347"/>
            <a:ext cx="4800600" cy="34442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E44C76-E8D3-4365-921F-D91CE282A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32" y="1492540"/>
            <a:ext cx="4076700" cy="108966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A6128D1-4C9C-47A4-AF23-EFE9E2B7D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84" y="2782934"/>
            <a:ext cx="4251960" cy="35128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17BE15D-C3FE-43B2-8824-9FC7F2337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75" y="3471156"/>
            <a:ext cx="4960620" cy="27584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6163BBD-BBAE-4981-AE1B-F577664D6C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32" y="1020100"/>
            <a:ext cx="528066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4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22290-B96B-4EBF-8296-5B2983BA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구현 결과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5A8F158-C5EC-4717-A374-265FBCB8C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0" y="2190983"/>
            <a:ext cx="4724400" cy="227076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5113E23-4876-4C87-B79D-AD9B93E9E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2788"/>
            <a:ext cx="49682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1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959F1-5050-412E-899F-2D694C398237}"/>
              </a:ext>
            </a:extLst>
          </p:cNvPr>
          <p:cNvSpPr txBox="1"/>
          <p:nvPr/>
        </p:nvSpPr>
        <p:spPr>
          <a:xfrm>
            <a:off x="3935835" y="3075057"/>
            <a:ext cx="432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8485532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1C2F31"/>
      </a:dk2>
      <a:lt2>
        <a:srgbClr val="F3F1F0"/>
      </a:lt2>
      <a:accent1>
        <a:srgbClr val="37A9B5"/>
      </a:accent1>
      <a:accent2>
        <a:srgbClr val="42B38F"/>
      </a:accent2>
      <a:accent3>
        <a:srgbClr val="4987C7"/>
      </a:accent3>
      <a:accent4>
        <a:srgbClr val="B53753"/>
      </a:accent4>
      <a:accent5>
        <a:srgbClr val="C76249"/>
      </a:accent5>
      <a:accent6>
        <a:srgbClr val="B58437"/>
      </a:accent6>
      <a:hlink>
        <a:srgbClr val="C15146"/>
      </a:hlink>
      <a:folHlink>
        <a:srgbClr val="7F7F7F"/>
      </a:folHlink>
    </a:clrScheme>
    <a:fontScheme name="Frosted Leaf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143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Microsoft GothicNeo</vt:lpstr>
      <vt:lpstr>Microsoft GothicNeo Light</vt:lpstr>
      <vt:lpstr>맑은 고딕</vt:lpstr>
      <vt:lpstr>바탕</vt:lpstr>
      <vt:lpstr>Arial</vt:lpstr>
      <vt:lpstr>Wingdings</vt:lpstr>
      <vt:lpstr>FrostyVTI</vt:lpstr>
      <vt:lpstr>도서 쇼핑몰 사이트 최종발표</vt:lpstr>
      <vt:lpstr>1. 개요</vt:lpstr>
      <vt:lpstr>2. 기능</vt:lpstr>
      <vt:lpstr>3. 구현 결과</vt:lpstr>
      <vt:lpstr>3. 구현 결과</vt:lpstr>
      <vt:lpstr>3. 구현 결과</vt:lpstr>
      <vt:lpstr>3. 구현 결과</vt:lpstr>
      <vt:lpstr>3. 구현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 쇼핑몰 사이트 제안발표</dc:title>
  <dc:creator>한재희</dc:creator>
  <cp:lastModifiedBy>한재희</cp:lastModifiedBy>
  <cp:revision>25</cp:revision>
  <dcterms:created xsi:type="dcterms:W3CDTF">2021-09-07T05:26:28Z</dcterms:created>
  <dcterms:modified xsi:type="dcterms:W3CDTF">2021-11-18T02:54:05Z</dcterms:modified>
</cp:coreProperties>
</file>