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4" r:id="rId6"/>
    <p:sldId id="270" r:id="rId7"/>
    <p:sldId id="271" r:id="rId8"/>
    <p:sldId id="272" r:id="rId9"/>
    <p:sldId id="266" r:id="rId10"/>
    <p:sldId id="267" r:id="rId11"/>
    <p:sldId id="269" r:id="rId12"/>
    <p:sldId id="273" r:id="rId13"/>
    <p:sldId id="268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9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2C1D2-EA20-48B9-A25E-78144E14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ko-KR" altLang="en-US"/>
              <a:t>도서 대여 프로그램</a:t>
            </a:r>
            <a:br>
              <a:rPr lang="en-US" altLang="ko-KR"/>
            </a:br>
            <a:r>
              <a:rPr lang="ko-KR" altLang="en-US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FF669-3113-4F74-886F-3F15EE50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altLang="ko-KR"/>
              <a:t>201411844 </a:t>
            </a:r>
            <a:r>
              <a:rPr lang="ko-KR" altLang="en-US" err="1"/>
              <a:t>한재명</a:t>
            </a:r>
            <a:endParaRPr lang="ko-KR" altLang="en-US"/>
          </a:p>
        </p:txBody>
      </p:sp>
      <p:pic>
        <p:nvPicPr>
          <p:cNvPr id="4" name="Picture 3" descr="보드 게임판에 있는 주사위 더미">
            <a:extLst>
              <a:ext uri="{FF2B5EF4-FFF2-40B4-BE49-F238E27FC236}">
                <a16:creationId xmlns:a16="http://schemas.microsoft.com/office/drawing/2014/main" id="{A9E73346-475D-4DE6-B6F7-D6979516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6" r="2797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3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3BD03-0FE5-4779-8270-FD4B0EFA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UI </a:t>
            </a:r>
            <a:r>
              <a:rPr lang="ko-KR" altLang="en-US"/>
              <a:t>설계</a:t>
            </a:r>
            <a:r>
              <a:rPr lang="en-US" altLang="ko-KR"/>
              <a:t>: </a:t>
            </a:r>
            <a:r>
              <a:rPr lang="ko-KR" altLang="en-US"/>
              <a:t>회원 관리 </a:t>
            </a:r>
            <a:r>
              <a:rPr lang="en-US" altLang="ko-KR"/>
              <a:t>UI</a:t>
            </a:r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246647-71E1-400D-A454-540D025A94E2}"/>
              </a:ext>
            </a:extLst>
          </p:cNvPr>
          <p:cNvGrpSpPr/>
          <p:nvPr/>
        </p:nvGrpSpPr>
        <p:grpSpPr>
          <a:xfrm>
            <a:off x="170821" y="1581116"/>
            <a:ext cx="8098970" cy="4881595"/>
            <a:chOff x="1738364" y="1088175"/>
            <a:chExt cx="8098970" cy="4881595"/>
          </a:xfrm>
        </p:grpSpPr>
        <p:sp>
          <p:nvSpPr>
            <p:cNvPr id="3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A8426B5-FD72-4E2D-BA0A-A047ED8AA40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38364" y="1088175"/>
              <a:ext cx="8098970" cy="48815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Line">
              <a:extLst>
                <a:ext uri="{FF2B5EF4-FFF2-40B4-BE49-F238E27FC236}">
                  <a16:creationId xmlns:a16="http://schemas.microsoft.com/office/drawing/2014/main" id="{92348D64-79C1-4771-8E8E-64EA157C48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8364" y="1356039"/>
              <a:ext cx="809897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A0CCF3F-D0A6-49FB-B4AA-89A07FC49C55}"/>
                </a:ext>
              </a:extLst>
            </p:cNvPr>
            <p:cNvGrpSpPr/>
            <p:nvPr/>
          </p:nvGrpSpPr>
          <p:grpSpPr>
            <a:xfrm>
              <a:off x="1745225" y="1685291"/>
              <a:ext cx="1315235" cy="318800"/>
              <a:chOff x="6400798" y="288099"/>
              <a:chExt cx="1315235" cy="318800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0821AB6-B92F-45F2-A398-360AEB78FFDA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9B57C52-A8F4-40C2-9424-C6FB61F1F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A32466CE-CB24-4653-B162-D4DAB321E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83D3B99A-6FB9-43DE-948F-4299B3495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ACE8E50E-59B7-4140-8B6F-1E329CB94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5BB9D28-5795-415B-97AF-8FCD0ADD3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E0365C-1CAE-4CD4-8082-D926704FE6FC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도서관리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1D6D525-A7BF-4ED9-91A1-280A85AA9D7E}"/>
                </a:ext>
              </a:extLst>
            </p:cNvPr>
            <p:cNvGrpSpPr/>
            <p:nvPr/>
          </p:nvGrpSpPr>
          <p:grpSpPr>
            <a:xfrm>
              <a:off x="3132700" y="1693463"/>
              <a:ext cx="1315235" cy="318800"/>
              <a:chOff x="6400798" y="288099"/>
              <a:chExt cx="1315235" cy="31880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9DDC034-8472-4D3C-9348-98B62B9DF1DC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9B49E46C-AC3D-490A-BDFA-049C661E9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4F1F8271-BB91-4DD3-B916-A3E740224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7A41341-B3ED-48F0-B8A6-5E89DB74C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1996C35F-6EEA-43E8-8569-97373A406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D5D7EE02-64EE-4C48-A9A8-41015D0F1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0BEFA9-BAF4-4145-9652-985A641346B4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회원관리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8D466C7-24AB-4751-9930-86DCAEE3DB13}"/>
                </a:ext>
              </a:extLst>
            </p:cNvPr>
            <p:cNvGrpSpPr/>
            <p:nvPr/>
          </p:nvGrpSpPr>
          <p:grpSpPr>
            <a:xfrm>
              <a:off x="4527036" y="1706191"/>
              <a:ext cx="1315235" cy="318800"/>
              <a:chOff x="6400798" y="288099"/>
              <a:chExt cx="1315235" cy="3188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A30B816-C8F8-43FE-A8DC-367DE4B890DD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3CAF979-F2AF-4582-B4FB-55CF1C5A8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BF717E18-1858-4DB8-B6D1-CD942CC8A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7DC575E3-1DBC-4B7B-A22D-1BB78A1A0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3A276FD-5C75-4942-8C0B-9335445A5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E8FEDBC1-3B6D-4149-8E81-3B6283603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CCEFB6D-B56E-4938-9A97-624139EA8673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대출관리</a:t>
                </a:r>
              </a:p>
            </p:txBody>
          </p:sp>
        </p:grpSp>
        <p:sp>
          <p:nvSpPr>
            <p:cNvPr id="3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DFB0B20-0D63-4FF6-842C-89075E5034F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51098" y="2673116"/>
              <a:ext cx="7858215" cy="2688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53C39E-C0E0-4F42-BA56-0E875350281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324995" y="2305777"/>
              <a:ext cx="814188" cy="185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7F1E905-74B2-4768-860A-741217F0057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51919" y="2305776"/>
              <a:ext cx="2771217" cy="2020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A8B9E60-FBDD-4013-A762-45F8BE215CB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135873" y="2297650"/>
              <a:ext cx="580160" cy="210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E17D95-EA19-47D2-B0E0-0BC76EB9EA2A}"/>
                </a:ext>
              </a:extLst>
            </p:cNvPr>
            <p:cNvSpPr txBox="1"/>
            <p:nvPr/>
          </p:nvSpPr>
          <p:spPr>
            <a:xfrm>
              <a:off x="3378563" y="2276807"/>
              <a:ext cx="707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DEE4AD-5041-40A0-844B-6D60D607847D}"/>
                </a:ext>
              </a:extLst>
            </p:cNvPr>
            <p:cNvSpPr txBox="1"/>
            <p:nvPr/>
          </p:nvSpPr>
          <p:spPr>
            <a:xfrm>
              <a:off x="7189441" y="2268320"/>
              <a:ext cx="498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검색</a:t>
              </a:r>
            </a:p>
          </p:txBody>
        </p:sp>
        <p:sp>
          <p:nvSpPr>
            <p:cNvPr id="4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48BA26A-BE00-455B-8B97-1E279BC387C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969305" y="5554580"/>
              <a:ext cx="598498" cy="2404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C70150E-83C8-4981-AE8B-4314C5DD8BE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65949" y="5554579"/>
              <a:ext cx="598498" cy="2404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87BDF-69B8-431B-B3C0-12BAA2E82528}"/>
                </a:ext>
              </a:extLst>
            </p:cNvPr>
            <p:cNvSpPr txBox="1"/>
            <p:nvPr/>
          </p:nvSpPr>
          <p:spPr>
            <a:xfrm>
              <a:off x="7969303" y="5554579"/>
              <a:ext cx="598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등록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AFA37F-0BD4-4635-9419-D3EE702D6DD6}"/>
                </a:ext>
              </a:extLst>
            </p:cNvPr>
            <p:cNvSpPr txBox="1"/>
            <p:nvPr/>
          </p:nvSpPr>
          <p:spPr>
            <a:xfrm>
              <a:off x="8965949" y="5518043"/>
              <a:ext cx="598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삭제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309F986-03B1-4B45-974C-86DAF8ADCBBA}"/>
                </a:ext>
              </a:extLst>
            </p:cNvPr>
            <p:cNvGrpSpPr/>
            <p:nvPr/>
          </p:nvGrpSpPr>
          <p:grpSpPr>
            <a:xfrm>
              <a:off x="5924197" y="1719137"/>
              <a:ext cx="1315235" cy="318800"/>
              <a:chOff x="6400798" y="288099"/>
              <a:chExt cx="1315235" cy="31880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89F4EC0-2E94-470C-A737-41B4AC999304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7424405-2D9C-45E5-A99B-EB98E1FCD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148FF088-23FD-4321-9C6A-814FCC427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1963F7FE-70C1-4799-8C3D-50AB7036E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71121645-65FC-471C-9357-8E26C4098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713F23D-909F-4B9B-9CE5-4863C388F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244C26-6B91-4700-B7DE-3B2DFFF86F68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반납관리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C8B52EB-1F0C-486A-B1EB-5F81751260CB}"/>
              </a:ext>
            </a:extLst>
          </p:cNvPr>
          <p:cNvGrpSpPr/>
          <p:nvPr/>
        </p:nvGrpSpPr>
        <p:grpSpPr>
          <a:xfrm>
            <a:off x="8380346" y="1859051"/>
            <a:ext cx="3705542" cy="4052433"/>
            <a:chOff x="3346015" y="1255439"/>
            <a:chExt cx="4733272" cy="3959726"/>
          </a:xfrm>
        </p:grpSpPr>
        <p:sp>
          <p:nvSpPr>
            <p:cNvPr id="7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F4574D0-1090-4A67-B9A2-733D3DC3618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346015" y="1255439"/>
              <a:ext cx="4733272" cy="3959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20B837-CF52-4E5A-9ED4-957E4A769294}"/>
                </a:ext>
              </a:extLst>
            </p:cNvPr>
            <p:cNvSpPr txBox="1"/>
            <p:nvPr/>
          </p:nvSpPr>
          <p:spPr>
            <a:xfrm>
              <a:off x="5126015" y="1365836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회원등록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E2355A8-FE5F-49FB-B494-E3E2E6B15D0B}"/>
                </a:ext>
              </a:extLst>
            </p:cNvPr>
            <p:cNvSpPr txBox="1"/>
            <p:nvPr/>
          </p:nvSpPr>
          <p:spPr>
            <a:xfrm>
              <a:off x="3650031" y="2021713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회원번호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87280C6-0357-4A43-85E4-59978B8A2E08}"/>
                </a:ext>
              </a:extLst>
            </p:cNvPr>
            <p:cNvSpPr txBox="1"/>
            <p:nvPr/>
          </p:nvSpPr>
          <p:spPr>
            <a:xfrm>
              <a:off x="3650031" y="2632803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69EBF5-4258-4E73-9D87-8E360757F17E}"/>
                </a:ext>
              </a:extLst>
            </p:cNvPr>
            <p:cNvSpPr txBox="1"/>
            <p:nvPr/>
          </p:nvSpPr>
          <p:spPr>
            <a:xfrm>
              <a:off x="3650031" y="3321485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주소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59D50C1-8A8A-4E9B-96C8-2CD1A6A0528B}"/>
                </a:ext>
              </a:extLst>
            </p:cNvPr>
            <p:cNvSpPr txBox="1"/>
            <p:nvPr/>
          </p:nvSpPr>
          <p:spPr>
            <a:xfrm>
              <a:off x="3650031" y="4010167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전화번호</a:t>
              </a:r>
            </a:p>
          </p:txBody>
        </p:sp>
        <p:sp>
          <p:nvSpPr>
            <p:cNvPr id="8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C569079-9F09-43A2-9125-43178F49917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158308" y="2046044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90D3736-B6AD-49D6-AF80-C6336F27E68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58308" y="2662259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56031F7-650D-47CF-AA90-22817E8238A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158308" y="3290500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13B2D7A-E791-46D1-A0A3-31415B39111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58308" y="3999917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873F88E8-0034-488F-88B5-B520CAE68A1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23302" y="4709334"/>
              <a:ext cx="646493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7341C28-2DC2-4C1E-9CC3-B0AF5D90FEB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99286" y="4709333"/>
              <a:ext cx="646493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25FAF02-2FCE-49FD-B412-5C27048CB129}"/>
                </a:ext>
              </a:extLst>
            </p:cNvPr>
            <p:cNvSpPr txBox="1"/>
            <p:nvPr/>
          </p:nvSpPr>
          <p:spPr>
            <a:xfrm>
              <a:off x="4835061" y="4733665"/>
              <a:ext cx="64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등록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949C4C-2643-4A41-BE65-766AACDD1177}"/>
                </a:ext>
              </a:extLst>
            </p:cNvPr>
            <p:cNvSpPr txBox="1"/>
            <p:nvPr/>
          </p:nvSpPr>
          <p:spPr>
            <a:xfrm>
              <a:off x="6299286" y="4709333"/>
              <a:ext cx="64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34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6D369-F4B5-4C72-88F5-F84BC25A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UI </a:t>
            </a:r>
            <a:r>
              <a:rPr lang="ko-KR" altLang="en-US"/>
              <a:t>설계</a:t>
            </a:r>
            <a:r>
              <a:rPr lang="en-US" altLang="ko-KR"/>
              <a:t>: </a:t>
            </a:r>
            <a:r>
              <a:rPr lang="ko-KR" altLang="en-US"/>
              <a:t>대출 관리 </a:t>
            </a:r>
            <a:r>
              <a:rPr lang="en-US" altLang="ko-KR"/>
              <a:t>UI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049084A-6F9B-4033-95D1-B70B6641D8A2}"/>
              </a:ext>
            </a:extLst>
          </p:cNvPr>
          <p:cNvGrpSpPr/>
          <p:nvPr/>
        </p:nvGrpSpPr>
        <p:grpSpPr>
          <a:xfrm>
            <a:off x="989400" y="1666673"/>
            <a:ext cx="8098970" cy="4881595"/>
            <a:chOff x="1738364" y="1088175"/>
            <a:chExt cx="8098970" cy="4881595"/>
          </a:xfrm>
        </p:grpSpPr>
        <p:sp>
          <p:nvSpPr>
            <p:cNvPr id="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35585A-8CA7-422E-BA7B-452D2D7128B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738364" y="1088175"/>
              <a:ext cx="8098970" cy="48815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Line">
              <a:extLst>
                <a:ext uri="{FF2B5EF4-FFF2-40B4-BE49-F238E27FC236}">
                  <a16:creationId xmlns:a16="http://schemas.microsoft.com/office/drawing/2014/main" id="{7028139A-30E0-4274-B16A-21BC857A1B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8364" y="1356039"/>
              <a:ext cx="809897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F98F82-7FAF-401E-82D6-58B6FAA38090}"/>
                </a:ext>
              </a:extLst>
            </p:cNvPr>
            <p:cNvGrpSpPr/>
            <p:nvPr/>
          </p:nvGrpSpPr>
          <p:grpSpPr>
            <a:xfrm>
              <a:off x="1745225" y="1685291"/>
              <a:ext cx="1315235" cy="318800"/>
              <a:chOff x="6400798" y="288099"/>
              <a:chExt cx="1315235" cy="3188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61C2275-14F3-4851-9CE3-C945F88BBF6F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7D72D3E7-995F-4FE1-9C41-466D3134A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19A98B12-008B-47A4-B69B-7FD806ED7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F07944B1-3DBA-41DB-AEE6-4172E44C3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92FC660E-EE3A-4853-8848-B12D4643C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66A2105-F6EA-41B1-8CDE-EE4875E1E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065009-1545-4423-8BE2-264C6D24BFA9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도서관리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33B0E3F-F443-4AF5-B369-2A49978564CA}"/>
                </a:ext>
              </a:extLst>
            </p:cNvPr>
            <p:cNvGrpSpPr/>
            <p:nvPr/>
          </p:nvGrpSpPr>
          <p:grpSpPr>
            <a:xfrm>
              <a:off x="3132700" y="1693463"/>
              <a:ext cx="1315235" cy="318800"/>
              <a:chOff x="6400798" y="288099"/>
              <a:chExt cx="1315235" cy="31880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21437E5-BEEF-4360-A683-87A601315D48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EB0EE845-5D37-44D2-8A8E-F29CD2890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ED56D8FE-CFFB-4A77-9AED-44730C8FF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3400192-F304-4FFA-91D2-09BBA729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5D1D3E59-3A33-409F-B012-4CC427811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3263F85-8BFA-4084-89A0-64A4E7E12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9240AE-CAF7-4C79-9885-A1F26013793A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회원관리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8C78DE-AF99-475F-9BBB-1D9723E7078C}"/>
                </a:ext>
              </a:extLst>
            </p:cNvPr>
            <p:cNvGrpSpPr/>
            <p:nvPr/>
          </p:nvGrpSpPr>
          <p:grpSpPr>
            <a:xfrm>
              <a:off x="4527036" y="1706191"/>
              <a:ext cx="1315235" cy="318800"/>
              <a:chOff x="6400798" y="288099"/>
              <a:chExt cx="1315235" cy="31880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E37F52F-D293-4598-8F54-D51E0A2623F2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012A4F12-84EE-4341-A13D-502BBF16F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AB331A14-C576-416F-9533-589274A2D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6146494-D104-4C8C-8F28-60BCA6A3C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F32A880-3B11-4E86-A4E2-E981800D7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B9030B87-C637-457E-9E47-B4DF0ADDE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58911-364C-4167-B88D-41C54CA60EE6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대출관리</a:t>
                </a:r>
              </a:p>
            </p:txBody>
          </p:sp>
        </p:grpSp>
        <p:sp>
          <p:nvSpPr>
            <p:cNvPr id="1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01EDF87-BC98-417D-9085-81E0D9D42C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354568" y="5539700"/>
              <a:ext cx="598498" cy="2404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C0014-6186-4FEA-81C5-D1B24F8B7A9E}"/>
                </a:ext>
              </a:extLst>
            </p:cNvPr>
            <p:cNvSpPr txBox="1"/>
            <p:nvPr/>
          </p:nvSpPr>
          <p:spPr>
            <a:xfrm>
              <a:off x="7354568" y="5539700"/>
              <a:ext cx="598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대출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937391D-AE70-409F-8BC2-B87B758ACC3B}"/>
                </a:ext>
              </a:extLst>
            </p:cNvPr>
            <p:cNvGrpSpPr/>
            <p:nvPr/>
          </p:nvGrpSpPr>
          <p:grpSpPr>
            <a:xfrm>
              <a:off x="5924197" y="1719137"/>
              <a:ext cx="1315235" cy="318800"/>
              <a:chOff x="6400798" y="288099"/>
              <a:chExt cx="1315235" cy="31880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2223C61-2311-4D48-97FF-86B6D5BF18E5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C231FC4C-A23A-4CD8-93E4-E378C67FD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B41A76E1-D81E-4E59-B97F-41D9FE71B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F0615AE-1619-4E6F-8007-E4750A028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91E233A-86A8-4BDC-B876-4028B6870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92FDCAD-003F-4BC2-A56A-B797C384A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20A6B-B4E2-4D48-8472-D50BE85309BE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반납관리</a:t>
                </a:r>
              </a:p>
            </p:txBody>
          </p:sp>
        </p:grp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F7177A6-E168-4601-B6DC-C00599C2A52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007866" y="2167019"/>
              <a:ext cx="7393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7D6B9D31-F641-4255-8ED2-7BDFB68B38AB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142997" y="3568653"/>
              <a:ext cx="6701853" cy="1807248"/>
              <a:chOff x="595686" y="1184134"/>
              <a:chExt cx="1828800" cy="1719275"/>
            </a:xfrm>
          </p:grpSpPr>
          <p:sp>
            <p:nvSpPr>
              <p:cNvPr id="20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09B47EBF-AADA-44ED-B5F0-6DFD0CDD617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257489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2883A7-38E7-4FEC-8D83-148A43847055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10100" y="1184134"/>
                <a:ext cx="146136" cy="14932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도서정보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94607CA8-03AA-4C9A-87C8-63FF28B90065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142998" y="2119323"/>
              <a:ext cx="6701852" cy="1351711"/>
              <a:chOff x="595686" y="1184134"/>
              <a:chExt cx="1828800" cy="1745494"/>
            </a:xfrm>
          </p:grpSpPr>
          <p:sp>
            <p:nvSpPr>
              <p:cNvPr id="1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8A5EC78-7492-4D47-B1F3-33AEFE0C5BC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6" y="1283708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7D6A96-8947-460B-9EBB-767870731634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10100" y="1184134"/>
                <a:ext cx="146136" cy="20269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F5C20B5-F544-4856-B961-1FA24A76E72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071133" y="5539700"/>
              <a:ext cx="773717" cy="230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F313F9-71FF-4B01-A56F-97A750589CB4}"/>
                </a:ext>
              </a:extLst>
            </p:cNvPr>
            <p:cNvSpPr txBox="1"/>
            <p:nvPr/>
          </p:nvSpPr>
          <p:spPr>
            <a:xfrm>
              <a:off x="8014353" y="5541298"/>
              <a:ext cx="890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회원검색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88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78CC-F6C2-463E-90F0-75D76A23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UI</a:t>
            </a:r>
            <a:r>
              <a:rPr lang="ko-KR" altLang="en-US"/>
              <a:t> 설계</a:t>
            </a:r>
            <a:r>
              <a:rPr lang="en-US" altLang="ko-KR"/>
              <a:t>: </a:t>
            </a:r>
            <a:r>
              <a:rPr lang="ko-KR" altLang="en-US"/>
              <a:t>반납 관리 </a:t>
            </a:r>
            <a:r>
              <a:rPr lang="en-US" altLang="ko-KR"/>
              <a:t>UI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92664A-DC74-4188-94F7-67CB16093027}"/>
              </a:ext>
            </a:extLst>
          </p:cNvPr>
          <p:cNvGrpSpPr/>
          <p:nvPr/>
        </p:nvGrpSpPr>
        <p:grpSpPr>
          <a:xfrm>
            <a:off x="989400" y="1581116"/>
            <a:ext cx="8098970" cy="4881595"/>
            <a:chOff x="1738364" y="1088175"/>
            <a:chExt cx="8098970" cy="4881595"/>
          </a:xfrm>
        </p:grpSpPr>
        <p:sp>
          <p:nvSpPr>
            <p:cNvPr id="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3F9D291-E229-4B8C-A3FA-EE5F0E614A7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738364" y="1088175"/>
              <a:ext cx="8098970" cy="48815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Line">
              <a:extLst>
                <a:ext uri="{FF2B5EF4-FFF2-40B4-BE49-F238E27FC236}">
                  <a16:creationId xmlns:a16="http://schemas.microsoft.com/office/drawing/2014/main" id="{73E43BF7-5585-4101-934D-A00B8B56A7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8364" y="1356039"/>
              <a:ext cx="809897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2332866-8E6B-4017-B981-3D560BF9E94B}"/>
                </a:ext>
              </a:extLst>
            </p:cNvPr>
            <p:cNvGrpSpPr/>
            <p:nvPr/>
          </p:nvGrpSpPr>
          <p:grpSpPr>
            <a:xfrm>
              <a:off x="1745225" y="1685291"/>
              <a:ext cx="1315235" cy="318800"/>
              <a:chOff x="6400798" y="288099"/>
              <a:chExt cx="1315235" cy="31880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A3EB64B-67F9-4A36-A3CF-158FF1EDB4B2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FD975D9D-132C-4C9A-A53C-90FFCE388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FC018C2F-299D-4AF6-AB37-7E30EDB16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FD6D84B-1547-49B3-BEF6-61462BBFD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CAB14F84-2669-41F3-A40F-895EDB2A8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5B0F069E-3A93-4D0C-9184-F915DF3D4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DA90A1-0289-477E-93F7-6DE3A5D227B2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도서관리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93BB3CD-FB64-4747-A44A-7A186BA96260}"/>
                </a:ext>
              </a:extLst>
            </p:cNvPr>
            <p:cNvGrpSpPr/>
            <p:nvPr/>
          </p:nvGrpSpPr>
          <p:grpSpPr>
            <a:xfrm>
              <a:off x="3132700" y="1693463"/>
              <a:ext cx="1315235" cy="318800"/>
              <a:chOff x="6400798" y="288099"/>
              <a:chExt cx="1315235" cy="31880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5BBB9D6E-017D-4109-BFBE-8D7BC285D2F7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3B7D4D38-CACC-4DBD-A9AC-CF8202278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61A896F4-7D88-4E03-88CB-26DF4F94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A6AFB108-3FD1-48A4-BA65-B74A84075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AED84F51-0C1F-4FC3-931E-F37A2889C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EC8A89D5-9786-49A1-AB0B-9E3BAF2FE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D4B962-246C-4964-8EA6-8C4BA369D6F1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회원관리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6BCEEB2-41E5-4168-BC4F-7101781ED6D7}"/>
                </a:ext>
              </a:extLst>
            </p:cNvPr>
            <p:cNvGrpSpPr/>
            <p:nvPr/>
          </p:nvGrpSpPr>
          <p:grpSpPr>
            <a:xfrm>
              <a:off x="4527036" y="1706191"/>
              <a:ext cx="1315235" cy="318800"/>
              <a:chOff x="6400798" y="288099"/>
              <a:chExt cx="1315235" cy="318800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0E8247A-E61A-48A3-94B3-0875B122FFB3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D1F67554-2294-4114-A563-4C3782630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9FB7DB61-09BD-40CA-AF8E-955D082AA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261CBF85-29CA-4CC8-A7A6-5E9FF2954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1B54F793-65EA-4311-83F7-C22457B96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16E7837A-A635-4ED5-B1E0-A28344732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6B0B7-178B-4DEF-81AC-FB0805029516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대출관리</a:t>
                </a:r>
              </a:p>
            </p:txBody>
          </p:sp>
        </p:grpSp>
        <p:sp>
          <p:nvSpPr>
            <p:cNvPr id="1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AA259A4-80A5-4E71-B1E4-1EF022DC26F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51098" y="2673116"/>
              <a:ext cx="7858215" cy="2688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BCA0EEA-1C2A-40EE-9C49-93710EBE188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324995" y="2305777"/>
              <a:ext cx="814188" cy="185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25DFC8-E88C-4CED-B057-5341598DB9E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251919" y="2305776"/>
              <a:ext cx="2771217" cy="2020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F199192-57C3-4AEB-8602-1CA2770D409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135873" y="2297650"/>
              <a:ext cx="580160" cy="210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7BEF9-0E12-4D1E-A145-228E55C46EF4}"/>
                </a:ext>
              </a:extLst>
            </p:cNvPr>
            <p:cNvSpPr txBox="1"/>
            <p:nvPr/>
          </p:nvSpPr>
          <p:spPr>
            <a:xfrm>
              <a:off x="3378563" y="2276807"/>
              <a:ext cx="707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BE3EA1-44FC-474D-AAEB-8593E5DAE330}"/>
                </a:ext>
              </a:extLst>
            </p:cNvPr>
            <p:cNvSpPr txBox="1"/>
            <p:nvPr/>
          </p:nvSpPr>
          <p:spPr>
            <a:xfrm>
              <a:off x="7189441" y="2268320"/>
              <a:ext cx="498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검색</a:t>
              </a:r>
            </a:p>
          </p:txBody>
        </p:sp>
        <p:sp>
          <p:nvSpPr>
            <p:cNvPr id="1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4D91047-7D00-4338-A646-0156E8E0067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996437" y="5542711"/>
              <a:ext cx="598498" cy="2404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D95438-D142-4EB3-B5C0-12DD8B43F706}"/>
                </a:ext>
              </a:extLst>
            </p:cNvPr>
            <p:cNvSpPr txBox="1"/>
            <p:nvPr/>
          </p:nvSpPr>
          <p:spPr>
            <a:xfrm>
              <a:off x="8996437" y="5518044"/>
              <a:ext cx="598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반납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DAE5634-5079-4DB6-8FC0-7A4EF0EE39FF}"/>
                </a:ext>
              </a:extLst>
            </p:cNvPr>
            <p:cNvGrpSpPr/>
            <p:nvPr/>
          </p:nvGrpSpPr>
          <p:grpSpPr>
            <a:xfrm>
              <a:off x="5924197" y="1719137"/>
              <a:ext cx="1315235" cy="318800"/>
              <a:chOff x="6400798" y="288099"/>
              <a:chExt cx="1315235" cy="3188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D057F79-75A8-44F0-ACCB-4F3CCADD0BA1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AF161A39-A251-4954-BA6D-5781BC696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5E7797B0-3B67-413A-A076-0ED4C3645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6AB12712-3D5A-48D8-AD44-F6552921F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D2AB9EBF-72E0-4FA5-847B-A4DA667E7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47700FD-D2DA-4399-88BC-F024E160A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0154A-1236-4B8F-BFBD-CE24617F4F51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반납관리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965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8A9D-A877-43A3-BCDA-3FDC86B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UML: </a:t>
            </a:r>
            <a:r>
              <a:rPr lang="ko-KR" altLang="en-US"/>
              <a:t>클래스 다이어그램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C405F3-9E7B-46D4-A576-E50AC638B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02" y="18623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7DCF0-BAB7-44FF-B5A4-C3406F82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01" y="1521214"/>
            <a:ext cx="14595743" cy="77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C530A7-BA00-47B5-978F-5884B78B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02" y="1251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10013A5-318E-415C-BF25-0B1F5393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99" y="1982727"/>
            <a:ext cx="14080210" cy="70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123A7AA-69D5-4D75-9D82-F18B19C2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16421048">
            <a:extLst>
              <a:ext uri="{FF2B5EF4-FFF2-40B4-BE49-F238E27FC236}">
                <a16:creationId xmlns:a16="http://schemas.microsoft.com/office/drawing/2014/main" id="{29A13B3E-0DCF-4979-AFF8-59DF3E51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99" y="2438016"/>
            <a:ext cx="8042298" cy="18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1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959F1-5050-412E-899F-2D694C398237}"/>
              </a:ext>
            </a:extLst>
          </p:cNvPr>
          <p:cNvSpPr txBox="1"/>
          <p:nvPr/>
        </p:nvSpPr>
        <p:spPr>
          <a:xfrm>
            <a:off x="3935835" y="3075057"/>
            <a:ext cx="432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48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0738-EF35-4CEA-92EC-6AE84318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9AA80B8-B082-4BE3-A0C7-B65FF461ED6D}"/>
              </a:ext>
            </a:extLst>
          </p:cNvPr>
          <p:cNvGrpSpPr/>
          <p:nvPr/>
        </p:nvGrpSpPr>
        <p:grpSpPr>
          <a:xfrm>
            <a:off x="989400" y="2453832"/>
            <a:ext cx="10757841" cy="3655042"/>
            <a:chOff x="989400" y="2780404"/>
            <a:chExt cx="10757841" cy="365504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7C5A6C5-E231-4F33-9ADF-865A06D867B7}"/>
                </a:ext>
              </a:extLst>
            </p:cNvPr>
            <p:cNvGrpSpPr/>
            <p:nvPr/>
          </p:nvGrpSpPr>
          <p:grpSpPr>
            <a:xfrm>
              <a:off x="989400" y="2790634"/>
              <a:ext cx="1988191" cy="1820411"/>
              <a:chOff x="1048623" y="2572520"/>
              <a:chExt cx="1988191" cy="18204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E76D9FA-05EC-4A12-9DFB-BBD0259966BE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031750C-33D6-48CB-B825-09A80403ADC1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52AABF9-9F61-42F1-994C-FBAFBAC078B9}"/>
                </a:ext>
              </a:extLst>
            </p:cNvPr>
            <p:cNvGrpSpPr/>
            <p:nvPr/>
          </p:nvGrpSpPr>
          <p:grpSpPr>
            <a:xfrm>
              <a:off x="3073365" y="2790634"/>
              <a:ext cx="1988191" cy="1820411"/>
              <a:chOff x="1048623" y="2572520"/>
              <a:chExt cx="1988191" cy="1820411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2C2D5D4-DAE5-4E12-8BB2-F214C772B502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5933AE9-3402-43BF-A736-66AE02994397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B6558EB-169C-4F35-8D86-29BA20F11326}"/>
                </a:ext>
              </a:extLst>
            </p:cNvPr>
            <p:cNvGrpSpPr/>
            <p:nvPr/>
          </p:nvGrpSpPr>
          <p:grpSpPr>
            <a:xfrm>
              <a:off x="5157330" y="2790633"/>
              <a:ext cx="1988191" cy="1820411"/>
              <a:chOff x="1048623" y="2572520"/>
              <a:chExt cx="1988191" cy="1820411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DBCA73B-7524-4D38-B6FF-D7FDC2A0F751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402164F-20EA-46DE-9FE0-D33C425D15B6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0D43D56-632F-4F9E-A4DE-6CE2E0FCE761}"/>
                </a:ext>
              </a:extLst>
            </p:cNvPr>
            <p:cNvGrpSpPr/>
            <p:nvPr/>
          </p:nvGrpSpPr>
          <p:grpSpPr>
            <a:xfrm>
              <a:off x="7286384" y="2780404"/>
              <a:ext cx="1988191" cy="1820411"/>
              <a:chOff x="1048623" y="2572520"/>
              <a:chExt cx="1988191" cy="1820411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4E57699-06FB-4A1B-9075-8A9D890CB5D0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592B68C-C993-4441-8599-7D229865735F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D37D91C-5596-4739-A107-1CE01E35D3A1}"/>
                </a:ext>
              </a:extLst>
            </p:cNvPr>
            <p:cNvGrpSpPr/>
            <p:nvPr/>
          </p:nvGrpSpPr>
          <p:grpSpPr>
            <a:xfrm>
              <a:off x="9415438" y="2790633"/>
              <a:ext cx="1988191" cy="1820411"/>
              <a:chOff x="1048623" y="2572520"/>
              <a:chExt cx="1988191" cy="1820411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B88A848-1610-4947-B81D-60587EC87024}"/>
                  </a:ext>
                </a:extLst>
              </p:cNvPr>
              <p:cNvSpPr/>
              <p:nvPr/>
            </p:nvSpPr>
            <p:spPr>
              <a:xfrm>
                <a:off x="1048623" y="2572520"/>
                <a:ext cx="1988191" cy="182041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DEF4B0C-122F-4A89-8A6D-2B2D574C23C4}"/>
                  </a:ext>
                </a:extLst>
              </p:cNvPr>
              <p:cNvSpPr/>
              <p:nvPr/>
            </p:nvSpPr>
            <p:spPr>
              <a:xfrm>
                <a:off x="1144397" y="2662054"/>
                <a:ext cx="1796642" cy="16413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래픽 20" descr="클립보드 단색으로 채워진">
              <a:extLst>
                <a:ext uri="{FF2B5EF4-FFF2-40B4-BE49-F238E27FC236}">
                  <a16:creationId xmlns:a16="http://schemas.microsoft.com/office/drawing/2014/main" id="{38563D4F-D0E6-48EB-9288-D52B5F2DF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372" y="3126483"/>
              <a:ext cx="1141216" cy="11412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BAFD1F-CADB-4199-8EF4-D3FC8BE12BC3}"/>
                </a:ext>
              </a:extLst>
            </p:cNvPr>
            <p:cNvSpPr txBox="1"/>
            <p:nvPr/>
          </p:nvSpPr>
          <p:spPr>
            <a:xfrm>
              <a:off x="1499714" y="4857360"/>
              <a:ext cx="96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개요</a:t>
              </a:r>
            </a:p>
          </p:txBody>
        </p:sp>
        <p:pic>
          <p:nvPicPr>
            <p:cNvPr id="26" name="그래픽 25" descr="톱니바퀴 단색으로 채워진">
              <a:extLst>
                <a:ext uri="{FF2B5EF4-FFF2-40B4-BE49-F238E27FC236}">
                  <a16:creationId xmlns:a16="http://schemas.microsoft.com/office/drawing/2014/main" id="{82FDF7C6-6444-4853-89AF-6A908754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433" y="3126483"/>
              <a:ext cx="1126066" cy="112606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8DEF01-E5B4-4FA8-AC56-8BEB266C9CE0}"/>
                </a:ext>
              </a:extLst>
            </p:cNvPr>
            <p:cNvSpPr txBox="1"/>
            <p:nvPr/>
          </p:nvSpPr>
          <p:spPr>
            <a:xfrm>
              <a:off x="3544685" y="4857360"/>
              <a:ext cx="96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2. </a:t>
              </a:r>
              <a:r>
                <a:rPr lang="ko-KR" altLang="en-US"/>
                <a:t>기능</a:t>
              </a:r>
            </a:p>
          </p:txBody>
        </p:sp>
        <p:pic>
          <p:nvPicPr>
            <p:cNvPr id="28" name="그래픽 27" descr="데이터베이스 단색으로 채워진">
              <a:extLst>
                <a:ext uri="{FF2B5EF4-FFF2-40B4-BE49-F238E27FC236}">
                  <a16:creationId xmlns:a16="http://schemas.microsoft.com/office/drawing/2014/main" id="{1F902CA8-C3C2-4A59-AE59-5906F3602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69235" y="3126483"/>
              <a:ext cx="1161661" cy="1161661"/>
            </a:xfrm>
            <a:prstGeom prst="rect">
              <a:avLst/>
            </a:prstGeom>
          </p:spPr>
        </p:pic>
        <p:pic>
          <p:nvPicPr>
            <p:cNvPr id="30" name="그래픽 29" descr="UI UX 단색으로 채워진">
              <a:extLst>
                <a:ext uri="{FF2B5EF4-FFF2-40B4-BE49-F238E27FC236}">
                  <a16:creationId xmlns:a16="http://schemas.microsoft.com/office/drawing/2014/main" id="{3E487D8C-407C-4BBD-A906-3EF4F61C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2774" y="3032734"/>
              <a:ext cx="1255410" cy="1255410"/>
            </a:xfrm>
            <a:prstGeom prst="rect">
              <a:avLst/>
            </a:prstGeom>
          </p:spPr>
        </p:pic>
        <p:pic>
          <p:nvPicPr>
            <p:cNvPr id="46" name="그래픽 45" descr="원형 순서도 단색으로 채워진">
              <a:extLst>
                <a:ext uri="{FF2B5EF4-FFF2-40B4-BE49-F238E27FC236}">
                  <a16:creationId xmlns:a16="http://schemas.microsoft.com/office/drawing/2014/main" id="{A7372984-855D-4E88-93F9-FD38A981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16766" y="3032734"/>
              <a:ext cx="1222923" cy="122292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805DE2-8914-48F3-A609-58BD8A23EFFD}"/>
                </a:ext>
              </a:extLst>
            </p:cNvPr>
            <p:cNvSpPr txBox="1"/>
            <p:nvPr/>
          </p:nvSpPr>
          <p:spPr>
            <a:xfrm>
              <a:off x="5551182" y="4857360"/>
              <a:ext cx="123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3. DB</a:t>
              </a:r>
              <a:r>
                <a:rPr lang="ko-KR" altLang="en-US"/>
                <a:t> 설계</a:t>
              </a:r>
              <a:endParaRPr lang="en-US" altLang="ko-KR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F1A4D3-59EB-4081-83A0-E0821BE62B75}"/>
                </a:ext>
              </a:extLst>
            </p:cNvPr>
            <p:cNvSpPr txBox="1"/>
            <p:nvPr/>
          </p:nvSpPr>
          <p:spPr>
            <a:xfrm>
              <a:off x="7787883" y="4857360"/>
              <a:ext cx="1120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4. UI</a:t>
              </a:r>
              <a:r>
                <a:rPr lang="ko-KR" altLang="en-US"/>
                <a:t> 설계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F771BF-F977-46DE-83A5-80E3A582591F}"/>
                </a:ext>
              </a:extLst>
            </p:cNvPr>
            <p:cNvSpPr txBox="1"/>
            <p:nvPr/>
          </p:nvSpPr>
          <p:spPr>
            <a:xfrm>
              <a:off x="9909482" y="4857360"/>
              <a:ext cx="96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5. UML</a:t>
              </a:r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A50C4-A33C-4358-B5EA-12FDFF239EF1}"/>
                </a:ext>
              </a:extLst>
            </p:cNvPr>
            <p:cNvSpPr txBox="1"/>
            <p:nvPr/>
          </p:nvSpPr>
          <p:spPr>
            <a:xfrm>
              <a:off x="5701132" y="5225913"/>
              <a:ext cx="151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E-R </a:t>
              </a:r>
              <a:r>
                <a:rPr lang="ko-KR" altLang="en-US" sz="1400"/>
                <a:t>다이어그램</a:t>
              </a:r>
              <a:endParaRPr lang="en-US" altLang="ko-KR" sz="14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CDDDFE-8D9D-4EB6-BF02-8FA868C4A7B7}"/>
                </a:ext>
              </a:extLst>
            </p:cNvPr>
            <p:cNvSpPr txBox="1"/>
            <p:nvPr/>
          </p:nvSpPr>
          <p:spPr>
            <a:xfrm>
              <a:off x="5701132" y="5548191"/>
              <a:ext cx="1600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</a:t>
              </a:r>
              <a:r>
                <a:rPr lang="ko-KR" altLang="en-US" sz="1400"/>
                <a:t>테이블 명세서</a:t>
              </a:r>
              <a:endParaRPr lang="en-US" altLang="ko-KR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65FB8A-E2B3-4617-BE5D-5A5FCFF0072D}"/>
                </a:ext>
              </a:extLst>
            </p:cNvPr>
            <p:cNvSpPr txBox="1"/>
            <p:nvPr/>
          </p:nvSpPr>
          <p:spPr>
            <a:xfrm>
              <a:off x="7943397" y="5225913"/>
              <a:ext cx="1235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</a:t>
              </a:r>
              <a:r>
                <a:rPr lang="ko-KR" altLang="en-US" sz="1400"/>
                <a:t>도서 관리 </a:t>
              </a:r>
              <a:r>
                <a:rPr lang="en-US" altLang="ko-KR" sz="1400"/>
                <a:t>UI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45C7FB-B4DD-47FF-89FA-4DF9FFABB163}"/>
                </a:ext>
              </a:extLst>
            </p:cNvPr>
            <p:cNvSpPr txBox="1"/>
            <p:nvPr/>
          </p:nvSpPr>
          <p:spPr>
            <a:xfrm>
              <a:off x="7943397" y="5537570"/>
              <a:ext cx="1235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</a:t>
              </a:r>
              <a:r>
                <a:rPr lang="ko-KR" altLang="en-US" sz="1400"/>
                <a:t>회원 관리 </a:t>
              </a:r>
              <a:r>
                <a:rPr lang="en-US" altLang="ko-KR" sz="1400"/>
                <a:t>UI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20E760-0B55-4FEA-9498-064C4D742FBE}"/>
                </a:ext>
              </a:extLst>
            </p:cNvPr>
            <p:cNvSpPr txBox="1"/>
            <p:nvPr/>
          </p:nvSpPr>
          <p:spPr>
            <a:xfrm>
              <a:off x="7943396" y="5827761"/>
              <a:ext cx="1235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</a:t>
              </a:r>
              <a:r>
                <a:rPr lang="ko-KR" altLang="en-US" sz="1400"/>
                <a:t>대출 관리 </a:t>
              </a:r>
              <a:r>
                <a:rPr lang="en-US" altLang="ko-KR" sz="1400"/>
                <a:t>UI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B92769E-5BF8-41D1-8F9F-9F7176C13B63}"/>
                </a:ext>
              </a:extLst>
            </p:cNvPr>
            <p:cNvSpPr txBox="1"/>
            <p:nvPr/>
          </p:nvSpPr>
          <p:spPr>
            <a:xfrm>
              <a:off x="7943396" y="6127669"/>
              <a:ext cx="1235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</a:t>
              </a:r>
              <a:r>
                <a:rPr lang="ko-KR" altLang="en-US" sz="1400"/>
                <a:t>반납 관리 </a:t>
              </a:r>
              <a:r>
                <a:rPr lang="en-US" altLang="ko-KR" sz="1400"/>
                <a:t>UI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FE920F-141E-4884-B4DE-DBE1DC9D351F}"/>
                </a:ext>
              </a:extLst>
            </p:cNvPr>
            <p:cNvSpPr txBox="1"/>
            <p:nvPr/>
          </p:nvSpPr>
          <p:spPr>
            <a:xfrm>
              <a:off x="10074584" y="5221951"/>
              <a:ext cx="167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- </a:t>
              </a:r>
              <a:r>
                <a:rPr lang="ko-KR" altLang="en-US" sz="1400"/>
                <a:t>클래스 다이어그램</a:t>
              </a:r>
              <a:endParaRPr lang="en-US" altLang="ko-KR" sz="1400"/>
            </a:p>
          </p:txBody>
        </p:sp>
      </p:grpSp>
    </p:spTree>
    <p:extLst>
      <p:ext uri="{BB962C8B-B14F-4D97-AF65-F5344CB8AC3E}">
        <p14:creationId xmlns:p14="http://schemas.microsoft.com/office/powerpoint/2010/main" val="1672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99EA-AB2C-46AA-B2EC-2EA253A2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 descr="서적 단색으로 채워진">
            <a:extLst>
              <a:ext uri="{FF2B5EF4-FFF2-40B4-BE49-F238E27FC236}">
                <a16:creationId xmlns:a16="http://schemas.microsoft.com/office/drawing/2014/main" id="{2F33A0BC-6553-409E-ADBC-D9B52291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131" y="2600131"/>
            <a:ext cx="1657738" cy="1657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97F6-C0F0-4373-846D-9EF0BD8D8665}"/>
              </a:ext>
            </a:extLst>
          </p:cNvPr>
          <p:cNvSpPr txBox="1"/>
          <p:nvPr/>
        </p:nvSpPr>
        <p:spPr>
          <a:xfrm>
            <a:off x="4464163" y="4622334"/>
            <a:ext cx="326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도서를 관리할 수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418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2B0D-4E1F-4AE0-A705-9F35BAAB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기능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67374C-8E6A-4DBB-9993-93A462CE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174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4F6D36-CDC2-4C1F-9203-BD4B031B3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15734"/>
              </p:ext>
            </p:extLst>
          </p:nvPr>
        </p:nvGraphicFramePr>
        <p:xfrm>
          <a:off x="989399" y="1880622"/>
          <a:ext cx="8314936" cy="3912051"/>
        </p:xfrm>
        <a:graphic>
          <a:graphicData uri="http://schemas.openxmlformats.org/drawingml/2006/table">
            <a:tbl>
              <a:tblPr/>
              <a:tblGrid>
                <a:gridCol w="1333425">
                  <a:extLst>
                    <a:ext uri="{9D8B030D-6E8A-4147-A177-3AD203B41FA5}">
                      <a16:colId xmlns:a16="http://schemas.microsoft.com/office/drawing/2014/main" val="634176528"/>
                    </a:ext>
                  </a:extLst>
                </a:gridCol>
                <a:gridCol w="1333425">
                  <a:extLst>
                    <a:ext uri="{9D8B030D-6E8A-4147-A177-3AD203B41FA5}">
                      <a16:colId xmlns:a16="http://schemas.microsoft.com/office/drawing/2014/main" val="4267017085"/>
                    </a:ext>
                  </a:extLst>
                </a:gridCol>
                <a:gridCol w="2080317">
                  <a:extLst>
                    <a:ext uri="{9D8B030D-6E8A-4147-A177-3AD203B41FA5}">
                      <a16:colId xmlns:a16="http://schemas.microsoft.com/office/drawing/2014/main" val="1034128147"/>
                    </a:ext>
                  </a:extLst>
                </a:gridCol>
                <a:gridCol w="3567769">
                  <a:extLst>
                    <a:ext uri="{9D8B030D-6E8A-4147-A177-3AD203B41FA5}">
                      <a16:colId xmlns:a16="http://schemas.microsoft.com/office/drawing/2014/main" val="3358583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세부기능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79334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도서등록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등록한다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892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도서수정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수정한다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771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1.1.3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도서검색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검색한다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501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1.1.4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도서삭제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도서의 정보를 삭제한다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541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회원등록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등록한다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808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회원수정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수정한다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841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1.2.3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회원검색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검색한다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875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1.2.4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회원삭제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관리할 회원의 정보를 삭제한다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36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대출할 회원의 정보를 처리한다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53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대출조회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대출한 회원의 정보를 조회한다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94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반납관리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1.4.1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반납할 회원의 정보를 처리한다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2184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1.4.2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반납조회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반납한 회원의 정보를 조회한다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982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673EB2D-7EE1-4BFD-A377-764F415A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174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13A4-43F4-4CFC-8971-FF763E47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DB </a:t>
            </a:r>
            <a:r>
              <a:rPr lang="ko-KR" altLang="en-US"/>
              <a:t>설계</a:t>
            </a:r>
            <a:r>
              <a:rPr lang="en-US" altLang="ko-KR"/>
              <a:t>: E-R </a:t>
            </a:r>
            <a:r>
              <a:rPr lang="ko-KR" altLang="en-US"/>
              <a:t>다이어그램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B2B375-4182-4E2D-99B6-529DFCEF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31" y="20133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0C2D13-FAAD-49F8-9407-A0B1798163AD}"/>
              </a:ext>
            </a:extLst>
          </p:cNvPr>
          <p:cNvSpPr/>
          <p:nvPr/>
        </p:nvSpPr>
        <p:spPr>
          <a:xfrm>
            <a:off x="2907388" y="3111109"/>
            <a:ext cx="880844" cy="3439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4C4EAA20-45ED-4C3B-8A5A-1D14F1602B16}"/>
              </a:ext>
            </a:extLst>
          </p:cNvPr>
          <p:cNvSpPr/>
          <p:nvPr/>
        </p:nvSpPr>
        <p:spPr>
          <a:xfrm>
            <a:off x="5442261" y="3059726"/>
            <a:ext cx="1256951" cy="446713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8679F5-D4A8-4246-83DC-6B56E18E6DF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88232" y="3283083"/>
            <a:ext cx="1654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761A16-9E45-45ED-BC7F-2D0888383FD6}"/>
              </a:ext>
            </a:extLst>
          </p:cNvPr>
          <p:cNvSpPr/>
          <p:nvPr/>
        </p:nvSpPr>
        <p:spPr>
          <a:xfrm>
            <a:off x="8353241" y="3111108"/>
            <a:ext cx="880844" cy="3439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A6F28-7E16-43FF-9ECC-28C740B6D30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699212" y="3283082"/>
            <a:ext cx="16540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88C08C7A-CECA-434D-959F-1307F2BA16F6}"/>
              </a:ext>
            </a:extLst>
          </p:cNvPr>
          <p:cNvSpPr/>
          <p:nvPr/>
        </p:nvSpPr>
        <p:spPr>
          <a:xfrm>
            <a:off x="1598705" y="2047804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E08C3D-AB16-4606-B342-7F9E1E41566F}"/>
              </a:ext>
            </a:extLst>
          </p:cNvPr>
          <p:cNvCxnSpPr>
            <a:stCxn id="11" idx="5"/>
          </p:cNvCxnSpPr>
          <p:nvPr/>
        </p:nvCxnSpPr>
        <p:spPr>
          <a:xfrm>
            <a:off x="2429317" y="2362864"/>
            <a:ext cx="478071" cy="74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9AC62A-39FA-4EF3-A9B5-5E82C94A0C81}"/>
              </a:ext>
            </a:extLst>
          </p:cNvPr>
          <p:cNvSpPr txBox="1"/>
          <p:nvPr/>
        </p:nvSpPr>
        <p:spPr>
          <a:xfrm>
            <a:off x="3087751" y="3144582"/>
            <a:ext cx="52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D4543-690F-4922-8EE4-5E4326B73B57}"/>
              </a:ext>
            </a:extLst>
          </p:cNvPr>
          <p:cNvSpPr txBox="1"/>
          <p:nvPr/>
        </p:nvSpPr>
        <p:spPr>
          <a:xfrm>
            <a:off x="8533604" y="3144581"/>
            <a:ext cx="52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회원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CC4A9-4F59-4C07-8DC9-F5DEB6D6DB7A}"/>
              </a:ext>
            </a:extLst>
          </p:cNvPr>
          <p:cNvSpPr txBox="1"/>
          <p:nvPr/>
        </p:nvSpPr>
        <p:spPr>
          <a:xfrm>
            <a:off x="5842401" y="3144581"/>
            <a:ext cx="52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20E713B-2BB2-45FE-8408-88CB0C7CBA19}"/>
              </a:ext>
            </a:extLst>
          </p:cNvPr>
          <p:cNvSpPr/>
          <p:nvPr/>
        </p:nvSpPr>
        <p:spPr>
          <a:xfrm>
            <a:off x="638166" y="2579456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5B4FB4-1CB3-4EBD-A877-366ECAA3DFCB}"/>
              </a:ext>
            </a:extLst>
          </p:cNvPr>
          <p:cNvSpPr/>
          <p:nvPr/>
        </p:nvSpPr>
        <p:spPr>
          <a:xfrm>
            <a:off x="280236" y="3270498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D2448-BB3C-4C91-9697-BB436F844823}"/>
              </a:ext>
            </a:extLst>
          </p:cNvPr>
          <p:cNvSpPr/>
          <p:nvPr/>
        </p:nvSpPr>
        <p:spPr>
          <a:xfrm>
            <a:off x="766797" y="3961540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9F9C12-FDFF-450B-BECF-DC712DB2E31A}"/>
              </a:ext>
            </a:extLst>
          </p:cNvPr>
          <p:cNvSpPr/>
          <p:nvPr/>
        </p:nvSpPr>
        <p:spPr>
          <a:xfrm>
            <a:off x="1739920" y="4665162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123BF13-EB63-4EC5-BFCA-8CBB66843DF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1611289" y="2764014"/>
            <a:ext cx="1296098" cy="40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ACE23C-BFE3-4CD3-B2EB-C935B3B8562A}"/>
              </a:ext>
            </a:extLst>
          </p:cNvPr>
          <p:cNvCxnSpPr>
            <a:cxnSpLocks/>
            <a:stCxn id="17" idx="6"/>
            <a:endCxn id="6" idx="1"/>
          </p:cNvCxnSpPr>
          <p:nvPr/>
        </p:nvCxnSpPr>
        <p:spPr>
          <a:xfrm flipV="1">
            <a:off x="1253359" y="3283083"/>
            <a:ext cx="1654029" cy="171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7A8639-375D-4058-8C7E-472ACDAF2CEB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739920" y="3412234"/>
            <a:ext cx="1167467" cy="73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12CF96-8CED-493E-BBBE-7E812404100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226482" y="3467641"/>
            <a:ext cx="872105" cy="1197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B0473D6-F040-4EEF-A0E5-4617D681A6EE}"/>
              </a:ext>
            </a:extLst>
          </p:cNvPr>
          <p:cNvSpPr/>
          <p:nvPr/>
        </p:nvSpPr>
        <p:spPr>
          <a:xfrm>
            <a:off x="4477527" y="2044082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FCB5B0-C7E8-4746-A896-FD52ED511C3B}"/>
              </a:ext>
            </a:extLst>
          </p:cNvPr>
          <p:cNvSpPr/>
          <p:nvPr/>
        </p:nvSpPr>
        <p:spPr>
          <a:xfrm>
            <a:off x="5584175" y="2013358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7D33C8-0E11-4432-A4BB-191E60CEC413}"/>
              </a:ext>
            </a:extLst>
          </p:cNvPr>
          <p:cNvSpPr/>
          <p:nvPr/>
        </p:nvSpPr>
        <p:spPr>
          <a:xfrm>
            <a:off x="6762129" y="2044082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E02D8-D174-4B8C-AD43-186DCCDA449C}"/>
              </a:ext>
            </a:extLst>
          </p:cNvPr>
          <p:cNvSpPr/>
          <p:nvPr/>
        </p:nvSpPr>
        <p:spPr>
          <a:xfrm>
            <a:off x="4964088" y="4106906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5CD7597-9FC5-4B7D-80C1-5A944A2DD622}"/>
              </a:ext>
            </a:extLst>
          </p:cNvPr>
          <p:cNvSpPr/>
          <p:nvPr/>
        </p:nvSpPr>
        <p:spPr>
          <a:xfrm>
            <a:off x="6212650" y="4106906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9CBEB4-4C97-4F8B-A1B6-22775891E75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4964089" y="2413198"/>
            <a:ext cx="801673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B1B1F9B-7D5A-476A-BCFC-7A8622EC40F0}"/>
              </a:ext>
            </a:extLst>
          </p:cNvPr>
          <p:cNvCxnSpPr>
            <a:cxnSpLocks/>
            <a:stCxn id="25" idx="4"/>
            <a:endCxn id="7" idx="0"/>
          </p:cNvCxnSpPr>
          <p:nvPr/>
        </p:nvCxnSpPr>
        <p:spPr>
          <a:xfrm>
            <a:off x="6070737" y="2382474"/>
            <a:ext cx="0" cy="67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1CBAB3-655F-4059-9359-F6E6816E8EE3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6392447" y="2413198"/>
            <a:ext cx="856244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1B94E38-D605-4346-90FE-4030CD3F73DD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450650" y="3412232"/>
            <a:ext cx="360028" cy="69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AD7DC03-8CC4-4AC3-9CBC-FD076262BB7F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423774" y="3369070"/>
            <a:ext cx="275438" cy="73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C9609EB-03E4-420A-97F8-4ED34D35B800}"/>
              </a:ext>
            </a:extLst>
          </p:cNvPr>
          <p:cNvSpPr/>
          <p:nvPr/>
        </p:nvSpPr>
        <p:spPr>
          <a:xfrm>
            <a:off x="9228391" y="2044082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249BD7D-216D-41DA-946D-A5A45563D173}"/>
              </a:ext>
            </a:extLst>
          </p:cNvPr>
          <p:cNvSpPr/>
          <p:nvPr/>
        </p:nvSpPr>
        <p:spPr>
          <a:xfrm>
            <a:off x="10229477" y="2579456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EE88A01-45EF-4E98-8B1A-7B44A681A49F}"/>
              </a:ext>
            </a:extLst>
          </p:cNvPr>
          <p:cNvSpPr/>
          <p:nvPr/>
        </p:nvSpPr>
        <p:spPr>
          <a:xfrm>
            <a:off x="10229477" y="3455056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08EE702-CE37-44E9-83DB-3BA744AF92FC}"/>
              </a:ext>
            </a:extLst>
          </p:cNvPr>
          <p:cNvSpPr/>
          <p:nvPr/>
        </p:nvSpPr>
        <p:spPr>
          <a:xfrm>
            <a:off x="9228391" y="4167401"/>
            <a:ext cx="973123" cy="36911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1517283-E3BA-42BF-A379-00C2C14B8334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 flipH="1">
            <a:off x="8793663" y="2413198"/>
            <a:ext cx="921290" cy="69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213A9B-3C5F-4070-B691-6D20A25BD049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9234085" y="2894516"/>
            <a:ext cx="1137903" cy="388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587A444-D280-4661-8DA3-3A9AF93656EE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9228391" y="3412232"/>
            <a:ext cx="1001086" cy="22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302C80F-ACBA-4F2E-8303-4C18A532FF1B}"/>
              </a:ext>
            </a:extLst>
          </p:cNvPr>
          <p:cNvCxnSpPr>
            <a:cxnSpLocks/>
            <a:stCxn id="37" idx="0"/>
            <a:endCxn id="9" idx="2"/>
          </p:cNvCxnSpPr>
          <p:nvPr/>
        </p:nvCxnSpPr>
        <p:spPr>
          <a:xfrm flipH="1" flipV="1">
            <a:off x="8793663" y="3455056"/>
            <a:ext cx="921290" cy="71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7C23B3-A8CE-4E60-8A51-657203683618}"/>
              </a:ext>
            </a:extLst>
          </p:cNvPr>
          <p:cNvSpPr txBox="1"/>
          <p:nvPr/>
        </p:nvSpPr>
        <p:spPr>
          <a:xfrm>
            <a:off x="1862361" y="2105529"/>
            <a:ext cx="46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/>
              <a:t>isbn</a:t>
            </a:r>
            <a:endParaRPr lang="ko-KR" altLang="en-US" sz="1000" u="sn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FD5F90-1425-46BF-B2B1-6C7781475168}"/>
              </a:ext>
            </a:extLst>
          </p:cNvPr>
          <p:cNvSpPr txBox="1"/>
          <p:nvPr/>
        </p:nvSpPr>
        <p:spPr>
          <a:xfrm>
            <a:off x="892487" y="2639042"/>
            <a:ext cx="520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제목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F7F687-78DA-46A1-8233-2DB7FC670BDC}"/>
              </a:ext>
            </a:extLst>
          </p:cNvPr>
          <p:cNvSpPr txBox="1"/>
          <p:nvPr/>
        </p:nvSpPr>
        <p:spPr>
          <a:xfrm>
            <a:off x="541518" y="3331945"/>
            <a:ext cx="520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저자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906DFE-7D91-4652-9D82-45FA1AF8BED7}"/>
              </a:ext>
            </a:extLst>
          </p:cNvPr>
          <p:cNvSpPr txBox="1"/>
          <p:nvPr/>
        </p:nvSpPr>
        <p:spPr>
          <a:xfrm>
            <a:off x="960620" y="4022987"/>
            <a:ext cx="578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출판사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60540B-B40D-4338-B75D-D9DC387BA78C}"/>
              </a:ext>
            </a:extLst>
          </p:cNvPr>
          <p:cNvSpPr txBox="1"/>
          <p:nvPr/>
        </p:nvSpPr>
        <p:spPr>
          <a:xfrm>
            <a:off x="6896438" y="2105528"/>
            <a:ext cx="70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회원번호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9BDCFA-E85D-4333-AD42-266E536BEF49}"/>
              </a:ext>
            </a:extLst>
          </p:cNvPr>
          <p:cNvSpPr txBox="1"/>
          <p:nvPr/>
        </p:nvSpPr>
        <p:spPr>
          <a:xfrm>
            <a:off x="5871813" y="2074805"/>
            <a:ext cx="46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isbn</a:t>
            </a:r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B0646-F589-4157-A83B-D192EEDA6506}"/>
              </a:ext>
            </a:extLst>
          </p:cNvPr>
          <p:cNvSpPr txBox="1"/>
          <p:nvPr/>
        </p:nvSpPr>
        <p:spPr>
          <a:xfrm>
            <a:off x="5150272" y="4167401"/>
            <a:ext cx="578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대여일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45D93-C695-4C50-BEC9-8A3AC542B92C}"/>
              </a:ext>
            </a:extLst>
          </p:cNvPr>
          <p:cNvSpPr txBox="1"/>
          <p:nvPr/>
        </p:nvSpPr>
        <p:spPr>
          <a:xfrm>
            <a:off x="6409966" y="4167400"/>
            <a:ext cx="578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반납일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DE4311-65AE-43D8-9F04-84FBE1F7DA51}"/>
              </a:ext>
            </a:extLst>
          </p:cNvPr>
          <p:cNvSpPr txBox="1"/>
          <p:nvPr/>
        </p:nvSpPr>
        <p:spPr>
          <a:xfrm>
            <a:off x="9376683" y="2107362"/>
            <a:ext cx="70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/>
              <a:t>회원번호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E4BC77-2536-4206-95E8-2BCDD0F01C20}"/>
              </a:ext>
            </a:extLst>
          </p:cNvPr>
          <p:cNvSpPr txBox="1"/>
          <p:nvPr/>
        </p:nvSpPr>
        <p:spPr>
          <a:xfrm>
            <a:off x="10363787" y="3518007"/>
            <a:ext cx="70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전화번호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145B8-EF82-48CF-A400-992764817A9C}"/>
              </a:ext>
            </a:extLst>
          </p:cNvPr>
          <p:cNvSpPr txBox="1"/>
          <p:nvPr/>
        </p:nvSpPr>
        <p:spPr>
          <a:xfrm>
            <a:off x="1999279" y="4726609"/>
            <a:ext cx="520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분류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8BE54-950C-400A-84E1-6680725432EC}"/>
              </a:ext>
            </a:extLst>
          </p:cNvPr>
          <p:cNvSpPr txBox="1"/>
          <p:nvPr/>
        </p:nvSpPr>
        <p:spPr>
          <a:xfrm>
            <a:off x="10513305" y="2639041"/>
            <a:ext cx="520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6270C-4C1B-49F5-8B58-60D30EC0A9A5}"/>
              </a:ext>
            </a:extLst>
          </p:cNvPr>
          <p:cNvSpPr txBox="1"/>
          <p:nvPr/>
        </p:nvSpPr>
        <p:spPr>
          <a:xfrm>
            <a:off x="9468874" y="4229801"/>
            <a:ext cx="520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48FD81-AB2C-44CE-957E-485920BF753C}"/>
              </a:ext>
            </a:extLst>
          </p:cNvPr>
          <p:cNvSpPr txBox="1"/>
          <p:nvPr/>
        </p:nvSpPr>
        <p:spPr>
          <a:xfrm>
            <a:off x="4605126" y="2107362"/>
            <a:ext cx="70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/>
              <a:t>대여번호</a:t>
            </a:r>
          </a:p>
        </p:txBody>
      </p:sp>
    </p:spTree>
    <p:extLst>
      <p:ext uri="{BB962C8B-B14F-4D97-AF65-F5344CB8AC3E}">
        <p14:creationId xmlns:p14="http://schemas.microsoft.com/office/powerpoint/2010/main" val="338736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D022-B5C6-4CA4-8D0E-4848CC03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DB </a:t>
            </a:r>
            <a:r>
              <a:rPr lang="ko-KR" altLang="en-US"/>
              <a:t>설계</a:t>
            </a:r>
            <a:r>
              <a:rPr lang="en-US" altLang="ko-KR"/>
              <a:t>: </a:t>
            </a:r>
            <a:r>
              <a:rPr lang="ko-KR" altLang="en-US"/>
              <a:t>테이블 명세서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BFA021-0999-40D4-BC43-B82C4D93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AD4EAB-8D1E-4425-9F49-52B91B324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79788"/>
              </p:ext>
            </p:extLst>
          </p:nvPr>
        </p:nvGraphicFramePr>
        <p:xfrm>
          <a:off x="1111739" y="1985517"/>
          <a:ext cx="3192842" cy="902781"/>
        </p:xfrm>
        <a:graphic>
          <a:graphicData uri="http://schemas.openxmlformats.org/drawingml/2006/table">
            <a:tbl>
              <a:tblPr/>
              <a:tblGrid>
                <a:gridCol w="1153273">
                  <a:extLst>
                    <a:ext uri="{9D8B030D-6E8A-4147-A177-3AD203B41FA5}">
                      <a16:colId xmlns:a16="http://schemas.microsoft.com/office/drawing/2014/main" val="1080477184"/>
                    </a:ext>
                  </a:extLst>
                </a:gridCol>
                <a:gridCol w="2039569">
                  <a:extLst>
                    <a:ext uri="{9D8B030D-6E8A-4147-A177-3AD203B41FA5}">
                      <a16:colId xmlns:a16="http://schemas.microsoft.com/office/drawing/2014/main" val="2902813938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Bookrent_DB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02278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12374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50089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D3A904D-2F5C-4CFC-974C-30A08669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15A7FB-56A7-4EB7-84D9-7CE6F6EC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93927"/>
              </p:ext>
            </p:extLst>
          </p:nvPr>
        </p:nvGraphicFramePr>
        <p:xfrm>
          <a:off x="1111739" y="3360738"/>
          <a:ext cx="4890135" cy="1805562"/>
        </p:xfrm>
        <a:graphic>
          <a:graphicData uri="http://schemas.openxmlformats.org/drawingml/2006/table">
            <a:tbl>
              <a:tblPr/>
              <a:tblGrid>
                <a:gridCol w="581406">
                  <a:extLst>
                    <a:ext uri="{9D8B030D-6E8A-4147-A177-3AD203B41FA5}">
                      <a16:colId xmlns:a16="http://schemas.microsoft.com/office/drawing/2014/main" val="444293948"/>
                    </a:ext>
                  </a:extLst>
                </a:gridCol>
                <a:gridCol w="832993">
                  <a:extLst>
                    <a:ext uri="{9D8B030D-6E8A-4147-A177-3AD203B41FA5}">
                      <a16:colId xmlns:a16="http://schemas.microsoft.com/office/drawing/2014/main" val="983907963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739225520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1139986134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1385683670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391163413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7430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75863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5231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04526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07682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7438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4FF3974F-84B2-4FA4-B828-6684F158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280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4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D160-E0CB-40A2-B5F6-3729CA85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DB </a:t>
            </a:r>
            <a:r>
              <a:rPr lang="ko-KR" altLang="en-US"/>
              <a:t>설계</a:t>
            </a:r>
            <a:r>
              <a:rPr lang="en-US" altLang="ko-KR"/>
              <a:t>: </a:t>
            </a:r>
            <a:r>
              <a:rPr lang="ko-KR" altLang="en-US"/>
              <a:t>테이블 명세서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CD5999-A4F9-40C4-9996-263E7CED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8A486-EC61-4B5A-954D-3D22460C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6B7E02-A94B-4214-BE86-1A44293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67268"/>
              </p:ext>
            </p:extLst>
          </p:nvPr>
        </p:nvGraphicFramePr>
        <p:xfrm>
          <a:off x="1186384" y="1985517"/>
          <a:ext cx="3171012" cy="902781"/>
        </p:xfrm>
        <a:graphic>
          <a:graphicData uri="http://schemas.openxmlformats.org/drawingml/2006/table">
            <a:tbl>
              <a:tblPr/>
              <a:tblGrid>
                <a:gridCol w="1145388">
                  <a:extLst>
                    <a:ext uri="{9D8B030D-6E8A-4147-A177-3AD203B41FA5}">
                      <a16:colId xmlns:a16="http://schemas.microsoft.com/office/drawing/2014/main" val="99079060"/>
                    </a:ext>
                  </a:extLst>
                </a:gridCol>
                <a:gridCol w="2025624">
                  <a:extLst>
                    <a:ext uri="{9D8B030D-6E8A-4147-A177-3AD203B41FA5}">
                      <a16:colId xmlns:a16="http://schemas.microsoft.com/office/drawing/2014/main" val="3049307483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Bookrent_DB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43846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29495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8052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F214DF0-EB0B-4611-A20B-8030EACE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A08F85C-F98B-4656-89E2-C5C33F398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03151"/>
              </p:ext>
            </p:extLst>
          </p:nvPr>
        </p:nvGraphicFramePr>
        <p:xfrm>
          <a:off x="1186384" y="3360738"/>
          <a:ext cx="4890135" cy="1504635"/>
        </p:xfrm>
        <a:graphic>
          <a:graphicData uri="http://schemas.openxmlformats.org/drawingml/2006/table">
            <a:tbl>
              <a:tblPr/>
              <a:tblGrid>
                <a:gridCol w="581406">
                  <a:extLst>
                    <a:ext uri="{9D8B030D-6E8A-4147-A177-3AD203B41FA5}">
                      <a16:colId xmlns:a16="http://schemas.microsoft.com/office/drawing/2014/main" val="2975413708"/>
                    </a:ext>
                  </a:extLst>
                </a:gridCol>
                <a:gridCol w="832993">
                  <a:extLst>
                    <a:ext uri="{9D8B030D-6E8A-4147-A177-3AD203B41FA5}">
                      <a16:colId xmlns:a16="http://schemas.microsoft.com/office/drawing/2014/main" val="3433959136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3046895683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1178324360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2311852386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53875646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66656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6384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9339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33291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977414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3338D48D-AB5E-4B8A-A8F9-286622C4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2954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519A010-DC08-4016-8E29-C4A41D3BB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D7C3666-D1B2-4B37-948F-0B15ACC3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669" y="1807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BD47E4AC-306C-4FFD-BD4B-69D045DA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280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E690-44E6-471A-BDF8-F3FA1FD0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DB </a:t>
            </a:r>
            <a:r>
              <a:rPr lang="ko-KR" altLang="en-US"/>
              <a:t>설계</a:t>
            </a:r>
            <a:r>
              <a:rPr lang="en-US" altLang="ko-KR"/>
              <a:t>: </a:t>
            </a:r>
            <a:r>
              <a:rPr lang="ko-KR" altLang="en-US"/>
              <a:t>테이블 명세서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1A7EFA-6E12-467C-8940-F2C7C6C7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8F005E-2BAF-445B-9942-FAF17C46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78953"/>
              </p:ext>
            </p:extLst>
          </p:nvPr>
        </p:nvGraphicFramePr>
        <p:xfrm>
          <a:off x="1064045" y="1987514"/>
          <a:ext cx="3181384" cy="902781"/>
        </p:xfrm>
        <a:graphic>
          <a:graphicData uri="http://schemas.openxmlformats.org/drawingml/2006/table">
            <a:tbl>
              <a:tblPr/>
              <a:tblGrid>
                <a:gridCol w="1149136">
                  <a:extLst>
                    <a:ext uri="{9D8B030D-6E8A-4147-A177-3AD203B41FA5}">
                      <a16:colId xmlns:a16="http://schemas.microsoft.com/office/drawing/2014/main" val="3938755750"/>
                    </a:ext>
                  </a:extLst>
                </a:gridCol>
                <a:gridCol w="2032248">
                  <a:extLst>
                    <a:ext uri="{9D8B030D-6E8A-4147-A177-3AD203B41FA5}">
                      <a16:colId xmlns:a16="http://schemas.microsoft.com/office/drawing/2014/main" val="72088008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Bookrent_DB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11651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Name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62415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70148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4BB53DF-8E9F-4962-8107-B5415A047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132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8B49A7D-B896-46B0-8653-B29B6B4A5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8401"/>
              </p:ext>
            </p:extLst>
          </p:nvPr>
        </p:nvGraphicFramePr>
        <p:xfrm>
          <a:off x="1064045" y="3369684"/>
          <a:ext cx="4890135" cy="1805562"/>
        </p:xfrm>
        <a:graphic>
          <a:graphicData uri="http://schemas.openxmlformats.org/drawingml/2006/table">
            <a:tbl>
              <a:tblPr/>
              <a:tblGrid>
                <a:gridCol w="581406">
                  <a:extLst>
                    <a:ext uri="{9D8B030D-6E8A-4147-A177-3AD203B41FA5}">
                      <a16:colId xmlns:a16="http://schemas.microsoft.com/office/drawing/2014/main" val="158393833"/>
                    </a:ext>
                  </a:extLst>
                </a:gridCol>
                <a:gridCol w="832993">
                  <a:extLst>
                    <a:ext uri="{9D8B030D-6E8A-4147-A177-3AD203B41FA5}">
                      <a16:colId xmlns:a16="http://schemas.microsoft.com/office/drawing/2014/main" val="3172821272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3938765410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3271278196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1089014580"/>
                    </a:ext>
                  </a:extLst>
                </a:gridCol>
                <a:gridCol w="868934">
                  <a:extLst>
                    <a:ext uri="{9D8B030D-6E8A-4147-A177-3AD203B41FA5}">
                      <a16:colId xmlns:a16="http://schemas.microsoft.com/office/drawing/2014/main" val="308046404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25524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78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Foreign Key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7823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Foreign Key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81293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rdate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대여일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55365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redate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34102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08BD9975-C7A3-4163-A47E-2BA0AEF0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280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3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E8E8-B9D9-42F7-967C-D74C0EEA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UI </a:t>
            </a:r>
            <a:r>
              <a:rPr lang="ko-KR" altLang="en-US"/>
              <a:t>설계</a:t>
            </a:r>
            <a:r>
              <a:rPr lang="en-US" altLang="ko-KR"/>
              <a:t>: </a:t>
            </a:r>
            <a:r>
              <a:rPr lang="ko-KR" altLang="en-US"/>
              <a:t>도서 관리 </a:t>
            </a:r>
            <a:r>
              <a:rPr lang="en-US" altLang="ko-KR"/>
              <a:t>UI</a:t>
            </a:r>
            <a:endParaRPr lang="ko-KR" altLang="en-US"/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826CD0C-F739-4B36-93EA-B7C47506D796}"/>
              </a:ext>
            </a:extLst>
          </p:cNvPr>
          <p:cNvGrpSpPr/>
          <p:nvPr/>
        </p:nvGrpSpPr>
        <p:grpSpPr>
          <a:xfrm>
            <a:off x="198813" y="1688108"/>
            <a:ext cx="8098970" cy="4881595"/>
            <a:chOff x="1738364" y="1062957"/>
            <a:chExt cx="8098970" cy="4881595"/>
          </a:xfrm>
        </p:grpSpPr>
        <p:sp>
          <p:nvSpPr>
            <p:cNvPr id="18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9777348-BC4B-4201-A09D-77792C32CC6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38364" y="1062957"/>
              <a:ext cx="8098970" cy="48815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9" name="Line">
              <a:extLst>
                <a:ext uri="{FF2B5EF4-FFF2-40B4-BE49-F238E27FC236}">
                  <a16:creationId xmlns:a16="http://schemas.microsoft.com/office/drawing/2014/main" id="{3141DC98-E688-4E63-ADB2-7E6170ABD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8364" y="1356039"/>
              <a:ext cx="809897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EA085B78-D071-4788-93A7-1972F9B10C0F}"/>
                </a:ext>
              </a:extLst>
            </p:cNvPr>
            <p:cNvGrpSpPr/>
            <p:nvPr/>
          </p:nvGrpSpPr>
          <p:grpSpPr>
            <a:xfrm>
              <a:off x="1745225" y="1685291"/>
              <a:ext cx="1315235" cy="318800"/>
              <a:chOff x="6400798" y="288099"/>
              <a:chExt cx="1315235" cy="318800"/>
            </a:xfrm>
          </p:grpSpPr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3F939A32-AC96-41BC-86B5-B213424AF37B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ACF6A5D7-8AF0-49E8-BF19-07F8B124B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DA5B0840-5D73-4F5D-9DB2-483AA4DA2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A16C813C-3558-4CA2-8C0D-5D736C50C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0C36A4D0-5708-44E9-9415-98FC068C9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8C358DEC-42BC-4769-A188-D957BA4CE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A37F459-73FF-4FD7-B093-76876509B212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도서관리</a:t>
                </a: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33FDD73-7174-4AAB-AA42-393EDF35EE39}"/>
                </a:ext>
              </a:extLst>
            </p:cNvPr>
            <p:cNvGrpSpPr/>
            <p:nvPr/>
          </p:nvGrpSpPr>
          <p:grpSpPr>
            <a:xfrm>
              <a:off x="3132700" y="1693463"/>
              <a:ext cx="1315235" cy="318800"/>
              <a:chOff x="6400798" y="288099"/>
              <a:chExt cx="1315235" cy="318800"/>
            </a:xfrm>
          </p:grpSpPr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F3A4C618-4791-48A2-B08C-E510158E4E58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7A11A628-48E2-4CD3-B4EC-A9C84F303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6A26FC8E-D960-44B9-8141-64EDC910C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A79094C1-4647-446F-B411-0E2B3FEC9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68D38498-846C-4C7B-B4FF-748506314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210882B0-0A7B-4BD4-926E-34E6BE0BF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20F0B94-1935-49D1-9A8A-7C429D4FEA30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회원관리</a:t>
                </a:r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DC9FEE80-3311-4E65-A87A-351267C866C0}"/>
                </a:ext>
              </a:extLst>
            </p:cNvPr>
            <p:cNvGrpSpPr/>
            <p:nvPr/>
          </p:nvGrpSpPr>
          <p:grpSpPr>
            <a:xfrm>
              <a:off x="4527036" y="1706191"/>
              <a:ext cx="1315235" cy="318800"/>
              <a:chOff x="6400798" y="288099"/>
              <a:chExt cx="1315235" cy="318800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B53D8C74-52D4-4CFA-B05F-3827279CDA5B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AD9668A7-E7B0-494D-9A80-6E06A6C66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33F64809-186F-4BD6-9A1E-E085A96FA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BB0353F1-3678-469A-A60A-D3A295F99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8F2269BA-4C93-47A1-BE7B-BB3EA7A09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6785B3AB-B6CC-4EBE-BCB1-F019F4012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C78E3FD-B9AC-4533-8DC7-F6B595394A6D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대출관리</a:t>
                </a:r>
              </a:p>
            </p:txBody>
          </p:sp>
        </p:grpSp>
        <p:sp>
          <p:nvSpPr>
            <p:cNvPr id="19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5DC1CD9-963C-44BF-A9CD-0832065CC00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51098" y="2673116"/>
              <a:ext cx="7858215" cy="2688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448E96F-B2F6-4912-A974-E6E2AF81EB0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324995" y="2305777"/>
              <a:ext cx="814188" cy="185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373A91A-F8D1-4F42-883D-1623617B8B2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51919" y="2305776"/>
              <a:ext cx="2771217" cy="2020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D84F243-59E8-4BD2-AC96-D93F6F17127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135873" y="2297650"/>
              <a:ext cx="580160" cy="210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4A52BB7-FC9C-4B1B-A370-75F8957E9E9B}"/>
                </a:ext>
              </a:extLst>
            </p:cNvPr>
            <p:cNvSpPr txBox="1"/>
            <p:nvPr/>
          </p:nvSpPr>
          <p:spPr>
            <a:xfrm>
              <a:off x="3378563" y="2276807"/>
              <a:ext cx="707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도서명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05048BD-A8EF-4FE1-B80D-C8391252CEB5}"/>
                </a:ext>
              </a:extLst>
            </p:cNvPr>
            <p:cNvSpPr txBox="1"/>
            <p:nvPr/>
          </p:nvSpPr>
          <p:spPr>
            <a:xfrm>
              <a:off x="7189441" y="2268320"/>
              <a:ext cx="498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검색</a:t>
              </a:r>
            </a:p>
          </p:txBody>
        </p:sp>
        <p:sp>
          <p:nvSpPr>
            <p:cNvPr id="19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A239CD8-EFB9-4565-9798-C4D37B59783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969305" y="5554580"/>
              <a:ext cx="598498" cy="2404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9B45E00-3110-4EC6-B188-4ABACD5C516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965949" y="5554579"/>
              <a:ext cx="598498" cy="2404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0A48BD-1629-4D97-BD2D-EE4051EE0870}"/>
                </a:ext>
              </a:extLst>
            </p:cNvPr>
            <p:cNvSpPr txBox="1"/>
            <p:nvPr/>
          </p:nvSpPr>
          <p:spPr>
            <a:xfrm>
              <a:off x="7969305" y="5554579"/>
              <a:ext cx="598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등록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A473A4B-AC96-4ABD-8588-3BA7315C0337}"/>
                </a:ext>
              </a:extLst>
            </p:cNvPr>
            <p:cNvSpPr txBox="1"/>
            <p:nvPr/>
          </p:nvSpPr>
          <p:spPr>
            <a:xfrm>
              <a:off x="8965949" y="5518043"/>
              <a:ext cx="598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삭제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D2920D8A-1063-4960-8535-047FE85C674F}"/>
                </a:ext>
              </a:extLst>
            </p:cNvPr>
            <p:cNvGrpSpPr/>
            <p:nvPr/>
          </p:nvGrpSpPr>
          <p:grpSpPr>
            <a:xfrm>
              <a:off x="5921372" y="1695778"/>
              <a:ext cx="1315235" cy="318800"/>
              <a:chOff x="6400798" y="288099"/>
              <a:chExt cx="1315235" cy="318800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49745FA3-05FD-46A0-8010-EE7DF02E0F55}"/>
                  </a:ext>
                </a:extLst>
              </p:cNvPr>
              <p:cNvGrpSpPr/>
              <p:nvPr/>
            </p:nvGrpSpPr>
            <p:grpSpPr>
              <a:xfrm>
                <a:off x="6400798" y="288099"/>
                <a:ext cx="1315235" cy="311230"/>
                <a:chOff x="6400798" y="288099"/>
                <a:chExt cx="1315235" cy="311230"/>
              </a:xfrm>
            </p:grpSpPr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A9E65FD0-9A66-4E19-AED1-FADE50369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3534" y="288099"/>
                  <a:ext cx="1202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485B9A2-30D2-44F2-A10D-2F524BC65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6033" y="288099"/>
                  <a:ext cx="0" cy="3112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2487D413-09A5-4190-91AC-6D23A8FA5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0799" y="599328"/>
                  <a:ext cx="13152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DCE78B6A-D041-4AAD-BBAE-76A0BAF6C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9" y="288099"/>
                  <a:ext cx="112735" cy="1556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8F2A5734-0A80-41F3-AC75-72966208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0798" y="443713"/>
                  <a:ext cx="0" cy="1556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F57185C-3450-4C93-A46F-28D40440FF55}"/>
                  </a:ext>
                </a:extLst>
              </p:cNvPr>
              <p:cNvSpPr txBox="1"/>
              <p:nvPr/>
            </p:nvSpPr>
            <p:spPr>
              <a:xfrm>
                <a:off x="6594953" y="329900"/>
                <a:ext cx="9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/>
                  <a:t>반납관리</a:t>
                </a:r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0937A131-C988-4783-B189-FF9FBF96332A}"/>
              </a:ext>
            </a:extLst>
          </p:cNvPr>
          <p:cNvGrpSpPr/>
          <p:nvPr/>
        </p:nvGrpSpPr>
        <p:grpSpPr>
          <a:xfrm>
            <a:off x="8433637" y="2144061"/>
            <a:ext cx="3649506" cy="3969687"/>
            <a:chOff x="3346015" y="1255439"/>
            <a:chExt cx="4733272" cy="3959726"/>
          </a:xfrm>
        </p:grpSpPr>
        <p:sp>
          <p:nvSpPr>
            <p:cNvPr id="23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6834CF2-51A3-41F7-A8A0-5298E16410B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346015" y="1255439"/>
              <a:ext cx="4733272" cy="3959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F5D9FC6-136A-4E16-8148-57A180E66076}"/>
                </a:ext>
              </a:extLst>
            </p:cNvPr>
            <p:cNvSpPr txBox="1"/>
            <p:nvPr/>
          </p:nvSpPr>
          <p:spPr>
            <a:xfrm>
              <a:off x="5126015" y="1365836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도서등록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7997D0A-4CEA-40D8-932F-BD96B6D93ADF}"/>
                </a:ext>
              </a:extLst>
            </p:cNvPr>
            <p:cNvSpPr txBox="1"/>
            <p:nvPr/>
          </p:nvSpPr>
          <p:spPr>
            <a:xfrm>
              <a:off x="3650031" y="2021713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도서번호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3BDC9F8-56A5-4868-8DE5-1B89621D2F23}"/>
                </a:ext>
              </a:extLst>
            </p:cNvPr>
            <p:cNvSpPr txBox="1"/>
            <p:nvPr/>
          </p:nvSpPr>
          <p:spPr>
            <a:xfrm>
              <a:off x="3650031" y="2632803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도서명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77E0BF3-A5B1-4432-8FB1-C925A2568202}"/>
                </a:ext>
              </a:extLst>
            </p:cNvPr>
            <p:cNvSpPr txBox="1"/>
            <p:nvPr/>
          </p:nvSpPr>
          <p:spPr>
            <a:xfrm>
              <a:off x="3650031" y="3321485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저자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41DEBB6-67B0-4845-91E8-F1AFB1010C09}"/>
                </a:ext>
              </a:extLst>
            </p:cNvPr>
            <p:cNvSpPr txBox="1"/>
            <p:nvPr/>
          </p:nvSpPr>
          <p:spPr>
            <a:xfrm>
              <a:off x="3650031" y="4010167"/>
              <a:ext cx="1173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출판사</a:t>
              </a:r>
            </a:p>
          </p:txBody>
        </p:sp>
        <p:sp>
          <p:nvSpPr>
            <p:cNvPr id="23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3F6A7E1-EB9B-4F23-8F02-C097DF420AA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158308" y="2046044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1F265CB-0F35-4641-9E41-73B1194832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58308" y="2662259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D15093C-BA2E-44B9-874D-E8890479E7A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158308" y="3290500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900CAEE-6E25-4D3A-AB41-41106FA1555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58308" y="3999917"/>
              <a:ext cx="1563728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B86B23C-C884-4EB6-9910-5A59F633F00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23302" y="4709334"/>
              <a:ext cx="646493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99842A9-2227-4167-8F8E-5DEE990A0C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99286" y="4709333"/>
              <a:ext cx="646493" cy="2769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ED83FFE-4F70-4C56-963D-25F6D0BC2525}"/>
                </a:ext>
              </a:extLst>
            </p:cNvPr>
            <p:cNvSpPr txBox="1"/>
            <p:nvPr/>
          </p:nvSpPr>
          <p:spPr>
            <a:xfrm>
              <a:off x="4835061" y="4733665"/>
              <a:ext cx="64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등록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83B01DD9-4A49-4557-B2F2-01A3EBFBD428}"/>
                </a:ext>
              </a:extLst>
            </p:cNvPr>
            <p:cNvSpPr txBox="1"/>
            <p:nvPr/>
          </p:nvSpPr>
          <p:spPr>
            <a:xfrm>
              <a:off x="6299286" y="4709333"/>
              <a:ext cx="646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612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1F0"/>
      </a:lt2>
      <a:accent1>
        <a:srgbClr val="37A9B5"/>
      </a:accent1>
      <a:accent2>
        <a:srgbClr val="42B38F"/>
      </a:accent2>
      <a:accent3>
        <a:srgbClr val="4987C7"/>
      </a:accent3>
      <a:accent4>
        <a:srgbClr val="B53753"/>
      </a:accent4>
      <a:accent5>
        <a:srgbClr val="C76249"/>
      </a:accent5>
      <a:accent6>
        <a:srgbClr val="B58437"/>
      </a:accent6>
      <a:hlink>
        <a:srgbClr val="C15146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412</Words>
  <Application>Microsoft Office PowerPoint</Application>
  <PresentationFormat>와이드스크린</PresentationFormat>
  <Paragraphs>229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Microsoft GothicNeo</vt:lpstr>
      <vt:lpstr>Microsoft GothicNeo Light</vt:lpstr>
      <vt:lpstr>맑은 고딕</vt:lpstr>
      <vt:lpstr>바탕</vt:lpstr>
      <vt:lpstr>Arial</vt:lpstr>
      <vt:lpstr>Segoe UI</vt:lpstr>
      <vt:lpstr>Wingdings</vt:lpstr>
      <vt:lpstr>FrostyVTI</vt:lpstr>
      <vt:lpstr>도서 대여 프로그램 중간발표</vt:lpstr>
      <vt:lpstr>INDEX</vt:lpstr>
      <vt:lpstr>1. 개요</vt:lpstr>
      <vt:lpstr>2. 기능</vt:lpstr>
      <vt:lpstr>3. DB 설계: E-R 다이어그램</vt:lpstr>
      <vt:lpstr>3. DB 설계: 테이블 명세서</vt:lpstr>
      <vt:lpstr>3. DB 설계: 테이블 명세서</vt:lpstr>
      <vt:lpstr>3. DB 설계: 테이블 명세서</vt:lpstr>
      <vt:lpstr>4. UI 설계: 도서 관리 UI</vt:lpstr>
      <vt:lpstr>4. UI 설계: 회원 관리 UI</vt:lpstr>
      <vt:lpstr>4. UI 설계: 대출 관리 UI</vt:lpstr>
      <vt:lpstr>4. UI 설계: 반납 관리 UI</vt:lpstr>
      <vt:lpstr>5. UML: 클래스 다이어그램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쇼핑몰 사이트 제안발표</dc:title>
  <dc:creator>한재희</dc:creator>
  <cp:lastModifiedBy>한재희</cp:lastModifiedBy>
  <cp:revision>23</cp:revision>
  <dcterms:created xsi:type="dcterms:W3CDTF">2021-09-07T05:26:28Z</dcterms:created>
  <dcterms:modified xsi:type="dcterms:W3CDTF">2021-11-04T02:48:03Z</dcterms:modified>
</cp:coreProperties>
</file>