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  <p:sldId id="268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498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3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4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4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5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3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3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4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32C1D2-EA20-48B9-A25E-78144E14B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>
            <a:normAutofit/>
          </a:bodyPr>
          <a:lstStyle/>
          <a:p>
            <a:r>
              <a:rPr lang="ko-KR" altLang="en-US"/>
              <a:t>도서 대여 프로그램</a:t>
            </a:r>
            <a:br>
              <a:rPr lang="en-US" altLang="ko-KR"/>
            </a:br>
            <a:r>
              <a:rPr lang="ko-KR" altLang="en-US"/>
              <a:t>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FF669-3113-4F74-886F-3F15EE506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/>
          </a:bodyPr>
          <a:lstStyle/>
          <a:p>
            <a:r>
              <a:rPr lang="en-US" altLang="ko-KR"/>
              <a:t>201411844 </a:t>
            </a:r>
            <a:r>
              <a:rPr lang="ko-KR" altLang="en-US" err="1"/>
              <a:t>한재명</a:t>
            </a:r>
            <a:endParaRPr lang="ko-KR" altLang="en-US"/>
          </a:p>
        </p:txBody>
      </p:sp>
      <p:pic>
        <p:nvPicPr>
          <p:cNvPr id="4" name="Picture 3" descr="보드 게임판에 있는 주사위 더미">
            <a:extLst>
              <a:ext uri="{FF2B5EF4-FFF2-40B4-BE49-F238E27FC236}">
                <a16:creationId xmlns:a16="http://schemas.microsoft.com/office/drawing/2014/main" id="{A9E73346-475D-4DE6-B6F7-D69795163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6" r="2797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30" name="Straight Connector 26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53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959F1-5050-412E-899F-2D694C398237}"/>
              </a:ext>
            </a:extLst>
          </p:cNvPr>
          <p:cNvSpPr txBox="1"/>
          <p:nvPr/>
        </p:nvSpPr>
        <p:spPr>
          <a:xfrm>
            <a:off x="3935835" y="3075057"/>
            <a:ext cx="432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8485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C0738-EF35-4CEA-92EC-6AE84318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2088232-1CDF-47B6-9AE6-0039B6D0AAA8}"/>
              </a:ext>
            </a:extLst>
          </p:cNvPr>
          <p:cNvGrpSpPr/>
          <p:nvPr/>
        </p:nvGrpSpPr>
        <p:grpSpPr>
          <a:xfrm>
            <a:off x="1192659" y="2577659"/>
            <a:ext cx="1988191" cy="2436058"/>
            <a:chOff x="989400" y="2464062"/>
            <a:chExt cx="1988191" cy="243605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7C5A6C5-E231-4F33-9ADF-865A06D867B7}"/>
                </a:ext>
              </a:extLst>
            </p:cNvPr>
            <p:cNvGrpSpPr/>
            <p:nvPr/>
          </p:nvGrpSpPr>
          <p:grpSpPr>
            <a:xfrm>
              <a:off x="989400" y="2464062"/>
              <a:ext cx="1988191" cy="1820411"/>
              <a:chOff x="1048623" y="2572520"/>
              <a:chExt cx="1988191" cy="18204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1E76D9FA-05EC-4A12-9DFB-BBD0259966BE}"/>
                  </a:ext>
                </a:extLst>
              </p:cNvPr>
              <p:cNvSpPr/>
              <p:nvPr/>
            </p:nvSpPr>
            <p:spPr>
              <a:xfrm>
                <a:off x="1048623" y="2572520"/>
                <a:ext cx="1988191" cy="1820411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031750C-33D6-48CB-B825-09A80403ADC1}"/>
                  </a:ext>
                </a:extLst>
              </p:cNvPr>
              <p:cNvSpPr/>
              <p:nvPr/>
            </p:nvSpPr>
            <p:spPr>
              <a:xfrm>
                <a:off x="1144397" y="2662054"/>
                <a:ext cx="1796642" cy="164134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1" name="그래픽 20" descr="클립보드 단색으로 채워진">
              <a:extLst>
                <a:ext uri="{FF2B5EF4-FFF2-40B4-BE49-F238E27FC236}">
                  <a16:creationId xmlns:a16="http://schemas.microsoft.com/office/drawing/2014/main" id="{38563D4F-D0E6-48EB-9288-D52B5F2DF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5372" y="2799911"/>
              <a:ext cx="1141216" cy="114121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BAFD1F-CADB-4199-8EF4-D3FC8BE12BC3}"/>
                </a:ext>
              </a:extLst>
            </p:cNvPr>
            <p:cNvSpPr txBox="1"/>
            <p:nvPr/>
          </p:nvSpPr>
          <p:spPr>
            <a:xfrm>
              <a:off x="1499714" y="4530788"/>
              <a:ext cx="96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1. </a:t>
              </a:r>
              <a:r>
                <a:rPr lang="ko-KR" altLang="en-US"/>
                <a:t>개요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E41DECC-CBAB-4EF9-A85F-80C5D208F7AC}"/>
              </a:ext>
            </a:extLst>
          </p:cNvPr>
          <p:cNvGrpSpPr/>
          <p:nvPr/>
        </p:nvGrpSpPr>
        <p:grpSpPr>
          <a:xfrm>
            <a:off x="4776330" y="2577659"/>
            <a:ext cx="1988191" cy="2436058"/>
            <a:chOff x="3073365" y="2464062"/>
            <a:chExt cx="1988191" cy="243605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52AABF9-9F61-42F1-994C-FBAFBAC078B9}"/>
                </a:ext>
              </a:extLst>
            </p:cNvPr>
            <p:cNvGrpSpPr/>
            <p:nvPr/>
          </p:nvGrpSpPr>
          <p:grpSpPr>
            <a:xfrm>
              <a:off x="3073365" y="2464062"/>
              <a:ext cx="1988191" cy="1820411"/>
              <a:chOff x="1048623" y="2572520"/>
              <a:chExt cx="1988191" cy="1820411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92C2D5D4-DAE5-4E12-8BB2-F214C772B502}"/>
                  </a:ext>
                </a:extLst>
              </p:cNvPr>
              <p:cNvSpPr/>
              <p:nvPr/>
            </p:nvSpPr>
            <p:spPr>
              <a:xfrm>
                <a:off x="1048623" y="2572520"/>
                <a:ext cx="1988191" cy="1820411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B5933AE9-3402-43BF-A736-66AE02994397}"/>
                  </a:ext>
                </a:extLst>
              </p:cNvPr>
              <p:cNvSpPr/>
              <p:nvPr/>
            </p:nvSpPr>
            <p:spPr>
              <a:xfrm>
                <a:off x="1144397" y="2662054"/>
                <a:ext cx="1796642" cy="164134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6" name="그래픽 25" descr="톱니바퀴 단색으로 채워진">
              <a:extLst>
                <a:ext uri="{FF2B5EF4-FFF2-40B4-BE49-F238E27FC236}">
                  <a16:creationId xmlns:a16="http://schemas.microsoft.com/office/drawing/2014/main" id="{82FDF7C6-6444-4853-89AF-6A9087549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65433" y="2799911"/>
              <a:ext cx="1126066" cy="1126066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88DEF01-E5B4-4FA8-AC56-8BEB266C9CE0}"/>
                </a:ext>
              </a:extLst>
            </p:cNvPr>
            <p:cNvSpPr txBox="1"/>
            <p:nvPr/>
          </p:nvSpPr>
          <p:spPr>
            <a:xfrm>
              <a:off x="3544685" y="4530788"/>
              <a:ext cx="96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2. </a:t>
              </a:r>
              <a:r>
                <a:rPr lang="ko-KR" altLang="en-US"/>
                <a:t>기능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50A7A6B-ADAD-4C23-9E9F-D5B154709F8F}"/>
              </a:ext>
            </a:extLst>
          </p:cNvPr>
          <p:cNvGrpSpPr/>
          <p:nvPr/>
        </p:nvGrpSpPr>
        <p:grpSpPr>
          <a:xfrm>
            <a:off x="8360001" y="2667193"/>
            <a:ext cx="1988191" cy="2411995"/>
            <a:chOff x="7286384" y="2453832"/>
            <a:chExt cx="1988191" cy="241199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0D43D56-632F-4F9E-A4DE-6CE2E0FCE761}"/>
                </a:ext>
              </a:extLst>
            </p:cNvPr>
            <p:cNvGrpSpPr/>
            <p:nvPr/>
          </p:nvGrpSpPr>
          <p:grpSpPr>
            <a:xfrm>
              <a:off x="7286384" y="2453832"/>
              <a:ext cx="1988191" cy="1820411"/>
              <a:chOff x="1048623" y="2572520"/>
              <a:chExt cx="1988191" cy="1820411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94E57699-06FB-4A1B-9075-8A9D890CB5D0}"/>
                  </a:ext>
                </a:extLst>
              </p:cNvPr>
              <p:cNvSpPr/>
              <p:nvPr/>
            </p:nvSpPr>
            <p:spPr>
              <a:xfrm>
                <a:off x="1048623" y="2572520"/>
                <a:ext cx="1988191" cy="1820411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6592B68C-C993-4441-8599-7D229865735F}"/>
                  </a:ext>
                </a:extLst>
              </p:cNvPr>
              <p:cNvSpPr/>
              <p:nvPr/>
            </p:nvSpPr>
            <p:spPr>
              <a:xfrm>
                <a:off x="1144397" y="2662054"/>
                <a:ext cx="1796642" cy="164134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0" name="그래픽 29" descr="UI UX 단색으로 채워진">
              <a:extLst>
                <a:ext uri="{FF2B5EF4-FFF2-40B4-BE49-F238E27FC236}">
                  <a16:creationId xmlns:a16="http://schemas.microsoft.com/office/drawing/2014/main" id="{3E487D8C-407C-4BBD-A906-3EF4F61C0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52774" y="2706162"/>
              <a:ext cx="1255410" cy="125541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2F1A4D3-59EB-4081-83A0-E0821BE62B75}"/>
                </a:ext>
              </a:extLst>
            </p:cNvPr>
            <p:cNvSpPr txBox="1"/>
            <p:nvPr/>
          </p:nvSpPr>
          <p:spPr>
            <a:xfrm>
              <a:off x="7610588" y="4496495"/>
              <a:ext cx="1339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3. </a:t>
              </a:r>
              <a:r>
                <a:rPr lang="ko-KR" altLang="en-US"/>
                <a:t>구현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8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B99EA-AB2C-46AA-B2EC-2EA253A2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pic>
        <p:nvPicPr>
          <p:cNvPr id="5" name="내용 개체 틀 4" descr="서적 단색으로 채워진">
            <a:extLst>
              <a:ext uri="{FF2B5EF4-FFF2-40B4-BE49-F238E27FC236}">
                <a16:creationId xmlns:a16="http://schemas.microsoft.com/office/drawing/2014/main" id="{2F33A0BC-6553-409E-ADBC-D9B52291B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7131" y="2600131"/>
            <a:ext cx="1657738" cy="165773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70FDE6-8CA1-4F1D-87C0-1C8961ED79CC}"/>
              </a:ext>
            </a:extLst>
          </p:cNvPr>
          <p:cNvSpPr txBox="1"/>
          <p:nvPr/>
        </p:nvSpPr>
        <p:spPr>
          <a:xfrm>
            <a:off x="4137170" y="4647501"/>
            <a:ext cx="39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도서를 대출 및 반납할 수 있는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274183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22B0D-4E1F-4AE0-A705-9F35BAAB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ko-KR" altLang="en-US"/>
              <a:t>기능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67374C-8E6A-4DBB-9993-93A462CE5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1749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14F6D36-CDC2-4C1F-9203-BD4B031B3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698252"/>
              </p:ext>
            </p:extLst>
          </p:nvPr>
        </p:nvGraphicFramePr>
        <p:xfrm>
          <a:off x="989399" y="1880622"/>
          <a:ext cx="8314936" cy="3912051"/>
        </p:xfrm>
        <a:graphic>
          <a:graphicData uri="http://schemas.openxmlformats.org/drawingml/2006/table">
            <a:tbl>
              <a:tblPr/>
              <a:tblGrid>
                <a:gridCol w="1333425">
                  <a:extLst>
                    <a:ext uri="{9D8B030D-6E8A-4147-A177-3AD203B41FA5}">
                      <a16:colId xmlns:a16="http://schemas.microsoft.com/office/drawing/2014/main" val="634176528"/>
                    </a:ext>
                  </a:extLst>
                </a:gridCol>
                <a:gridCol w="1333425">
                  <a:extLst>
                    <a:ext uri="{9D8B030D-6E8A-4147-A177-3AD203B41FA5}">
                      <a16:colId xmlns:a16="http://schemas.microsoft.com/office/drawing/2014/main" val="4267017085"/>
                    </a:ext>
                  </a:extLst>
                </a:gridCol>
                <a:gridCol w="2080317">
                  <a:extLst>
                    <a:ext uri="{9D8B030D-6E8A-4147-A177-3AD203B41FA5}">
                      <a16:colId xmlns:a16="http://schemas.microsoft.com/office/drawing/2014/main" val="1034128147"/>
                    </a:ext>
                  </a:extLst>
                </a:gridCol>
                <a:gridCol w="3567769">
                  <a:extLst>
                    <a:ext uri="{9D8B030D-6E8A-4147-A177-3AD203B41FA5}">
                      <a16:colId xmlns:a16="http://schemas.microsoft.com/office/drawing/2014/main" val="3358583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세부기능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79334"/>
                  </a:ext>
                </a:extLst>
              </a:tr>
              <a:tr h="0">
                <a:tc rowSpan="1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도서관리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1.1.1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도서등록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관리할 도서의 정보를 등록한다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1892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1.1.2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도서수정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관리할 도서의 정보를 수정한다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7712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1.1.3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도서검색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관리할 도서의 정보를 검색한다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7501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1.1.4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도서삭제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관리할 도서의 정보를 삭제한다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541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1.2.1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회원등록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관리할 회원의 정보를 등록한다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8808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1.2.2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회원수정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관리할 회원의 정보를 수정한다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2841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1.2.3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회원검색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관리할 회원의 정보를 검색한다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4875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1.2.4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회원삭제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관리할 회원의 정보를 삭제한다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3361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대출관리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1.3.1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대출할 회원의 정보를 처리한다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253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1.3.2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대출조회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대출한 회원의 정보를 조회한다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294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반납관리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1.4.1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반납할 회원의 정보를 처리한다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2184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1.4.2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반납조회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반납한 회원의 정보를 조회한다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79827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6673EB2D-7EE1-4BFD-A377-764F415A5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1749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3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86B24-3040-4E05-8DA4-52A44AF1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구현 결과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2C459BF-0F8E-4882-9EB5-9204127C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0" y="2487848"/>
            <a:ext cx="3718882" cy="18823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4D0F1D-3415-4606-80FA-9E6E99303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216" y="1814545"/>
            <a:ext cx="5148516" cy="3228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515E7-01A6-4589-B9DF-79562349EC9D}"/>
              </a:ext>
            </a:extLst>
          </p:cNvPr>
          <p:cNvSpPr txBox="1"/>
          <p:nvPr/>
        </p:nvSpPr>
        <p:spPr>
          <a:xfrm>
            <a:off x="4326847" y="5536734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&lt;</a:t>
            </a:r>
            <a:r>
              <a:rPr lang="ko-KR" altLang="en-US" b="1"/>
              <a:t>도서등록</a:t>
            </a:r>
            <a:r>
              <a:rPr lang="en-US" altLang="ko-KR" b="1"/>
              <a:t>&gt;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32075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D5B63-DC11-4552-B4F6-2A911EA5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구현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16D2CA-F2CD-4534-9902-4BFA45061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0" y="2854437"/>
            <a:ext cx="3688400" cy="157747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49AD2D3-B222-40CB-BF97-6141B3A08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90" y="2138657"/>
            <a:ext cx="5798708" cy="25806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762C86-2EDB-420E-9B29-40DE39D60AF3}"/>
              </a:ext>
            </a:extLst>
          </p:cNvPr>
          <p:cNvSpPr txBox="1"/>
          <p:nvPr/>
        </p:nvSpPr>
        <p:spPr>
          <a:xfrm>
            <a:off x="3956807" y="5498447"/>
            <a:ext cx="21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&lt;</a:t>
            </a:r>
            <a:r>
              <a:rPr lang="ko-KR" altLang="en-US" b="1"/>
              <a:t>회원등록</a:t>
            </a:r>
            <a:r>
              <a:rPr lang="en-US" altLang="ko-KR" b="1"/>
              <a:t>&gt;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89973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4BA9E-07CE-4E7A-92EF-2CC4798B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구현 결과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374B021-E08F-40C3-A024-260466EBD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0" y="1706904"/>
            <a:ext cx="4649599" cy="1321522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79565D5A-0D89-455E-A93B-1644B27A3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21" y="4046665"/>
            <a:ext cx="4641977" cy="1310105"/>
          </a:xfrm>
          <a:prstGeom prst="rect">
            <a:avLst/>
          </a:prstGeom>
        </p:spPr>
      </p:pic>
      <p:pic>
        <p:nvPicPr>
          <p:cNvPr id="19" name="그림 18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36C7DAAA-EF14-4918-B533-1DAAA5935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85" y="1820410"/>
            <a:ext cx="5421300" cy="34089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87CFDD0-F403-4AF9-B065-A0522CBF8CCA}"/>
              </a:ext>
            </a:extLst>
          </p:cNvPr>
          <p:cNvSpPr txBox="1"/>
          <p:nvPr/>
        </p:nvSpPr>
        <p:spPr>
          <a:xfrm>
            <a:off x="5125674" y="5788404"/>
            <a:ext cx="147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&lt;</a:t>
            </a:r>
            <a:r>
              <a:rPr lang="ko-KR" altLang="en-US" b="1"/>
              <a:t>대출</a:t>
            </a:r>
            <a:r>
              <a:rPr lang="en-US" altLang="ko-KR" b="1"/>
              <a:t>&gt;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4348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02A6-F26A-4B6E-AB91-31B7D038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구현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947469-2F5B-4A80-AD63-73D9B7D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74" y="3025105"/>
            <a:ext cx="2758679" cy="807790"/>
          </a:xfrm>
          <a:prstGeom prst="rect">
            <a:avLst/>
          </a:prstGeom>
        </p:spPr>
      </p:pic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92CCDE6C-C23B-4BBA-8676-91F59088D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09" y="1944553"/>
            <a:ext cx="4733921" cy="29688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44221D-4D8D-47CA-A7EF-B77174AA933C}"/>
              </a:ext>
            </a:extLst>
          </p:cNvPr>
          <p:cNvSpPr txBox="1"/>
          <p:nvPr/>
        </p:nvSpPr>
        <p:spPr>
          <a:xfrm>
            <a:off x="4278385" y="5503178"/>
            <a:ext cx="156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&lt;</a:t>
            </a:r>
            <a:r>
              <a:rPr lang="ko-KR" altLang="en-US" b="1"/>
              <a:t>반납</a:t>
            </a:r>
            <a:r>
              <a:rPr lang="en-US" altLang="ko-KR" b="1"/>
              <a:t>&gt;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93596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9C469-C59B-424B-8289-BA374F34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구현 결과</a:t>
            </a:r>
          </a:p>
        </p:txBody>
      </p:sp>
      <p:pic>
        <p:nvPicPr>
          <p:cNvPr id="7" name="도서대여프로그램 데모영상">
            <a:hlinkClick r:id="" action="ppaction://media"/>
            <a:extLst>
              <a:ext uri="{FF2B5EF4-FFF2-40B4-BE49-F238E27FC236}">
                <a16:creationId xmlns:a16="http://schemas.microsoft.com/office/drawing/2014/main" id="{C9AFA694-FCE8-4B5C-85E7-24934AAC251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73350" y="1685925"/>
            <a:ext cx="6845300" cy="404018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41F8F1-D109-46CA-A04C-8EBD7080A3B2}"/>
              </a:ext>
            </a:extLst>
          </p:cNvPr>
          <p:cNvSpPr txBox="1"/>
          <p:nvPr/>
        </p:nvSpPr>
        <p:spPr>
          <a:xfrm>
            <a:off x="5340991" y="6274965"/>
            <a:ext cx="151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&lt;</a:t>
            </a:r>
            <a:r>
              <a:rPr lang="ko-KR" altLang="en-US" b="1"/>
              <a:t>데모 영상</a:t>
            </a:r>
            <a:r>
              <a:rPr lang="en-US" altLang="ko-KR" b="1"/>
              <a:t>&gt;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8442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4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1C2F31"/>
      </a:dk2>
      <a:lt2>
        <a:srgbClr val="F3F1F0"/>
      </a:lt2>
      <a:accent1>
        <a:srgbClr val="37A9B5"/>
      </a:accent1>
      <a:accent2>
        <a:srgbClr val="42B38F"/>
      </a:accent2>
      <a:accent3>
        <a:srgbClr val="4987C7"/>
      </a:accent3>
      <a:accent4>
        <a:srgbClr val="B53753"/>
      </a:accent4>
      <a:accent5>
        <a:srgbClr val="C76249"/>
      </a:accent5>
      <a:accent6>
        <a:srgbClr val="B58437"/>
      </a:accent6>
      <a:hlink>
        <a:srgbClr val="C15146"/>
      </a:hlink>
      <a:folHlink>
        <a:srgbClr val="7F7F7F"/>
      </a:folHlink>
    </a:clrScheme>
    <a:fontScheme name="Frosted Leaf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167</Words>
  <Application>Microsoft Office PowerPoint</Application>
  <PresentationFormat>와이드스크린</PresentationFormat>
  <Paragraphs>53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Microsoft GothicNeo</vt:lpstr>
      <vt:lpstr>Microsoft GothicNeo Light</vt:lpstr>
      <vt:lpstr>맑은 고딕</vt:lpstr>
      <vt:lpstr>바탕</vt:lpstr>
      <vt:lpstr>Arial</vt:lpstr>
      <vt:lpstr>Wingdings</vt:lpstr>
      <vt:lpstr>FrostyVTI</vt:lpstr>
      <vt:lpstr>도서 대여 프로그램 최종발표</vt:lpstr>
      <vt:lpstr>INDEX</vt:lpstr>
      <vt:lpstr>1. 개요</vt:lpstr>
      <vt:lpstr>2. 기능</vt:lpstr>
      <vt:lpstr>3. 구현 결과</vt:lpstr>
      <vt:lpstr>3. 구현 결과</vt:lpstr>
      <vt:lpstr>3. 구현 결과</vt:lpstr>
      <vt:lpstr>3. 구현 결과</vt:lpstr>
      <vt:lpstr>3. 구현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 쇼핑몰 사이트 제안발표</dc:title>
  <dc:creator>한재희</dc:creator>
  <cp:lastModifiedBy>한재희</cp:lastModifiedBy>
  <cp:revision>26</cp:revision>
  <dcterms:created xsi:type="dcterms:W3CDTF">2021-09-07T05:26:28Z</dcterms:created>
  <dcterms:modified xsi:type="dcterms:W3CDTF">2021-12-09T02:56:38Z</dcterms:modified>
</cp:coreProperties>
</file>