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59" r:id="rId6"/>
    <p:sldMasterId id="2147483667" r:id="rId7"/>
    <p:sldMasterId id="2147483684"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8" roundtripDataSignature="AMtx7mh7fSxlQ7tbRb9W+YAlBLMwV+r7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8893E5E-3DA7-40B1-8CA7-F1E2C6F50244}">
  <a:tblStyle styleId="{98893E5E-3DA7-40B1-8CA7-F1E2C6F5024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3B132A7-218B-428B-BA12-2FCC9A7861FE}" styleName="Table_1">
    <a:wholeTbl>
      <a:tcTxStyle b="off" i="off">
        <a:font>
          <a:latin typeface="メイリオ"/>
          <a:ea typeface="メイリオ"/>
          <a:cs typeface="メイリオ"/>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メイリオ"/>
          <a:ea typeface="メイリオ"/>
          <a:cs typeface="メイリオ"/>
        </a:font>
        <a:schemeClr val="lt1"/>
      </a:tcTxStyle>
      <a:tcStyle>
        <a:fill>
          <a:solidFill>
            <a:schemeClr val="accent1"/>
          </a:solidFill>
        </a:fill>
      </a:tcStyle>
    </a:lastCol>
    <a:firstCol>
      <a:tcTxStyle b="on" i="off">
        <a:font>
          <a:latin typeface="メイリオ"/>
          <a:ea typeface="メイリオ"/>
          <a:cs typeface="メイリオ"/>
        </a:font>
        <a:schemeClr val="lt1"/>
      </a:tcTxStyle>
      <a:tcStyle>
        <a:fill>
          <a:solidFill>
            <a:schemeClr val="accent1"/>
          </a:solidFill>
        </a:fill>
      </a:tcStyle>
    </a:firstCol>
    <a:lastRow>
      <a:tcTxStyle b="on" i="off">
        <a:font>
          <a:latin typeface="メイリオ"/>
          <a:ea typeface="メイリオ"/>
          <a:cs typeface="メイリオ"/>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メイリオ"/>
          <a:ea typeface="メイリオ"/>
          <a:cs typeface="メイリオ"/>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26" Type="http://schemas.openxmlformats.org/officeDocument/2006/relationships/slide" Target="slides/slide17.xml"/><Relationship Id="rId25" Type="http://schemas.openxmlformats.org/officeDocument/2006/relationships/slide" Target="slides/slide16.xml"/><Relationship Id="rId28" Type="http://customschemas.google.com/relationships/presentationmetadata" Target="metadata"/><Relationship Id="rId27" Type="http://schemas.openxmlformats.org/officeDocument/2006/relationships/slide" Target="slides/slide18.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11" Type="http://schemas.openxmlformats.org/officeDocument/2006/relationships/slide" Target="slides/slide2.xml"/><Relationship Id="rId10" Type="http://schemas.openxmlformats.org/officeDocument/2006/relationships/slide" Target="slides/slide1.xml"/><Relationship Id="rId13" Type="http://schemas.openxmlformats.org/officeDocument/2006/relationships/slide" Target="slides/slide4.xml"/><Relationship Id="rId12" Type="http://schemas.openxmlformats.org/officeDocument/2006/relationships/slide" Target="slides/slide3.xml"/><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p>
        </p:txBody>
      </p:sp>
      <p:sp>
        <p:nvSpPr>
          <p:cNvPr id="226" name="Google Shape;226;p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ja-JP"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297" name="Google Shape;29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2" name="Google Shape;31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313" name="Google Shape;313;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ja-JP"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
        <p:nvSpPr>
          <p:cNvPr id="325" name="Google Shape;325;p12: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ja-JP"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337" name="Google Shape;337;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ja-JP"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2" name="Google Shape;352;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353" name="Google Shape;353;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ja-JP"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p>
        </p:txBody>
      </p:sp>
      <p:sp>
        <p:nvSpPr>
          <p:cNvPr id="369" name="Google Shape;369;p1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ja-JP"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p>
        </p:txBody>
      </p:sp>
      <p:sp>
        <p:nvSpPr>
          <p:cNvPr id="385" name="Google Shape;385;p16: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ja-JP"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p>
        </p:txBody>
      </p:sp>
      <p:sp>
        <p:nvSpPr>
          <p:cNvPr id="401" name="Google Shape;401;p17: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ja-JP"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p>
        </p:txBody>
      </p:sp>
      <p:sp>
        <p:nvSpPr>
          <p:cNvPr id="413" name="Google Shape;413;p18: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ja-JP"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7.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8.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6.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7.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9.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6.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1pPr>
            <a:lvl2pPr indent="0" lvl="1"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2pPr>
            <a:lvl3pPr indent="0" lvl="2"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3pPr>
            <a:lvl4pPr indent="0" lvl="3"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4pPr>
            <a:lvl5pPr indent="0" lvl="4"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5pPr>
            <a:lvl6pPr indent="0" lvl="5"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6pPr>
            <a:lvl7pPr indent="0" lvl="6"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7pPr>
            <a:lvl8pPr indent="0" lvl="7"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8pPr>
            <a:lvl9pPr indent="0" lvl="8"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3" name="Shape 43"/>
        <p:cNvGrpSpPr/>
        <p:nvPr/>
      </p:nvGrpSpPr>
      <p:grpSpPr>
        <a:xfrm>
          <a:off x="0" y="0"/>
          <a:ext cx="0" cy="0"/>
          <a:chOff x="0" y="0"/>
          <a:chExt cx="0" cy="0"/>
        </a:xfrm>
      </p:grpSpPr>
      <p:sp>
        <p:nvSpPr>
          <p:cNvPr id="44" name="Google Shape;44;p3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5" name="Google Shape;45;p3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6" name="Google Shape;46;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1pPr>
            <a:lvl2pPr indent="0" lvl="1"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2pPr>
            <a:lvl3pPr indent="0" lvl="2"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3pPr>
            <a:lvl4pPr indent="0" lvl="3"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4pPr>
            <a:lvl5pPr indent="0" lvl="4"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5pPr>
            <a:lvl6pPr indent="0" lvl="5"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6pPr>
            <a:lvl7pPr indent="0" lvl="6"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7pPr>
            <a:lvl8pPr indent="0" lvl="7"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8pPr>
            <a:lvl9pPr indent="0" lvl="8"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type="obj">
  <p:cSld name="OBJECT">
    <p:spTree>
      <p:nvGrpSpPr>
        <p:cNvPr id="51" name="Shape 51"/>
        <p:cNvGrpSpPr/>
        <p:nvPr/>
      </p:nvGrpSpPr>
      <p:grpSpPr>
        <a:xfrm>
          <a:off x="0" y="0"/>
          <a:ext cx="0" cy="0"/>
          <a:chOff x="0" y="0"/>
          <a:chExt cx="0" cy="0"/>
        </a:xfrm>
      </p:grpSpPr>
      <p:sp>
        <p:nvSpPr>
          <p:cNvPr id="52" name="Google Shape;52;p23"/>
          <p:cNvSpPr txBox="1"/>
          <p:nvPr>
            <p:ph type="title"/>
          </p:nvPr>
        </p:nvSpPr>
        <p:spPr>
          <a:xfrm>
            <a:off x="628650" y="273845"/>
            <a:ext cx="7886700" cy="994172"/>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23"/>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4" name="Google Shape;54;p23"/>
          <p:cNvSpPr txBox="1"/>
          <p:nvPr>
            <p:ph idx="12" type="sldNum"/>
          </p:nvPr>
        </p:nvSpPr>
        <p:spPr>
          <a:xfrm>
            <a:off x="7032544" y="4841406"/>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タイトルとコンテンツ">
  <p:cSld name="3_タイトルとコンテンツ">
    <p:spTree>
      <p:nvGrpSpPr>
        <p:cNvPr id="55" name="Shape 55"/>
        <p:cNvGrpSpPr/>
        <p:nvPr/>
      </p:nvGrpSpPr>
      <p:grpSpPr>
        <a:xfrm>
          <a:off x="0" y="0"/>
          <a:ext cx="0" cy="0"/>
          <a:chOff x="0" y="0"/>
          <a:chExt cx="0" cy="0"/>
        </a:xfrm>
      </p:grpSpPr>
      <p:pic>
        <p:nvPicPr>
          <p:cNvPr id="56" name="Google Shape;56;p24"/>
          <p:cNvPicPr preferRelativeResize="0"/>
          <p:nvPr/>
        </p:nvPicPr>
        <p:blipFill rotWithShape="1">
          <a:blip r:embed="rId2">
            <a:alphaModFix/>
          </a:blip>
          <a:srcRect b="0" l="0" r="0" t="0"/>
          <a:stretch/>
        </p:blipFill>
        <p:spPr>
          <a:xfrm>
            <a:off x="386954" y="4974750"/>
            <a:ext cx="789750" cy="121500"/>
          </a:xfrm>
          <a:prstGeom prst="rect">
            <a:avLst/>
          </a:prstGeom>
          <a:noFill/>
          <a:ln>
            <a:noFill/>
          </a:ln>
        </p:spPr>
      </p:pic>
      <p:sp>
        <p:nvSpPr>
          <p:cNvPr id="57" name="Google Shape;57;p24"/>
          <p:cNvSpPr txBox="1"/>
          <p:nvPr>
            <p:ph type="title"/>
          </p:nvPr>
        </p:nvSpPr>
        <p:spPr>
          <a:xfrm>
            <a:off x="386953" y="195684"/>
            <a:ext cx="8370094" cy="472724"/>
          </a:xfrm>
          <a:prstGeom prst="rect">
            <a:avLst/>
          </a:prstGeom>
          <a:noFill/>
          <a:ln>
            <a:noFill/>
          </a:ln>
        </p:spPr>
        <p:txBody>
          <a:bodyPr anchorCtr="0" anchor="b" bIns="0" lIns="0" spcFirstLastPara="1" rIns="0" wrap="square" tIns="0">
            <a:normAutofit/>
          </a:bodyPr>
          <a:lstStyle>
            <a:lvl1pPr lvl="0" algn="ctr">
              <a:lnSpc>
                <a:spcPct val="90000"/>
              </a:lnSpc>
              <a:spcBef>
                <a:spcPts val="0"/>
              </a:spcBef>
              <a:spcAft>
                <a:spcPts val="0"/>
              </a:spcAft>
              <a:buClr>
                <a:srgbClr val="3F3F3F"/>
              </a:buClr>
              <a:buSzPts val="3600"/>
              <a:buFont typeface="Arial"/>
              <a:buNone/>
              <a:defRPr b="1" i="0" sz="27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24"/>
          <p:cNvSpPr txBox="1"/>
          <p:nvPr>
            <p:ph idx="1" type="body"/>
          </p:nvPr>
        </p:nvSpPr>
        <p:spPr>
          <a:xfrm>
            <a:off x="386954" y="1200674"/>
            <a:ext cx="8370093" cy="3585639"/>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750"/>
              </a:spcBef>
              <a:spcAft>
                <a:spcPts val="0"/>
              </a:spcAft>
              <a:buClr>
                <a:srgbClr val="3F3F3F"/>
              </a:buClr>
              <a:buSzPts val="2800"/>
              <a:buChar char="•"/>
              <a:defRPr b="0" i="0" sz="2100">
                <a:solidFill>
                  <a:srgbClr val="3F3F3F"/>
                </a:solidFill>
                <a:latin typeface="Arial"/>
                <a:ea typeface="Arial"/>
                <a:cs typeface="Arial"/>
                <a:sym typeface="Arial"/>
              </a:defRPr>
            </a:lvl1pPr>
            <a:lvl2pPr indent="-381000" lvl="1" marL="914400" algn="l">
              <a:lnSpc>
                <a:spcPct val="90000"/>
              </a:lnSpc>
              <a:spcBef>
                <a:spcPts val="375"/>
              </a:spcBef>
              <a:spcAft>
                <a:spcPts val="0"/>
              </a:spcAft>
              <a:buClr>
                <a:srgbClr val="3F3F3F"/>
              </a:buClr>
              <a:buSzPts val="2400"/>
              <a:buChar char="•"/>
              <a:defRPr b="0" i="0">
                <a:solidFill>
                  <a:srgbClr val="3F3F3F"/>
                </a:solidFill>
                <a:latin typeface="Meiryo"/>
                <a:ea typeface="Meiryo"/>
                <a:cs typeface="Meiryo"/>
                <a:sym typeface="Meiryo"/>
              </a:defRPr>
            </a:lvl2pPr>
            <a:lvl3pPr indent="-355600" lvl="2" marL="1371600" algn="l">
              <a:lnSpc>
                <a:spcPct val="90000"/>
              </a:lnSpc>
              <a:spcBef>
                <a:spcPts val="375"/>
              </a:spcBef>
              <a:spcAft>
                <a:spcPts val="0"/>
              </a:spcAft>
              <a:buClr>
                <a:srgbClr val="3F3F3F"/>
              </a:buClr>
              <a:buSzPts val="2000"/>
              <a:buChar char="•"/>
              <a:defRPr b="0" i="0">
                <a:solidFill>
                  <a:srgbClr val="3F3F3F"/>
                </a:solidFill>
                <a:latin typeface="Meiryo"/>
                <a:ea typeface="Meiryo"/>
                <a:cs typeface="Meiryo"/>
                <a:sym typeface="Meiryo"/>
              </a:defRPr>
            </a:lvl3pPr>
            <a:lvl4pPr indent="-342900" lvl="3" marL="1828800" algn="l">
              <a:lnSpc>
                <a:spcPct val="90000"/>
              </a:lnSpc>
              <a:spcBef>
                <a:spcPts val="375"/>
              </a:spcBef>
              <a:spcAft>
                <a:spcPts val="0"/>
              </a:spcAft>
              <a:buClr>
                <a:srgbClr val="3F3F3F"/>
              </a:buClr>
              <a:buSzPts val="1800"/>
              <a:buChar char="•"/>
              <a:defRPr b="0" i="0">
                <a:solidFill>
                  <a:srgbClr val="3F3F3F"/>
                </a:solidFill>
                <a:latin typeface="Meiryo"/>
                <a:ea typeface="Meiryo"/>
                <a:cs typeface="Meiryo"/>
                <a:sym typeface="Meiryo"/>
              </a:defRPr>
            </a:lvl4pPr>
            <a:lvl5pPr indent="-342900" lvl="4" marL="2286000" algn="l">
              <a:lnSpc>
                <a:spcPct val="90000"/>
              </a:lnSpc>
              <a:spcBef>
                <a:spcPts val="375"/>
              </a:spcBef>
              <a:spcAft>
                <a:spcPts val="0"/>
              </a:spcAft>
              <a:buClr>
                <a:srgbClr val="3F3F3F"/>
              </a:buClr>
              <a:buSzPts val="1800"/>
              <a:buChar char="•"/>
              <a:defRPr b="0" i="0">
                <a:solidFill>
                  <a:srgbClr val="3F3F3F"/>
                </a:solidFill>
                <a:latin typeface="Meiryo"/>
                <a:ea typeface="Meiryo"/>
                <a:cs typeface="Meiryo"/>
                <a:sym typeface="Meiry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9" name="Google Shape;59;p24"/>
          <p:cNvSpPr txBox="1"/>
          <p:nvPr>
            <p:ph idx="12" type="sldNum"/>
          </p:nvPr>
        </p:nvSpPr>
        <p:spPr>
          <a:xfrm>
            <a:off x="6699647" y="4920854"/>
            <a:ext cx="2057400" cy="23111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b="0" i="0" sz="900" u="none" cap="none" strike="noStrike">
                <a:solidFill>
                  <a:schemeClr val="lt1"/>
                </a:solidFill>
                <a:latin typeface="Arial"/>
                <a:ea typeface="Arial"/>
                <a:cs typeface="Arial"/>
                <a:sym typeface="Arial"/>
              </a:defRPr>
            </a:lvl1pPr>
            <a:lvl2pPr indent="0" lvl="1" marL="0" algn="r">
              <a:lnSpc>
                <a:spcPct val="100000"/>
              </a:lnSpc>
              <a:spcBef>
                <a:spcPts val="0"/>
              </a:spcBef>
              <a:spcAft>
                <a:spcPts val="0"/>
              </a:spcAft>
              <a:buSzPts val="900"/>
              <a:buNone/>
              <a:defRPr b="0" i="0" sz="900" u="none" cap="none" strike="noStrike">
                <a:solidFill>
                  <a:schemeClr val="lt1"/>
                </a:solidFill>
                <a:latin typeface="Arial"/>
                <a:ea typeface="Arial"/>
                <a:cs typeface="Arial"/>
                <a:sym typeface="Arial"/>
              </a:defRPr>
            </a:lvl2pPr>
            <a:lvl3pPr indent="0" lvl="2" marL="0" algn="r">
              <a:lnSpc>
                <a:spcPct val="100000"/>
              </a:lnSpc>
              <a:spcBef>
                <a:spcPts val="0"/>
              </a:spcBef>
              <a:spcAft>
                <a:spcPts val="0"/>
              </a:spcAft>
              <a:buSzPts val="900"/>
              <a:buNone/>
              <a:defRPr b="0" i="0" sz="900" u="none" cap="none" strike="noStrike">
                <a:solidFill>
                  <a:schemeClr val="lt1"/>
                </a:solidFill>
                <a:latin typeface="Arial"/>
                <a:ea typeface="Arial"/>
                <a:cs typeface="Arial"/>
                <a:sym typeface="Arial"/>
              </a:defRPr>
            </a:lvl3pPr>
            <a:lvl4pPr indent="0" lvl="3" marL="0" algn="r">
              <a:lnSpc>
                <a:spcPct val="100000"/>
              </a:lnSpc>
              <a:spcBef>
                <a:spcPts val="0"/>
              </a:spcBef>
              <a:spcAft>
                <a:spcPts val="0"/>
              </a:spcAft>
              <a:buSzPts val="900"/>
              <a:buNone/>
              <a:defRPr b="0" i="0" sz="900" u="none" cap="none" strike="noStrike">
                <a:solidFill>
                  <a:schemeClr val="lt1"/>
                </a:solidFill>
                <a:latin typeface="Arial"/>
                <a:ea typeface="Arial"/>
                <a:cs typeface="Arial"/>
                <a:sym typeface="Arial"/>
              </a:defRPr>
            </a:lvl4pPr>
            <a:lvl5pPr indent="0" lvl="4" marL="0" algn="r">
              <a:lnSpc>
                <a:spcPct val="100000"/>
              </a:lnSpc>
              <a:spcBef>
                <a:spcPts val="0"/>
              </a:spcBef>
              <a:spcAft>
                <a:spcPts val="0"/>
              </a:spcAft>
              <a:buSzPts val="900"/>
              <a:buNone/>
              <a:defRPr b="0" i="0" sz="900" u="none" cap="none" strike="noStrike">
                <a:solidFill>
                  <a:schemeClr val="lt1"/>
                </a:solidFill>
                <a:latin typeface="Arial"/>
                <a:ea typeface="Arial"/>
                <a:cs typeface="Arial"/>
                <a:sym typeface="Arial"/>
              </a:defRPr>
            </a:lvl5pPr>
            <a:lvl6pPr indent="0" lvl="5" marL="0" algn="r">
              <a:lnSpc>
                <a:spcPct val="100000"/>
              </a:lnSpc>
              <a:spcBef>
                <a:spcPts val="0"/>
              </a:spcBef>
              <a:spcAft>
                <a:spcPts val="0"/>
              </a:spcAft>
              <a:buSzPts val="900"/>
              <a:buNone/>
              <a:defRPr b="0" i="0" sz="900" u="none" cap="none" strike="noStrike">
                <a:solidFill>
                  <a:schemeClr val="lt1"/>
                </a:solidFill>
                <a:latin typeface="Arial"/>
                <a:ea typeface="Arial"/>
                <a:cs typeface="Arial"/>
                <a:sym typeface="Arial"/>
              </a:defRPr>
            </a:lvl6pPr>
            <a:lvl7pPr indent="0" lvl="6" marL="0" algn="r">
              <a:lnSpc>
                <a:spcPct val="100000"/>
              </a:lnSpc>
              <a:spcBef>
                <a:spcPts val="0"/>
              </a:spcBef>
              <a:spcAft>
                <a:spcPts val="0"/>
              </a:spcAft>
              <a:buSzPts val="900"/>
              <a:buNone/>
              <a:defRPr b="0" i="0" sz="900" u="none" cap="none" strike="noStrike">
                <a:solidFill>
                  <a:schemeClr val="lt1"/>
                </a:solidFill>
                <a:latin typeface="Arial"/>
                <a:ea typeface="Arial"/>
                <a:cs typeface="Arial"/>
                <a:sym typeface="Arial"/>
              </a:defRPr>
            </a:lvl7pPr>
            <a:lvl8pPr indent="0" lvl="7" marL="0" algn="r">
              <a:lnSpc>
                <a:spcPct val="100000"/>
              </a:lnSpc>
              <a:spcBef>
                <a:spcPts val="0"/>
              </a:spcBef>
              <a:spcAft>
                <a:spcPts val="0"/>
              </a:spcAft>
              <a:buSzPts val="900"/>
              <a:buNone/>
              <a:defRPr b="0" i="0" sz="900" u="none" cap="none" strike="noStrike">
                <a:solidFill>
                  <a:schemeClr val="lt1"/>
                </a:solidFill>
                <a:latin typeface="Arial"/>
                <a:ea typeface="Arial"/>
                <a:cs typeface="Arial"/>
                <a:sym typeface="Arial"/>
              </a:defRPr>
            </a:lvl8pPr>
            <a:lvl9pPr indent="0" lvl="8" marL="0" algn="r">
              <a:lnSpc>
                <a:spcPct val="100000"/>
              </a:lnSpc>
              <a:spcBef>
                <a:spcPts val="0"/>
              </a:spcBef>
              <a:spcAft>
                <a:spcPts val="0"/>
              </a:spcAft>
              <a:buSzPts val="900"/>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
        <p:nvSpPr>
          <p:cNvPr id="60" name="Google Shape;60;p24"/>
          <p:cNvSpPr txBox="1"/>
          <p:nvPr>
            <p:ph idx="2" type="body"/>
          </p:nvPr>
        </p:nvSpPr>
        <p:spPr>
          <a:xfrm>
            <a:off x="386954" y="797783"/>
            <a:ext cx="8370094" cy="315141"/>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750"/>
              </a:spcBef>
              <a:spcAft>
                <a:spcPts val="0"/>
              </a:spcAft>
              <a:buClr>
                <a:srgbClr val="0586D6"/>
              </a:buClr>
              <a:buSzPts val="2800"/>
              <a:buNone/>
              <a:defRPr b="1" i="0">
                <a:solidFill>
                  <a:srgbClr val="0586D6"/>
                </a:solidFill>
                <a:latin typeface="Arial"/>
                <a:ea typeface="Arial"/>
                <a:cs typeface="Arial"/>
                <a:sym typeface="Arial"/>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1" name="Google Shape;61;p24"/>
          <p:cNvSpPr txBox="1"/>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ja-JP" sz="1000" u="none" cap="none" strike="noStrike">
                <a:solidFill>
                  <a:schemeClr val="dk2"/>
                </a:solidFill>
                <a:latin typeface="Arial"/>
                <a:ea typeface="Arial"/>
                <a:cs typeface="Arial"/>
                <a:sym typeface="Arial"/>
              </a:rPr>
              <a:t>‹#›</a:t>
            </a:fld>
            <a:endParaRPr b="0" i="0" sz="1000" u="none" cap="none" strike="noStrike">
              <a:solidFill>
                <a:schemeClr val="dk2"/>
              </a:solidFill>
              <a:latin typeface="Arial"/>
              <a:ea typeface="Arial"/>
              <a:cs typeface="Arial"/>
              <a:sym typeface="Arial"/>
            </a:endParaRPr>
          </a:p>
        </p:txBody>
      </p:sp>
    </p:spTree>
  </p:cSld>
  <p:clrMapOvr>
    <a:masterClrMapping/>
  </p:clrMapOvr>
  <p:extLst>
    <p:ext uri="{DCECCB84-F9BA-43D5-87BE-67443E8EF086}">
      <p15:sldGuideLst>
        <p15:guide id="1" pos="325">
          <p15:clr>
            <a:srgbClr val="FBAE40"/>
          </p15:clr>
        </p15:guide>
        <p15:guide id="2" pos="7355">
          <p15:clr>
            <a:srgbClr val="FBAE40"/>
          </p15:clr>
        </p15:guide>
        <p15:guide id="3" orient="horz" pos="4133">
          <p15:clr>
            <a:srgbClr val="FBAE40"/>
          </p15:clr>
        </p15:guide>
        <p15:guide id="4" orient="horz" pos="572">
          <p15:clr>
            <a:srgbClr val="FBAE40"/>
          </p15:clr>
        </p15:guide>
        <p15:guide id="5" orient="horz" pos="640">
          <p15:clr>
            <a:srgbClr val="FBAE40"/>
          </p15:clr>
        </p15:guide>
        <p15:guide id="6" orient="horz" pos="4020">
          <p15:clr>
            <a:srgbClr val="FBAE40"/>
          </p15:clr>
        </p15:guide>
        <p15:guide id="7" orient="horz" pos="935">
          <p15:clr>
            <a:srgbClr val="FBAE40"/>
          </p15:clr>
        </p15:guide>
        <p15:guide id="8" orient="horz" pos="1003">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タイトルとコンテンツ">
  <p:cSld name="5_タイトルとコンテンツ">
    <p:spTree>
      <p:nvGrpSpPr>
        <p:cNvPr id="62" name="Shape 62"/>
        <p:cNvGrpSpPr/>
        <p:nvPr/>
      </p:nvGrpSpPr>
      <p:grpSpPr>
        <a:xfrm>
          <a:off x="0" y="0"/>
          <a:ext cx="0" cy="0"/>
          <a:chOff x="0" y="0"/>
          <a:chExt cx="0" cy="0"/>
        </a:xfrm>
      </p:grpSpPr>
      <p:pic>
        <p:nvPicPr>
          <p:cNvPr id="63" name="Google Shape;63;p25"/>
          <p:cNvPicPr preferRelativeResize="0"/>
          <p:nvPr/>
        </p:nvPicPr>
        <p:blipFill rotWithShape="1">
          <a:blip r:embed="rId2">
            <a:alphaModFix/>
          </a:blip>
          <a:srcRect b="0" l="0" r="0" t="0"/>
          <a:stretch/>
        </p:blipFill>
        <p:spPr>
          <a:xfrm>
            <a:off x="386954" y="4974750"/>
            <a:ext cx="789750" cy="121500"/>
          </a:xfrm>
          <a:prstGeom prst="rect">
            <a:avLst/>
          </a:prstGeom>
          <a:noFill/>
          <a:ln>
            <a:noFill/>
          </a:ln>
        </p:spPr>
      </p:pic>
      <p:sp>
        <p:nvSpPr>
          <p:cNvPr id="64" name="Google Shape;64;p25"/>
          <p:cNvSpPr txBox="1"/>
          <p:nvPr>
            <p:ph type="title"/>
          </p:nvPr>
        </p:nvSpPr>
        <p:spPr>
          <a:xfrm>
            <a:off x="386953" y="195684"/>
            <a:ext cx="8370094" cy="472724"/>
          </a:xfrm>
          <a:prstGeom prst="rect">
            <a:avLst/>
          </a:prstGeom>
          <a:noFill/>
          <a:ln>
            <a:noFill/>
          </a:ln>
        </p:spPr>
        <p:txBody>
          <a:bodyPr anchorCtr="0" anchor="b" bIns="0" lIns="0" spcFirstLastPara="1" rIns="0" wrap="square" tIns="0">
            <a:normAutofit/>
          </a:bodyPr>
          <a:lstStyle>
            <a:lvl1pPr lvl="0" algn="ctr">
              <a:lnSpc>
                <a:spcPct val="90000"/>
              </a:lnSpc>
              <a:spcBef>
                <a:spcPts val="0"/>
              </a:spcBef>
              <a:spcAft>
                <a:spcPts val="0"/>
              </a:spcAft>
              <a:buClr>
                <a:srgbClr val="3F3F3F"/>
              </a:buClr>
              <a:buSzPts val="2700"/>
              <a:buFont typeface="Arial"/>
              <a:buNone/>
              <a:defRPr b="1" i="0" sz="27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5"/>
          <p:cNvSpPr txBox="1"/>
          <p:nvPr>
            <p:ph idx="1" type="body"/>
          </p:nvPr>
        </p:nvSpPr>
        <p:spPr>
          <a:xfrm>
            <a:off x="386954" y="1200674"/>
            <a:ext cx="8370093" cy="3585639"/>
          </a:xfrm>
          <a:prstGeom prst="rect">
            <a:avLst/>
          </a:prstGeom>
          <a:noFill/>
          <a:ln>
            <a:noFill/>
          </a:ln>
        </p:spPr>
        <p:txBody>
          <a:bodyPr anchorCtr="0" anchor="t" bIns="45700" lIns="91425" spcFirstLastPara="1" rIns="91425" wrap="square" tIns="45700">
            <a:normAutofit/>
          </a:bodyPr>
          <a:lstStyle>
            <a:lvl1pPr indent="-361950" lvl="0" marL="457200" algn="l">
              <a:lnSpc>
                <a:spcPct val="90000"/>
              </a:lnSpc>
              <a:spcBef>
                <a:spcPts val="750"/>
              </a:spcBef>
              <a:spcAft>
                <a:spcPts val="0"/>
              </a:spcAft>
              <a:buClr>
                <a:srgbClr val="3F3F3F"/>
              </a:buClr>
              <a:buSzPts val="2100"/>
              <a:buChar char="•"/>
              <a:defRPr b="0" i="0" sz="2100">
                <a:solidFill>
                  <a:srgbClr val="3F3F3F"/>
                </a:solidFill>
                <a:latin typeface="Arial"/>
                <a:ea typeface="Arial"/>
                <a:cs typeface="Arial"/>
                <a:sym typeface="Arial"/>
              </a:defRPr>
            </a:lvl1pPr>
            <a:lvl2pPr indent="-342900" lvl="1" marL="914400" algn="l">
              <a:lnSpc>
                <a:spcPct val="90000"/>
              </a:lnSpc>
              <a:spcBef>
                <a:spcPts val="375"/>
              </a:spcBef>
              <a:spcAft>
                <a:spcPts val="0"/>
              </a:spcAft>
              <a:buClr>
                <a:srgbClr val="3F3F3F"/>
              </a:buClr>
              <a:buSzPts val="1800"/>
              <a:buChar char="•"/>
              <a:defRPr b="0" i="0">
                <a:solidFill>
                  <a:srgbClr val="3F3F3F"/>
                </a:solidFill>
                <a:latin typeface="Arial"/>
                <a:ea typeface="Arial"/>
                <a:cs typeface="Arial"/>
                <a:sym typeface="Arial"/>
              </a:defRPr>
            </a:lvl2pPr>
            <a:lvl3pPr indent="-323850" lvl="2" marL="1371600" algn="l">
              <a:lnSpc>
                <a:spcPct val="90000"/>
              </a:lnSpc>
              <a:spcBef>
                <a:spcPts val="375"/>
              </a:spcBef>
              <a:spcAft>
                <a:spcPts val="0"/>
              </a:spcAft>
              <a:buClr>
                <a:srgbClr val="3F3F3F"/>
              </a:buClr>
              <a:buSzPts val="1500"/>
              <a:buChar char="•"/>
              <a:defRPr b="0" i="0">
                <a:solidFill>
                  <a:srgbClr val="3F3F3F"/>
                </a:solidFill>
                <a:latin typeface="Arial"/>
                <a:ea typeface="Arial"/>
                <a:cs typeface="Arial"/>
                <a:sym typeface="Arial"/>
              </a:defRPr>
            </a:lvl3pPr>
            <a:lvl4pPr indent="-314325" lvl="3" marL="1828800" algn="l">
              <a:lnSpc>
                <a:spcPct val="90000"/>
              </a:lnSpc>
              <a:spcBef>
                <a:spcPts val="375"/>
              </a:spcBef>
              <a:spcAft>
                <a:spcPts val="0"/>
              </a:spcAft>
              <a:buClr>
                <a:srgbClr val="3F3F3F"/>
              </a:buClr>
              <a:buSzPts val="1350"/>
              <a:buChar char="•"/>
              <a:defRPr b="0" i="0">
                <a:solidFill>
                  <a:srgbClr val="3F3F3F"/>
                </a:solidFill>
                <a:latin typeface="Arial"/>
                <a:ea typeface="Arial"/>
                <a:cs typeface="Arial"/>
                <a:sym typeface="Arial"/>
              </a:defRPr>
            </a:lvl4pPr>
            <a:lvl5pPr indent="-314325" lvl="4" marL="2286000" algn="l">
              <a:lnSpc>
                <a:spcPct val="90000"/>
              </a:lnSpc>
              <a:spcBef>
                <a:spcPts val="375"/>
              </a:spcBef>
              <a:spcAft>
                <a:spcPts val="0"/>
              </a:spcAft>
              <a:buClr>
                <a:srgbClr val="3F3F3F"/>
              </a:buClr>
              <a:buSzPts val="1350"/>
              <a:buChar char="•"/>
              <a:defRPr b="0" i="0">
                <a:solidFill>
                  <a:srgbClr val="3F3F3F"/>
                </a:solidFill>
                <a:latin typeface="Arial"/>
                <a:ea typeface="Arial"/>
                <a:cs typeface="Arial"/>
                <a:sym typeface="Arial"/>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6" name="Google Shape;66;p25"/>
          <p:cNvSpPr txBox="1"/>
          <p:nvPr>
            <p:ph idx="12" type="sldNum"/>
          </p:nvPr>
        </p:nvSpPr>
        <p:spPr>
          <a:xfrm>
            <a:off x="6699647" y="4920854"/>
            <a:ext cx="2057400" cy="23111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b="0" i="0" sz="900" u="none" cap="none" strike="noStrike">
                <a:solidFill>
                  <a:schemeClr val="lt1"/>
                </a:solidFill>
                <a:latin typeface="Arial"/>
                <a:ea typeface="Arial"/>
                <a:cs typeface="Arial"/>
                <a:sym typeface="Arial"/>
              </a:defRPr>
            </a:lvl1pPr>
            <a:lvl2pPr indent="0" lvl="1" marL="0" algn="r">
              <a:lnSpc>
                <a:spcPct val="100000"/>
              </a:lnSpc>
              <a:spcBef>
                <a:spcPts val="0"/>
              </a:spcBef>
              <a:spcAft>
                <a:spcPts val="0"/>
              </a:spcAft>
              <a:buNone/>
              <a:defRPr b="0" i="0" sz="900" u="none" cap="none" strike="noStrike">
                <a:solidFill>
                  <a:schemeClr val="lt1"/>
                </a:solidFill>
                <a:latin typeface="Arial"/>
                <a:ea typeface="Arial"/>
                <a:cs typeface="Arial"/>
                <a:sym typeface="Arial"/>
              </a:defRPr>
            </a:lvl2pPr>
            <a:lvl3pPr indent="0" lvl="2" marL="0" algn="r">
              <a:lnSpc>
                <a:spcPct val="100000"/>
              </a:lnSpc>
              <a:spcBef>
                <a:spcPts val="0"/>
              </a:spcBef>
              <a:spcAft>
                <a:spcPts val="0"/>
              </a:spcAft>
              <a:buNone/>
              <a:defRPr b="0" i="0" sz="900" u="none" cap="none" strike="noStrike">
                <a:solidFill>
                  <a:schemeClr val="lt1"/>
                </a:solidFill>
                <a:latin typeface="Arial"/>
                <a:ea typeface="Arial"/>
                <a:cs typeface="Arial"/>
                <a:sym typeface="Arial"/>
              </a:defRPr>
            </a:lvl3pPr>
            <a:lvl4pPr indent="0" lvl="3" marL="0" algn="r">
              <a:lnSpc>
                <a:spcPct val="100000"/>
              </a:lnSpc>
              <a:spcBef>
                <a:spcPts val="0"/>
              </a:spcBef>
              <a:spcAft>
                <a:spcPts val="0"/>
              </a:spcAft>
              <a:buNone/>
              <a:defRPr b="0" i="0" sz="900" u="none" cap="none" strike="noStrike">
                <a:solidFill>
                  <a:schemeClr val="lt1"/>
                </a:solidFill>
                <a:latin typeface="Arial"/>
                <a:ea typeface="Arial"/>
                <a:cs typeface="Arial"/>
                <a:sym typeface="Arial"/>
              </a:defRPr>
            </a:lvl4pPr>
            <a:lvl5pPr indent="0" lvl="4" marL="0" algn="r">
              <a:lnSpc>
                <a:spcPct val="100000"/>
              </a:lnSpc>
              <a:spcBef>
                <a:spcPts val="0"/>
              </a:spcBef>
              <a:spcAft>
                <a:spcPts val="0"/>
              </a:spcAft>
              <a:buNone/>
              <a:defRPr b="0" i="0" sz="900" u="none" cap="none" strike="noStrike">
                <a:solidFill>
                  <a:schemeClr val="lt1"/>
                </a:solidFill>
                <a:latin typeface="Arial"/>
                <a:ea typeface="Arial"/>
                <a:cs typeface="Arial"/>
                <a:sym typeface="Arial"/>
              </a:defRPr>
            </a:lvl5pPr>
            <a:lvl6pPr indent="0" lvl="5" marL="0" algn="r">
              <a:lnSpc>
                <a:spcPct val="100000"/>
              </a:lnSpc>
              <a:spcBef>
                <a:spcPts val="0"/>
              </a:spcBef>
              <a:spcAft>
                <a:spcPts val="0"/>
              </a:spcAft>
              <a:buNone/>
              <a:defRPr b="0" i="0" sz="900" u="none" cap="none" strike="noStrike">
                <a:solidFill>
                  <a:schemeClr val="lt1"/>
                </a:solidFill>
                <a:latin typeface="Arial"/>
                <a:ea typeface="Arial"/>
                <a:cs typeface="Arial"/>
                <a:sym typeface="Arial"/>
              </a:defRPr>
            </a:lvl6pPr>
            <a:lvl7pPr indent="0" lvl="6" marL="0" algn="r">
              <a:lnSpc>
                <a:spcPct val="100000"/>
              </a:lnSpc>
              <a:spcBef>
                <a:spcPts val="0"/>
              </a:spcBef>
              <a:spcAft>
                <a:spcPts val="0"/>
              </a:spcAft>
              <a:buNone/>
              <a:defRPr b="0" i="0" sz="900" u="none" cap="none" strike="noStrike">
                <a:solidFill>
                  <a:schemeClr val="lt1"/>
                </a:solidFill>
                <a:latin typeface="Arial"/>
                <a:ea typeface="Arial"/>
                <a:cs typeface="Arial"/>
                <a:sym typeface="Arial"/>
              </a:defRPr>
            </a:lvl7pPr>
            <a:lvl8pPr indent="0" lvl="7" marL="0" algn="r">
              <a:lnSpc>
                <a:spcPct val="100000"/>
              </a:lnSpc>
              <a:spcBef>
                <a:spcPts val="0"/>
              </a:spcBef>
              <a:spcAft>
                <a:spcPts val="0"/>
              </a:spcAft>
              <a:buNone/>
              <a:defRPr b="0" i="0" sz="900" u="none" cap="none" strike="noStrike">
                <a:solidFill>
                  <a:schemeClr val="lt1"/>
                </a:solidFill>
                <a:latin typeface="Arial"/>
                <a:ea typeface="Arial"/>
                <a:cs typeface="Arial"/>
                <a:sym typeface="Arial"/>
              </a:defRPr>
            </a:lvl8pPr>
            <a:lvl9pPr indent="0" lvl="8" marL="0" algn="r">
              <a:lnSpc>
                <a:spcPct val="100000"/>
              </a:lnSpc>
              <a:spcBef>
                <a:spcPts val="0"/>
              </a:spcBef>
              <a:spcAft>
                <a:spcPts val="0"/>
              </a:spcAft>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
        <p:nvSpPr>
          <p:cNvPr id="67" name="Google Shape;67;p25"/>
          <p:cNvSpPr txBox="1"/>
          <p:nvPr>
            <p:ph idx="2" type="body"/>
          </p:nvPr>
        </p:nvSpPr>
        <p:spPr>
          <a:xfrm>
            <a:off x="386954" y="797783"/>
            <a:ext cx="8370094" cy="315141"/>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750"/>
              </a:spcBef>
              <a:spcAft>
                <a:spcPts val="0"/>
              </a:spcAft>
              <a:buClr>
                <a:srgbClr val="0586D6"/>
              </a:buClr>
              <a:buSzPts val="2100"/>
              <a:buNone/>
              <a:defRPr b="1" i="0">
                <a:solidFill>
                  <a:srgbClr val="0586D6"/>
                </a:solidFill>
                <a:latin typeface="Arial"/>
                <a:ea typeface="Arial"/>
                <a:cs typeface="Arial"/>
                <a:sym typeface="Arial"/>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8" name="Google Shape;68;p25"/>
          <p:cNvSpPr txBox="1"/>
          <p:nvPr/>
        </p:nvSpPr>
        <p:spPr>
          <a:xfrm>
            <a:off x="7032544" y="4841406"/>
            <a:ext cx="2057400" cy="273844"/>
          </a:xfrm>
          <a:prstGeom prst="rect">
            <a:avLst/>
          </a:prstGeom>
          <a:noFill/>
          <a:ln>
            <a:noFill/>
          </a:ln>
        </p:spPr>
        <p:txBody>
          <a:bodyPr anchorCtr="0" anchor="ctr" bIns="0" lIns="0" spcFirstLastPara="1" rIns="0" wrap="square" tIns="0">
            <a:noAutofit/>
          </a:bodyPr>
          <a:lstStyle/>
          <a:p>
            <a:pPr indent="0" lvl="0" marL="93819" marR="0" rtl="0" algn="r">
              <a:lnSpc>
                <a:spcPct val="100000"/>
              </a:lnSpc>
              <a:spcBef>
                <a:spcPts val="0"/>
              </a:spcBef>
              <a:spcAft>
                <a:spcPts val="0"/>
              </a:spcAft>
              <a:buNone/>
            </a:pPr>
            <a:r>
              <a:t/>
            </a:r>
            <a:endParaRPr b="0" i="0" sz="900" u="none" cap="none" strike="noStrike">
              <a:solidFill>
                <a:srgbClr val="898989"/>
              </a:solidFill>
              <a:latin typeface="SimSun"/>
              <a:ea typeface="SimSun"/>
              <a:cs typeface="SimSun"/>
              <a:sym typeface="SimSun"/>
            </a:endParaRPr>
          </a:p>
        </p:txBody>
      </p:sp>
      <p:sp>
        <p:nvSpPr>
          <p:cNvPr id="69" name="Google Shape;69;p25"/>
          <p:cNvSpPr txBox="1"/>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ja-JP" sz="1000" u="none" cap="none" strike="noStrike">
                <a:solidFill>
                  <a:schemeClr val="dk2"/>
                </a:solidFill>
                <a:latin typeface="Arial"/>
                <a:ea typeface="Arial"/>
                <a:cs typeface="Arial"/>
                <a:sym typeface="Arial"/>
              </a:rPr>
              <a:t>‹#›</a:t>
            </a:fld>
            <a:endParaRPr b="0" i="0" sz="1000" u="none" cap="none" strike="noStrike">
              <a:solidFill>
                <a:schemeClr val="dk2"/>
              </a:solidFill>
              <a:latin typeface="Arial"/>
              <a:ea typeface="Arial"/>
              <a:cs typeface="Arial"/>
              <a:sym typeface="Arial"/>
            </a:endParaRPr>
          </a:p>
        </p:txBody>
      </p:sp>
    </p:spTree>
  </p:cSld>
  <p:clrMapOvr>
    <a:masterClrMapping/>
  </p:clrMapOvr>
  <p:extLst>
    <p:ext uri="{DCECCB84-F9BA-43D5-87BE-67443E8EF086}">
      <p15:sldGuideLst>
        <p15:guide id="1" pos="325">
          <p15:clr>
            <a:srgbClr val="FBAE40"/>
          </p15:clr>
        </p15:guide>
        <p15:guide id="2" pos="7355">
          <p15:clr>
            <a:srgbClr val="FBAE40"/>
          </p15:clr>
        </p15:guide>
        <p15:guide id="3" orient="horz" pos="4133">
          <p15:clr>
            <a:srgbClr val="FBAE40"/>
          </p15:clr>
        </p15:guide>
        <p15:guide id="4" orient="horz" pos="572">
          <p15:clr>
            <a:srgbClr val="FBAE40"/>
          </p15:clr>
        </p15:guide>
        <p15:guide id="5" orient="horz" pos="640">
          <p15:clr>
            <a:srgbClr val="FBAE40"/>
          </p15:clr>
        </p15:guide>
        <p15:guide id="6" orient="horz" pos="4020">
          <p15:clr>
            <a:srgbClr val="FBAE40"/>
          </p15:clr>
        </p15:guide>
        <p15:guide id="7" orient="horz" pos="935">
          <p15:clr>
            <a:srgbClr val="FBAE40"/>
          </p15:clr>
        </p15:guide>
        <p15:guide id="8" orient="horz" pos="1003">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タイトルとコンテンツ">
  <p:cSld name="4_タイトルとコンテンツ">
    <p:spTree>
      <p:nvGrpSpPr>
        <p:cNvPr id="70" name="Shape 70"/>
        <p:cNvGrpSpPr/>
        <p:nvPr/>
      </p:nvGrpSpPr>
      <p:grpSpPr>
        <a:xfrm>
          <a:off x="0" y="0"/>
          <a:ext cx="0" cy="0"/>
          <a:chOff x="0" y="0"/>
          <a:chExt cx="0" cy="0"/>
        </a:xfrm>
      </p:grpSpPr>
      <p:pic>
        <p:nvPicPr>
          <p:cNvPr id="71" name="Google Shape;71;p39"/>
          <p:cNvPicPr preferRelativeResize="0"/>
          <p:nvPr/>
        </p:nvPicPr>
        <p:blipFill rotWithShape="1">
          <a:blip r:embed="rId2">
            <a:alphaModFix/>
          </a:blip>
          <a:srcRect b="0" l="0" r="0" t="0"/>
          <a:stretch/>
        </p:blipFill>
        <p:spPr>
          <a:xfrm>
            <a:off x="8286111" y="66908"/>
            <a:ext cx="782621" cy="104350"/>
          </a:xfrm>
          <a:prstGeom prst="rect">
            <a:avLst/>
          </a:prstGeom>
          <a:noFill/>
          <a:ln>
            <a:noFill/>
          </a:ln>
        </p:spPr>
      </p:pic>
      <p:sp>
        <p:nvSpPr>
          <p:cNvPr id="72" name="Google Shape;72;p39"/>
          <p:cNvSpPr txBox="1"/>
          <p:nvPr>
            <p:ph idx="12" type="sldNum"/>
          </p:nvPr>
        </p:nvSpPr>
        <p:spPr>
          <a:xfrm>
            <a:off x="7010400" y="4868867"/>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None/>
              <a:defRPr b="1" i="0" sz="1350" u="none" cap="none" strike="noStrike">
                <a:solidFill>
                  <a:srgbClr val="7F7F7F"/>
                </a:solidFill>
                <a:latin typeface="Arial"/>
                <a:ea typeface="Arial"/>
                <a:cs typeface="Arial"/>
                <a:sym typeface="Arial"/>
              </a:defRPr>
            </a:lvl1pPr>
            <a:lvl2pPr indent="0" lvl="1" marL="0" marR="0" algn="r">
              <a:lnSpc>
                <a:spcPct val="100000"/>
              </a:lnSpc>
              <a:spcBef>
                <a:spcPts val="0"/>
              </a:spcBef>
              <a:spcAft>
                <a:spcPts val="0"/>
              </a:spcAft>
              <a:buNone/>
              <a:defRPr b="1" i="0" sz="1350" u="none" cap="none" strike="noStrike">
                <a:solidFill>
                  <a:srgbClr val="7F7F7F"/>
                </a:solidFill>
                <a:latin typeface="Arial"/>
                <a:ea typeface="Arial"/>
                <a:cs typeface="Arial"/>
                <a:sym typeface="Arial"/>
              </a:defRPr>
            </a:lvl2pPr>
            <a:lvl3pPr indent="0" lvl="2" marL="0" marR="0" algn="r">
              <a:lnSpc>
                <a:spcPct val="100000"/>
              </a:lnSpc>
              <a:spcBef>
                <a:spcPts val="0"/>
              </a:spcBef>
              <a:spcAft>
                <a:spcPts val="0"/>
              </a:spcAft>
              <a:buNone/>
              <a:defRPr b="1" i="0" sz="1350" u="none" cap="none" strike="noStrike">
                <a:solidFill>
                  <a:srgbClr val="7F7F7F"/>
                </a:solidFill>
                <a:latin typeface="Arial"/>
                <a:ea typeface="Arial"/>
                <a:cs typeface="Arial"/>
                <a:sym typeface="Arial"/>
              </a:defRPr>
            </a:lvl3pPr>
            <a:lvl4pPr indent="0" lvl="3" marL="0" marR="0" algn="r">
              <a:lnSpc>
                <a:spcPct val="100000"/>
              </a:lnSpc>
              <a:spcBef>
                <a:spcPts val="0"/>
              </a:spcBef>
              <a:spcAft>
                <a:spcPts val="0"/>
              </a:spcAft>
              <a:buNone/>
              <a:defRPr b="1" i="0" sz="1350" u="none" cap="none" strike="noStrike">
                <a:solidFill>
                  <a:srgbClr val="7F7F7F"/>
                </a:solidFill>
                <a:latin typeface="Arial"/>
                <a:ea typeface="Arial"/>
                <a:cs typeface="Arial"/>
                <a:sym typeface="Arial"/>
              </a:defRPr>
            </a:lvl4pPr>
            <a:lvl5pPr indent="0" lvl="4" marL="0" marR="0" algn="r">
              <a:lnSpc>
                <a:spcPct val="100000"/>
              </a:lnSpc>
              <a:spcBef>
                <a:spcPts val="0"/>
              </a:spcBef>
              <a:spcAft>
                <a:spcPts val="0"/>
              </a:spcAft>
              <a:buNone/>
              <a:defRPr b="1" i="0" sz="1350" u="none" cap="none" strike="noStrike">
                <a:solidFill>
                  <a:srgbClr val="7F7F7F"/>
                </a:solidFill>
                <a:latin typeface="Arial"/>
                <a:ea typeface="Arial"/>
                <a:cs typeface="Arial"/>
                <a:sym typeface="Arial"/>
              </a:defRPr>
            </a:lvl5pPr>
            <a:lvl6pPr indent="0" lvl="5" marL="0" marR="0" algn="r">
              <a:lnSpc>
                <a:spcPct val="100000"/>
              </a:lnSpc>
              <a:spcBef>
                <a:spcPts val="0"/>
              </a:spcBef>
              <a:spcAft>
                <a:spcPts val="0"/>
              </a:spcAft>
              <a:buNone/>
              <a:defRPr b="1" i="0" sz="1350" u="none" cap="none" strike="noStrike">
                <a:solidFill>
                  <a:srgbClr val="7F7F7F"/>
                </a:solidFill>
                <a:latin typeface="Arial"/>
                <a:ea typeface="Arial"/>
                <a:cs typeface="Arial"/>
                <a:sym typeface="Arial"/>
              </a:defRPr>
            </a:lvl6pPr>
            <a:lvl7pPr indent="0" lvl="6" marL="0" marR="0" algn="r">
              <a:lnSpc>
                <a:spcPct val="100000"/>
              </a:lnSpc>
              <a:spcBef>
                <a:spcPts val="0"/>
              </a:spcBef>
              <a:spcAft>
                <a:spcPts val="0"/>
              </a:spcAft>
              <a:buNone/>
              <a:defRPr b="1" i="0" sz="1350" u="none" cap="none" strike="noStrike">
                <a:solidFill>
                  <a:srgbClr val="7F7F7F"/>
                </a:solidFill>
                <a:latin typeface="Arial"/>
                <a:ea typeface="Arial"/>
                <a:cs typeface="Arial"/>
                <a:sym typeface="Arial"/>
              </a:defRPr>
            </a:lvl7pPr>
            <a:lvl8pPr indent="0" lvl="7" marL="0" marR="0" algn="r">
              <a:lnSpc>
                <a:spcPct val="100000"/>
              </a:lnSpc>
              <a:spcBef>
                <a:spcPts val="0"/>
              </a:spcBef>
              <a:spcAft>
                <a:spcPts val="0"/>
              </a:spcAft>
              <a:buNone/>
              <a:defRPr b="1" i="0" sz="1350" u="none" cap="none" strike="noStrike">
                <a:solidFill>
                  <a:srgbClr val="7F7F7F"/>
                </a:solidFill>
                <a:latin typeface="Arial"/>
                <a:ea typeface="Arial"/>
                <a:cs typeface="Arial"/>
                <a:sym typeface="Arial"/>
              </a:defRPr>
            </a:lvl8pPr>
            <a:lvl9pPr indent="0" lvl="8" marL="0" marR="0" algn="r">
              <a:lnSpc>
                <a:spcPct val="100000"/>
              </a:lnSpc>
              <a:spcBef>
                <a:spcPts val="0"/>
              </a:spcBef>
              <a:spcAft>
                <a:spcPts val="0"/>
              </a:spcAft>
              <a:buNone/>
              <a:defRPr b="1" i="0" sz="1350" u="none" cap="none" strike="noStrike">
                <a:solidFill>
                  <a:srgbClr val="7F7F7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タイトル スライド">
  <p:cSld name="1_タイトル スライド">
    <p:spTree>
      <p:nvGrpSpPr>
        <p:cNvPr id="73" name="Shape 73"/>
        <p:cNvGrpSpPr/>
        <p:nvPr/>
      </p:nvGrpSpPr>
      <p:grpSpPr>
        <a:xfrm>
          <a:off x="0" y="0"/>
          <a:ext cx="0" cy="0"/>
          <a:chOff x="0" y="0"/>
          <a:chExt cx="0" cy="0"/>
        </a:xfrm>
      </p:grpSpPr>
      <p:sp>
        <p:nvSpPr>
          <p:cNvPr id="74" name="Google Shape;74;p40"/>
          <p:cNvSpPr/>
          <p:nvPr/>
        </p:nvSpPr>
        <p:spPr>
          <a:xfrm>
            <a:off x="-28191" y="0"/>
            <a:ext cx="9172191" cy="5143500"/>
          </a:xfrm>
          <a:prstGeom prst="rect">
            <a:avLst/>
          </a:prstGeom>
          <a:gradFill>
            <a:gsLst>
              <a:gs pos="0">
                <a:srgbClr val="0070C0"/>
              </a:gs>
              <a:gs pos="49000">
                <a:srgbClr val="4E8BD1"/>
              </a:gs>
              <a:gs pos="100000">
                <a:srgbClr val="9BC9FE"/>
              </a:gs>
            </a:gsLst>
            <a:lin ang="5400000" scaled="0"/>
          </a:gradFill>
          <a:ln>
            <a:noFill/>
          </a:ln>
        </p:spPr>
        <p:txBody>
          <a:bodyPr anchorCtr="0" anchor="ctr" bIns="0" lIns="91425" spcFirstLastPara="1" rIns="91425" wrap="square" tIns="45700">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Arial"/>
              <a:ea typeface="Arial"/>
              <a:cs typeface="Arial"/>
              <a:sym typeface="Arial"/>
            </a:endParaRPr>
          </a:p>
        </p:txBody>
      </p:sp>
      <p:pic>
        <p:nvPicPr>
          <p:cNvPr id="75" name="Google Shape;75;p40"/>
          <p:cNvPicPr preferRelativeResize="0"/>
          <p:nvPr/>
        </p:nvPicPr>
        <p:blipFill rotWithShape="1">
          <a:blip r:embed="rId2">
            <a:alphaModFix/>
          </a:blip>
          <a:srcRect b="0" l="0" r="0" t="0"/>
          <a:stretch/>
        </p:blipFill>
        <p:spPr>
          <a:xfrm>
            <a:off x="8194566" y="63096"/>
            <a:ext cx="887015" cy="155012"/>
          </a:xfrm>
          <a:prstGeom prst="rect">
            <a:avLst/>
          </a:prstGeom>
          <a:noFill/>
          <a:ln>
            <a:noFill/>
          </a:ln>
        </p:spPr>
      </p:pic>
      <p:sp>
        <p:nvSpPr>
          <p:cNvPr id="76" name="Google Shape;76;p40"/>
          <p:cNvSpPr txBox="1"/>
          <p:nvPr>
            <p:ph idx="12" type="sldNum"/>
          </p:nvPr>
        </p:nvSpPr>
        <p:spPr>
          <a:xfrm>
            <a:off x="7032544" y="4841406"/>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b="1" i="0" sz="1350" u="none" cap="none" strike="noStrike">
                <a:solidFill>
                  <a:srgbClr val="7F7F7F"/>
                </a:solidFill>
                <a:latin typeface="Arial"/>
                <a:ea typeface="Arial"/>
                <a:cs typeface="Arial"/>
                <a:sym typeface="Arial"/>
              </a:defRPr>
            </a:lvl1pPr>
            <a:lvl2pPr indent="0" lvl="1" marL="0" algn="r">
              <a:lnSpc>
                <a:spcPct val="100000"/>
              </a:lnSpc>
              <a:spcBef>
                <a:spcPts val="0"/>
              </a:spcBef>
              <a:spcAft>
                <a:spcPts val="0"/>
              </a:spcAft>
              <a:buNone/>
              <a:defRPr b="1" i="0" sz="1350" u="none" cap="none" strike="noStrike">
                <a:solidFill>
                  <a:srgbClr val="7F7F7F"/>
                </a:solidFill>
                <a:latin typeface="Arial"/>
                <a:ea typeface="Arial"/>
                <a:cs typeface="Arial"/>
                <a:sym typeface="Arial"/>
              </a:defRPr>
            </a:lvl2pPr>
            <a:lvl3pPr indent="0" lvl="2" marL="0" algn="r">
              <a:lnSpc>
                <a:spcPct val="100000"/>
              </a:lnSpc>
              <a:spcBef>
                <a:spcPts val="0"/>
              </a:spcBef>
              <a:spcAft>
                <a:spcPts val="0"/>
              </a:spcAft>
              <a:buNone/>
              <a:defRPr b="1" i="0" sz="1350" u="none" cap="none" strike="noStrike">
                <a:solidFill>
                  <a:srgbClr val="7F7F7F"/>
                </a:solidFill>
                <a:latin typeface="Arial"/>
                <a:ea typeface="Arial"/>
                <a:cs typeface="Arial"/>
                <a:sym typeface="Arial"/>
              </a:defRPr>
            </a:lvl3pPr>
            <a:lvl4pPr indent="0" lvl="3" marL="0" algn="r">
              <a:lnSpc>
                <a:spcPct val="100000"/>
              </a:lnSpc>
              <a:spcBef>
                <a:spcPts val="0"/>
              </a:spcBef>
              <a:spcAft>
                <a:spcPts val="0"/>
              </a:spcAft>
              <a:buNone/>
              <a:defRPr b="1" i="0" sz="1350" u="none" cap="none" strike="noStrike">
                <a:solidFill>
                  <a:srgbClr val="7F7F7F"/>
                </a:solidFill>
                <a:latin typeface="Arial"/>
                <a:ea typeface="Arial"/>
                <a:cs typeface="Arial"/>
                <a:sym typeface="Arial"/>
              </a:defRPr>
            </a:lvl4pPr>
            <a:lvl5pPr indent="0" lvl="4" marL="0" algn="r">
              <a:lnSpc>
                <a:spcPct val="100000"/>
              </a:lnSpc>
              <a:spcBef>
                <a:spcPts val="0"/>
              </a:spcBef>
              <a:spcAft>
                <a:spcPts val="0"/>
              </a:spcAft>
              <a:buNone/>
              <a:defRPr b="1" i="0" sz="1350" u="none" cap="none" strike="noStrike">
                <a:solidFill>
                  <a:srgbClr val="7F7F7F"/>
                </a:solidFill>
                <a:latin typeface="Arial"/>
                <a:ea typeface="Arial"/>
                <a:cs typeface="Arial"/>
                <a:sym typeface="Arial"/>
              </a:defRPr>
            </a:lvl5pPr>
            <a:lvl6pPr indent="0" lvl="5" marL="0" algn="r">
              <a:lnSpc>
                <a:spcPct val="100000"/>
              </a:lnSpc>
              <a:spcBef>
                <a:spcPts val="0"/>
              </a:spcBef>
              <a:spcAft>
                <a:spcPts val="0"/>
              </a:spcAft>
              <a:buNone/>
              <a:defRPr b="1" i="0" sz="1350" u="none" cap="none" strike="noStrike">
                <a:solidFill>
                  <a:srgbClr val="7F7F7F"/>
                </a:solidFill>
                <a:latin typeface="Arial"/>
                <a:ea typeface="Arial"/>
                <a:cs typeface="Arial"/>
                <a:sym typeface="Arial"/>
              </a:defRPr>
            </a:lvl6pPr>
            <a:lvl7pPr indent="0" lvl="6" marL="0" algn="r">
              <a:lnSpc>
                <a:spcPct val="100000"/>
              </a:lnSpc>
              <a:spcBef>
                <a:spcPts val="0"/>
              </a:spcBef>
              <a:spcAft>
                <a:spcPts val="0"/>
              </a:spcAft>
              <a:buNone/>
              <a:defRPr b="1" i="0" sz="1350" u="none" cap="none" strike="noStrike">
                <a:solidFill>
                  <a:srgbClr val="7F7F7F"/>
                </a:solidFill>
                <a:latin typeface="Arial"/>
                <a:ea typeface="Arial"/>
                <a:cs typeface="Arial"/>
                <a:sym typeface="Arial"/>
              </a:defRPr>
            </a:lvl7pPr>
            <a:lvl8pPr indent="0" lvl="7" marL="0" algn="r">
              <a:lnSpc>
                <a:spcPct val="100000"/>
              </a:lnSpc>
              <a:spcBef>
                <a:spcPts val="0"/>
              </a:spcBef>
              <a:spcAft>
                <a:spcPts val="0"/>
              </a:spcAft>
              <a:buNone/>
              <a:defRPr b="1" i="0" sz="1350" u="none" cap="none" strike="noStrike">
                <a:solidFill>
                  <a:srgbClr val="7F7F7F"/>
                </a:solidFill>
                <a:latin typeface="Arial"/>
                <a:ea typeface="Arial"/>
                <a:cs typeface="Arial"/>
                <a:sym typeface="Arial"/>
              </a:defRPr>
            </a:lvl8pPr>
            <a:lvl9pPr indent="0" lvl="8" marL="0" algn="r">
              <a:lnSpc>
                <a:spcPct val="100000"/>
              </a:lnSpc>
              <a:spcBef>
                <a:spcPts val="0"/>
              </a:spcBef>
              <a:spcAft>
                <a:spcPts val="0"/>
              </a:spcAft>
              <a:buNone/>
              <a:defRPr b="1" i="0" sz="1350" u="none" cap="none" strike="noStrike">
                <a:solidFill>
                  <a:srgbClr val="7F7F7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のみ" type="titleOnly">
  <p:cSld name="TITLE_ONLY">
    <p:spTree>
      <p:nvGrpSpPr>
        <p:cNvPr id="77" name="Shape 77"/>
        <p:cNvGrpSpPr/>
        <p:nvPr/>
      </p:nvGrpSpPr>
      <p:grpSpPr>
        <a:xfrm>
          <a:off x="0" y="0"/>
          <a:ext cx="0" cy="0"/>
          <a:chOff x="0" y="0"/>
          <a:chExt cx="0" cy="0"/>
        </a:xfrm>
      </p:grpSpPr>
      <p:sp>
        <p:nvSpPr>
          <p:cNvPr id="78" name="Google Shape;78;p41"/>
          <p:cNvSpPr txBox="1"/>
          <p:nvPr>
            <p:ph type="title"/>
          </p:nvPr>
        </p:nvSpPr>
        <p:spPr>
          <a:xfrm>
            <a:off x="628650" y="273845"/>
            <a:ext cx="7886700" cy="994172"/>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41"/>
          <p:cNvSpPr txBox="1"/>
          <p:nvPr>
            <p:ph idx="12" type="sldNum"/>
          </p:nvPr>
        </p:nvSpPr>
        <p:spPr>
          <a:xfrm>
            <a:off x="7032544" y="4841406"/>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白紙" type="blank">
  <p:cSld name="BLANK">
    <p:spTree>
      <p:nvGrpSpPr>
        <p:cNvPr id="80" name="Shape 80"/>
        <p:cNvGrpSpPr/>
        <p:nvPr/>
      </p:nvGrpSpPr>
      <p:grpSpPr>
        <a:xfrm>
          <a:off x="0" y="0"/>
          <a:ext cx="0" cy="0"/>
          <a:chOff x="0" y="0"/>
          <a:chExt cx="0" cy="0"/>
        </a:xfrm>
      </p:grpSpPr>
      <p:sp>
        <p:nvSpPr>
          <p:cNvPr id="81" name="Google Shape;81;p42"/>
          <p:cNvSpPr txBox="1"/>
          <p:nvPr>
            <p:ph idx="12" type="sldNum"/>
          </p:nvPr>
        </p:nvSpPr>
        <p:spPr>
          <a:xfrm>
            <a:off x="7032544" y="4841406"/>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タイトルとコンテンツ">
  <p:cSld name="5_タイトルとコンテンツ">
    <p:spTree>
      <p:nvGrpSpPr>
        <p:cNvPr id="86" name="Shape 86"/>
        <p:cNvGrpSpPr/>
        <p:nvPr/>
      </p:nvGrpSpPr>
      <p:grpSpPr>
        <a:xfrm>
          <a:off x="0" y="0"/>
          <a:ext cx="0" cy="0"/>
          <a:chOff x="0" y="0"/>
          <a:chExt cx="0" cy="0"/>
        </a:xfrm>
      </p:grpSpPr>
      <p:pic>
        <p:nvPicPr>
          <p:cNvPr id="87" name="Google Shape;87;p27"/>
          <p:cNvPicPr preferRelativeResize="0"/>
          <p:nvPr/>
        </p:nvPicPr>
        <p:blipFill rotWithShape="1">
          <a:blip r:embed="rId2">
            <a:alphaModFix/>
          </a:blip>
          <a:srcRect b="0" l="0" r="0" t="0"/>
          <a:stretch/>
        </p:blipFill>
        <p:spPr>
          <a:xfrm>
            <a:off x="386954" y="4974750"/>
            <a:ext cx="789750" cy="121500"/>
          </a:xfrm>
          <a:prstGeom prst="rect">
            <a:avLst/>
          </a:prstGeom>
          <a:noFill/>
          <a:ln>
            <a:noFill/>
          </a:ln>
        </p:spPr>
      </p:pic>
      <p:sp>
        <p:nvSpPr>
          <p:cNvPr id="88" name="Google Shape;88;p27"/>
          <p:cNvSpPr txBox="1"/>
          <p:nvPr>
            <p:ph type="title"/>
          </p:nvPr>
        </p:nvSpPr>
        <p:spPr>
          <a:xfrm>
            <a:off x="386953" y="195684"/>
            <a:ext cx="8370094" cy="472724"/>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rgbClr val="3F3F3F"/>
              </a:buClr>
              <a:buSzPts val="3600"/>
              <a:buFont typeface="Arial"/>
              <a:buNone/>
              <a:defRPr b="1" i="0" sz="27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27"/>
          <p:cNvSpPr txBox="1"/>
          <p:nvPr>
            <p:ph idx="1" type="body"/>
          </p:nvPr>
        </p:nvSpPr>
        <p:spPr>
          <a:xfrm>
            <a:off x="386954" y="1200674"/>
            <a:ext cx="8370093" cy="3585639"/>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750"/>
              </a:spcBef>
              <a:spcAft>
                <a:spcPts val="0"/>
              </a:spcAft>
              <a:buClr>
                <a:srgbClr val="3F3F3F"/>
              </a:buClr>
              <a:buSzPts val="2800"/>
              <a:buChar char="•"/>
              <a:defRPr b="0" i="0" sz="2100">
                <a:solidFill>
                  <a:srgbClr val="3F3F3F"/>
                </a:solidFill>
                <a:latin typeface="Arial"/>
                <a:ea typeface="Arial"/>
                <a:cs typeface="Arial"/>
                <a:sym typeface="Arial"/>
              </a:defRPr>
            </a:lvl1pPr>
            <a:lvl2pPr indent="-381000" lvl="1" marL="914400" algn="l">
              <a:lnSpc>
                <a:spcPct val="90000"/>
              </a:lnSpc>
              <a:spcBef>
                <a:spcPts val="375"/>
              </a:spcBef>
              <a:spcAft>
                <a:spcPts val="0"/>
              </a:spcAft>
              <a:buClr>
                <a:srgbClr val="3F3F3F"/>
              </a:buClr>
              <a:buSzPts val="2400"/>
              <a:buChar char="•"/>
              <a:defRPr b="0" i="0">
                <a:solidFill>
                  <a:srgbClr val="3F3F3F"/>
                </a:solidFill>
                <a:latin typeface="Meiryo"/>
                <a:ea typeface="Meiryo"/>
                <a:cs typeface="Meiryo"/>
                <a:sym typeface="Meiryo"/>
              </a:defRPr>
            </a:lvl2pPr>
            <a:lvl3pPr indent="-355600" lvl="2" marL="1371600" algn="l">
              <a:lnSpc>
                <a:spcPct val="90000"/>
              </a:lnSpc>
              <a:spcBef>
                <a:spcPts val="375"/>
              </a:spcBef>
              <a:spcAft>
                <a:spcPts val="0"/>
              </a:spcAft>
              <a:buClr>
                <a:srgbClr val="3F3F3F"/>
              </a:buClr>
              <a:buSzPts val="2000"/>
              <a:buChar char="•"/>
              <a:defRPr b="0" i="0">
                <a:solidFill>
                  <a:srgbClr val="3F3F3F"/>
                </a:solidFill>
                <a:latin typeface="Meiryo"/>
                <a:ea typeface="Meiryo"/>
                <a:cs typeface="Meiryo"/>
                <a:sym typeface="Meiryo"/>
              </a:defRPr>
            </a:lvl3pPr>
            <a:lvl4pPr indent="-342900" lvl="3" marL="1828800" algn="l">
              <a:lnSpc>
                <a:spcPct val="90000"/>
              </a:lnSpc>
              <a:spcBef>
                <a:spcPts val="375"/>
              </a:spcBef>
              <a:spcAft>
                <a:spcPts val="0"/>
              </a:spcAft>
              <a:buClr>
                <a:srgbClr val="3F3F3F"/>
              </a:buClr>
              <a:buSzPts val="1800"/>
              <a:buChar char="•"/>
              <a:defRPr b="0" i="0">
                <a:solidFill>
                  <a:srgbClr val="3F3F3F"/>
                </a:solidFill>
                <a:latin typeface="Meiryo"/>
                <a:ea typeface="Meiryo"/>
                <a:cs typeface="Meiryo"/>
                <a:sym typeface="Meiryo"/>
              </a:defRPr>
            </a:lvl4pPr>
            <a:lvl5pPr indent="-342900" lvl="4" marL="2286000" algn="l">
              <a:lnSpc>
                <a:spcPct val="90000"/>
              </a:lnSpc>
              <a:spcBef>
                <a:spcPts val="375"/>
              </a:spcBef>
              <a:spcAft>
                <a:spcPts val="0"/>
              </a:spcAft>
              <a:buClr>
                <a:srgbClr val="3F3F3F"/>
              </a:buClr>
              <a:buSzPts val="1800"/>
              <a:buChar char="•"/>
              <a:defRPr b="0" i="0">
                <a:solidFill>
                  <a:srgbClr val="3F3F3F"/>
                </a:solidFill>
                <a:latin typeface="Meiryo"/>
                <a:ea typeface="Meiryo"/>
                <a:cs typeface="Meiryo"/>
                <a:sym typeface="Meiry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0" name="Google Shape;90;p27"/>
          <p:cNvSpPr txBox="1"/>
          <p:nvPr>
            <p:ph idx="12" type="sldNum"/>
          </p:nvPr>
        </p:nvSpPr>
        <p:spPr>
          <a:xfrm>
            <a:off x="6699647" y="4920854"/>
            <a:ext cx="2057400" cy="23111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b="0" i="0" sz="900" u="none" cap="none" strike="noStrike">
                <a:solidFill>
                  <a:schemeClr val="lt1"/>
                </a:solidFill>
                <a:latin typeface="Arial"/>
                <a:ea typeface="Arial"/>
                <a:cs typeface="Arial"/>
                <a:sym typeface="Arial"/>
              </a:defRPr>
            </a:lvl1pPr>
            <a:lvl2pPr indent="0" lvl="1" marL="0" algn="r">
              <a:lnSpc>
                <a:spcPct val="100000"/>
              </a:lnSpc>
              <a:spcBef>
                <a:spcPts val="0"/>
              </a:spcBef>
              <a:spcAft>
                <a:spcPts val="0"/>
              </a:spcAft>
              <a:buSzPts val="900"/>
              <a:buNone/>
              <a:defRPr b="0" i="0" sz="900" u="none" cap="none" strike="noStrike">
                <a:solidFill>
                  <a:schemeClr val="lt1"/>
                </a:solidFill>
                <a:latin typeface="Arial"/>
                <a:ea typeface="Arial"/>
                <a:cs typeface="Arial"/>
                <a:sym typeface="Arial"/>
              </a:defRPr>
            </a:lvl2pPr>
            <a:lvl3pPr indent="0" lvl="2" marL="0" algn="r">
              <a:lnSpc>
                <a:spcPct val="100000"/>
              </a:lnSpc>
              <a:spcBef>
                <a:spcPts val="0"/>
              </a:spcBef>
              <a:spcAft>
                <a:spcPts val="0"/>
              </a:spcAft>
              <a:buSzPts val="900"/>
              <a:buNone/>
              <a:defRPr b="0" i="0" sz="900" u="none" cap="none" strike="noStrike">
                <a:solidFill>
                  <a:schemeClr val="lt1"/>
                </a:solidFill>
                <a:latin typeface="Arial"/>
                <a:ea typeface="Arial"/>
                <a:cs typeface="Arial"/>
                <a:sym typeface="Arial"/>
              </a:defRPr>
            </a:lvl3pPr>
            <a:lvl4pPr indent="0" lvl="3" marL="0" algn="r">
              <a:lnSpc>
                <a:spcPct val="100000"/>
              </a:lnSpc>
              <a:spcBef>
                <a:spcPts val="0"/>
              </a:spcBef>
              <a:spcAft>
                <a:spcPts val="0"/>
              </a:spcAft>
              <a:buSzPts val="900"/>
              <a:buNone/>
              <a:defRPr b="0" i="0" sz="900" u="none" cap="none" strike="noStrike">
                <a:solidFill>
                  <a:schemeClr val="lt1"/>
                </a:solidFill>
                <a:latin typeface="Arial"/>
                <a:ea typeface="Arial"/>
                <a:cs typeface="Arial"/>
                <a:sym typeface="Arial"/>
              </a:defRPr>
            </a:lvl4pPr>
            <a:lvl5pPr indent="0" lvl="4" marL="0" algn="r">
              <a:lnSpc>
                <a:spcPct val="100000"/>
              </a:lnSpc>
              <a:spcBef>
                <a:spcPts val="0"/>
              </a:spcBef>
              <a:spcAft>
                <a:spcPts val="0"/>
              </a:spcAft>
              <a:buSzPts val="900"/>
              <a:buNone/>
              <a:defRPr b="0" i="0" sz="900" u="none" cap="none" strike="noStrike">
                <a:solidFill>
                  <a:schemeClr val="lt1"/>
                </a:solidFill>
                <a:latin typeface="Arial"/>
                <a:ea typeface="Arial"/>
                <a:cs typeface="Arial"/>
                <a:sym typeface="Arial"/>
              </a:defRPr>
            </a:lvl5pPr>
            <a:lvl6pPr indent="0" lvl="5" marL="0" algn="r">
              <a:lnSpc>
                <a:spcPct val="100000"/>
              </a:lnSpc>
              <a:spcBef>
                <a:spcPts val="0"/>
              </a:spcBef>
              <a:spcAft>
                <a:spcPts val="0"/>
              </a:spcAft>
              <a:buSzPts val="900"/>
              <a:buNone/>
              <a:defRPr b="0" i="0" sz="900" u="none" cap="none" strike="noStrike">
                <a:solidFill>
                  <a:schemeClr val="lt1"/>
                </a:solidFill>
                <a:latin typeface="Arial"/>
                <a:ea typeface="Arial"/>
                <a:cs typeface="Arial"/>
                <a:sym typeface="Arial"/>
              </a:defRPr>
            </a:lvl6pPr>
            <a:lvl7pPr indent="0" lvl="6" marL="0" algn="r">
              <a:lnSpc>
                <a:spcPct val="100000"/>
              </a:lnSpc>
              <a:spcBef>
                <a:spcPts val="0"/>
              </a:spcBef>
              <a:spcAft>
                <a:spcPts val="0"/>
              </a:spcAft>
              <a:buSzPts val="900"/>
              <a:buNone/>
              <a:defRPr b="0" i="0" sz="900" u="none" cap="none" strike="noStrike">
                <a:solidFill>
                  <a:schemeClr val="lt1"/>
                </a:solidFill>
                <a:latin typeface="Arial"/>
                <a:ea typeface="Arial"/>
                <a:cs typeface="Arial"/>
                <a:sym typeface="Arial"/>
              </a:defRPr>
            </a:lvl7pPr>
            <a:lvl8pPr indent="0" lvl="7" marL="0" algn="r">
              <a:lnSpc>
                <a:spcPct val="100000"/>
              </a:lnSpc>
              <a:spcBef>
                <a:spcPts val="0"/>
              </a:spcBef>
              <a:spcAft>
                <a:spcPts val="0"/>
              </a:spcAft>
              <a:buSzPts val="900"/>
              <a:buNone/>
              <a:defRPr b="0" i="0" sz="900" u="none" cap="none" strike="noStrike">
                <a:solidFill>
                  <a:schemeClr val="lt1"/>
                </a:solidFill>
                <a:latin typeface="Arial"/>
                <a:ea typeface="Arial"/>
                <a:cs typeface="Arial"/>
                <a:sym typeface="Arial"/>
              </a:defRPr>
            </a:lvl8pPr>
            <a:lvl9pPr indent="0" lvl="8" marL="0" algn="r">
              <a:lnSpc>
                <a:spcPct val="100000"/>
              </a:lnSpc>
              <a:spcBef>
                <a:spcPts val="0"/>
              </a:spcBef>
              <a:spcAft>
                <a:spcPts val="0"/>
              </a:spcAft>
              <a:buSzPts val="900"/>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
        <p:nvSpPr>
          <p:cNvPr id="91" name="Google Shape;91;p27"/>
          <p:cNvSpPr txBox="1"/>
          <p:nvPr>
            <p:ph idx="2" type="body"/>
          </p:nvPr>
        </p:nvSpPr>
        <p:spPr>
          <a:xfrm>
            <a:off x="386954" y="797783"/>
            <a:ext cx="8370094" cy="315141"/>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750"/>
              </a:spcBef>
              <a:spcAft>
                <a:spcPts val="0"/>
              </a:spcAft>
              <a:buClr>
                <a:srgbClr val="0586D6"/>
              </a:buClr>
              <a:buSzPts val="2800"/>
              <a:buNone/>
              <a:defRPr b="1" i="0">
                <a:solidFill>
                  <a:srgbClr val="0586D6"/>
                </a:solidFill>
                <a:latin typeface="Arial"/>
                <a:ea typeface="Arial"/>
                <a:cs typeface="Arial"/>
                <a:sym typeface="Arial"/>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2" name="Google Shape;92;p27"/>
          <p:cNvSpPr txBox="1"/>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ja-JP" sz="1000" u="none" cap="none" strike="noStrike">
                <a:solidFill>
                  <a:schemeClr val="dk2"/>
                </a:solidFill>
                <a:latin typeface="Arial"/>
                <a:ea typeface="Arial"/>
                <a:cs typeface="Arial"/>
                <a:sym typeface="Arial"/>
              </a:rPr>
              <a:t>‹#›</a:t>
            </a:fld>
            <a:endParaRPr b="0" i="0" sz="1000" u="none" cap="none" strike="noStrike">
              <a:solidFill>
                <a:schemeClr val="dk2"/>
              </a:solidFill>
              <a:latin typeface="Arial"/>
              <a:ea typeface="Arial"/>
              <a:cs typeface="Arial"/>
              <a:sym typeface="Arial"/>
            </a:endParaRPr>
          </a:p>
        </p:txBody>
      </p:sp>
    </p:spTree>
  </p:cSld>
  <p:clrMapOvr>
    <a:masterClrMapping/>
  </p:clrMapOvr>
  <p:extLst>
    <p:ext uri="{DCECCB84-F9BA-43D5-87BE-67443E8EF086}">
      <p15:sldGuideLst>
        <p15:guide id="1" pos="325">
          <p15:clr>
            <a:srgbClr val="FBAE40"/>
          </p15:clr>
        </p15:guide>
        <p15:guide id="2" pos="7355">
          <p15:clr>
            <a:srgbClr val="FBAE40"/>
          </p15:clr>
        </p15:guide>
        <p15:guide id="3" orient="horz" pos="4133">
          <p15:clr>
            <a:srgbClr val="FBAE40"/>
          </p15:clr>
        </p15:guide>
        <p15:guide id="4" orient="horz" pos="572">
          <p15:clr>
            <a:srgbClr val="FBAE40"/>
          </p15:clr>
        </p15:guide>
        <p15:guide id="5" orient="horz" pos="640">
          <p15:clr>
            <a:srgbClr val="FBAE40"/>
          </p15:clr>
        </p15:guide>
        <p15:guide id="6" orient="horz" pos="4020">
          <p15:clr>
            <a:srgbClr val="FBAE40"/>
          </p15:clr>
        </p15:guide>
        <p15:guide id="7" orient="horz" pos="935">
          <p15:clr>
            <a:srgbClr val="FBAE40"/>
          </p15:clr>
        </p15:guide>
        <p15:guide id="8" orient="horz" pos="1003">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タイトルとコンテンツ">
  <p:cSld name="3_タイトルとコンテンツ">
    <p:spTree>
      <p:nvGrpSpPr>
        <p:cNvPr id="93" name="Shape 93"/>
        <p:cNvGrpSpPr/>
        <p:nvPr/>
      </p:nvGrpSpPr>
      <p:grpSpPr>
        <a:xfrm>
          <a:off x="0" y="0"/>
          <a:ext cx="0" cy="0"/>
          <a:chOff x="0" y="0"/>
          <a:chExt cx="0" cy="0"/>
        </a:xfrm>
      </p:grpSpPr>
      <p:pic>
        <p:nvPicPr>
          <p:cNvPr id="94" name="Google Shape;94;p28"/>
          <p:cNvPicPr preferRelativeResize="0"/>
          <p:nvPr/>
        </p:nvPicPr>
        <p:blipFill rotWithShape="1">
          <a:blip r:embed="rId2">
            <a:alphaModFix/>
          </a:blip>
          <a:srcRect b="0" l="0" r="0" t="0"/>
          <a:stretch/>
        </p:blipFill>
        <p:spPr>
          <a:xfrm>
            <a:off x="386954" y="4974750"/>
            <a:ext cx="789750" cy="121500"/>
          </a:xfrm>
          <a:prstGeom prst="rect">
            <a:avLst/>
          </a:prstGeom>
          <a:noFill/>
          <a:ln>
            <a:noFill/>
          </a:ln>
        </p:spPr>
      </p:pic>
      <p:sp>
        <p:nvSpPr>
          <p:cNvPr id="95" name="Google Shape;95;p28"/>
          <p:cNvSpPr txBox="1"/>
          <p:nvPr>
            <p:ph type="title"/>
          </p:nvPr>
        </p:nvSpPr>
        <p:spPr>
          <a:xfrm>
            <a:off x="386953" y="195684"/>
            <a:ext cx="8370094" cy="472724"/>
          </a:xfrm>
          <a:prstGeom prst="rect">
            <a:avLst/>
          </a:prstGeom>
          <a:noFill/>
          <a:ln>
            <a:noFill/>
          </a:ln>
        </p:spPr>
        <p:txBody>
          <a:bodyPr anchorCtr="0" anchor="b" bIns="0" lIns="0" spcFirstLastPara="1" rIns="0" wrap="square" tIns="0">
            <a:normAutofit/>
          </a:bodyPr>
          <a:lstStyle>
            <a:lvl1pPr lvl="0" algn="ctr">
              <a:lnSpc>
                <a:spcPct val="90000"/>
              </a:lnSpc>
              <a:spcBef>
                <a:spcPts val="0"/>
              </a:spcBef>
              <a:spcAft>
                <a:spcPts val="0"/>
              </a:spcAft>
              <a:buClr>
                <a:srgbClr val="3F3F3F"/>
              </a:buClr>
              <a:buSzPts val="2700"/>
              <a:buFont typeface="Arial"/>
              <a:buNone/>
              <a:defRPr b="1" i="0" sz="27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8"/>
          <p:cNvSpPr txBox="1"/>
          <p:nvPr>
            <p:ph idx="1" type="body"/>
          </p:nvPr>
        </p:nvSpPr>
        <p:spPr>
          <a:xfrm>
            <a:off x="386954" y="1200674"/>
            <a:ext cx="8370093" cy="3585639"/>
          </a:xfrm>
          <a:prstGeom prst="rect">
            <a:avLst/>
          </a:prstGeom>
          <a:noFill/>
          <a:ln>
            <a:noFill/>
          </a:ln>
        </p:spPr>
        <p:txBody>
          <a:bodyPr anchorCtr="0" anchor="t" bIns="45700" lIns="91425" spcFirstLastPara="1" rIns="91425" wrap="square" tIns="45700">
            <a:normAutofit/>
          </a:bodyPr>
          <a:lstStyle>
            <a:lvl1pPr indent="-361950" lvl="0" marL="457200" algn="l">
              <a:lnSpc>
                <a:spcPct val="90000"/>
              </a:lnSpc>
              <a:spcBef>
                <a:spcPts val="750"/>
              </a:spcBef>
              <a:spcAft>
                <a:spcPts val="0"/>
              </a:spcAft>
              <a:buClr>
                <a:srgbClr val="3F3F3F"/>
              </a:buClr>
              <a:buSzPts val="2100"/>
              <a:buChar char="•"/>
              <a:defRPr b="0" i="0" sz="2100">
                <a:solidFill>
                  <a:srgbClr val="3F3F3F"/>
                </a:solidFill>
                <a:latin typeface="Arial"/>
                <a:ea typeface="Arial"/>
                <a:cs typeface="Arial"/>
                <a:sym typeface="Arial"/>
              </a:defRPr>
            </a:lvl1pPr>
            <a:lvl2pPr indent="-342900" lvl="1" marL="914400" algn="l">
              <a:lnSpc>
                <a:spcPct val="90000"/>
              </a:lnSpc>
              <a:spcBef>
                <a:spcPts val="375"/>
              </a:spcBef>
              <a:spcAft>
                <a:spcPts val="0"/>
              </a:spcAft>
              <a:buClr>
                <a:srgbClr val="3F3F3F"/>
              </a:buClr>
              <a:buSzPts val="1800"/>
              <a:buChar char="•"/>
              <a:defRPr b="0" i="0">
                <a:solidFill>
                  <a:srgbClr val="3F3F3F"/>
                </a:solidFill>
                <a:latin typeface="Arial"/>
                <a:ea typeface="Arial"/>
                <a:cs typeface="Arial"/>
                <a:sym typeface="Arial"/>
              </a:defRPr>
            </a:lvl2pPr>
            <a:lvl3pPr indent="-323850" lvl="2" marL="1371600" algn="l">
              <a:lnSpc>
                <a:spcPct val="90000"/>
              </a:lnSpc>
              <a:spcBef>
                <a:spcPts val="375"/>
              </a:spcBef>
              <a:spcAft>
                <a:spcPts val="0"/>
              </a:spcAft>
              <a:buClr>
                <a:srgbClr val="3F3F3F"/>
              </a:buClr>
              <a:buSzPts val="1500"/>
              <a:buChar char="•"/>
              <a:defRPr b="0" i="0">
                <a:solidFill>
                  <a:srgbClr val="3F3F3F"/>
                </a:solidFill>
                <a:latin typeface="Arial"/>
                <a:ea typeface="Arial"/>
                <a:cs typeface="Arial"/>
                <a:sym typeface="Arial"/>
              </a:defRPr>
            </a:lvl3pPr>
            <a:lvl4pPr indent="-314325" lvl="3" marL="1828800" algn="l">
              <a:lnSpc>
                <a:spcPct val="90000"/>
              </a:lnSpc>
              <a:spcBef>
                <a:spcPts val="375"/>
              </a:spcBef>
              <a:spcAft>
                <a:spcPts val="0"/>
              </a:spcAft>
              <a:buClr>
                <a:srgbClr val="3F3F3F"/>
              </a:buClr>
              <a:buSzPts val="1350"/>
              <a:buChar char="•"/>
              <a:defRPr b="0" i="0">
                <a:solidFill>
                  <a:srgbClr val="3F3F3F"/>
                </a:solidFill>
                <a:latin typeface="Arial"/>
                <a:ea typeface="Arial"/>
                <a:cs typeface="Arial"/>
                <a:sym typeface="Arial"/>
              </a:defRPr>
            </a:lvl4pPr>
            <a:lvl5pPr indent="-314325" lvl="4" marL="2286000" algn="l">
              <a:lnSpc>
                <a:spcPct val="90000"/>
              </a:lnSpc>
              <a:spcBef>
                <a:spcPts val="375"/>
              </a:spcBef>
              <a:spcAft>
                <a:spcPts val="0"/>
              </a:spcAft>
              <a:buClr>
                <a:srgbClr val="3F3F3F"/>
              </a:buClr>
              <a:buSzPts val="1350"/>
              <a:buChar char="•"/>
              <a:defRPr b="0" i="0">
                <a:solidFill>
                  <a:srgbClr val="3F3F3F"/>
                </a:solidFill>
                <a:latin typeface="Arial"/>
                <a:ea typeface="Arial"/>
                <a:cs typeface="Arial"/>
                <a:sym typeface="Arial"/>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7" name="Google Shape;97;p28"/>
          <p:cNvSpPr txBox="1"/>
          <p:nvPr>
            <p:ph idx="12" type="sldNum"/>
          </p:nvPr>
        </p:nvSpPr>
        <p:spPr>
          <a:xfrm>
            <a:off x="6699647" y="4920854"/>
            <a:ext cx="2057400" cy="23111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b="0" i="0" sz="900" u="none" cap="none" strike="noStrike">
                <a:solidFill>
                  <a:schemeClr val="lt1"/>
                </a:solidFill>
                <a:latin typeface="Arial"/>
                <a:ea typeface="Arial"/>
                <a:cs typeface="Arial"/>
                <a:sym typeface="Arial"/>
              </a:defRPr>
            </a:lvl1pPr>
            <a:lvl2pPr indent="0" lvl="1" marL="0" algn="r">
              <a:lnSpc>
                <a:spcPct val="100000"/>
              </a:lnSpc>
              <a:spcBef>
                <a:spcPts val="0"/>
              </a:spcBef>
              <a:spcAft>
                <a:spcPts val="0"/>
              </a:spcAft>
              <a:buNone/>
              <a:defRPr b="0" i="0" sz="900" u="none" cap="none" strike="noStrike">
                <a:solidFill>
                  <a:schemeClr val="lt1"/>
                </a:solidFill>
                <a:latin typeface="Arial"/>
                <a:ea typeface="Arial"/>
                <a:cs typeface="Arial"/>
                <a:sym typeface="Arial"/>
              </a:defRPr>
            </a:lvl2pPr>
            <a:lvl3pPr indent="0" lvl="2" marL="0" algn="r">
              <a:lnSpc>
                <a:spcPct val="100000"/>
              </a:lnSpc>
              <a:spcBef>
                <a:spcPts val="0"/>
              </a:spcBef>
              <a:spcAft>
                <a:spcPts val="0"/>
              </a:spcAft>
              <a:buNone/>
              <a:defRPr b="0" i="0" sz="900" u="none" cap="none" strike="noStrike">
                <a:solidFill>
                  <a:schemeClr val="lt1"/>
                </a:solidFill>
                <a:latin typeface="Arial"/>
                <a:ea typeface="Arial"/>
                <a:cs typeface="Arial"/>
                <a:sym typeface="Arial"/>
              </a:defRPr>
            </a:lvl3pPr>
            <a:lvl4pPr indent="0" lvl="3" marL="0" algn="r">
              <a:lnSpc>
                <a:spcPct val="100000"/>
              </a:lnSpc>
              <a:spcBef>
                <a:spcPts val="0"/>
              </a:spcBef>
              <a:spcAft>
                <a:spcPts val="0"/>
              </a:spcAft>
              <a:buNone/>
              <a:defRPr b="0" i="0" sz="900" u="none" cap="none" strike="noStrike">
                <a:solidFill>
                  <a:schemeClr val="lt1"/>
                </a:solidFill>
                <a:latin typeface="Arial"/>
                <a:ea typeface="Arial"/>
                <a:cs typeface="Arial"/>
                <a:sym typeface="Arial"/>
              </a:defRPr>
            </a:lvl4pPr>
            <a:lvl5pPr indent="0" lvl="4" marL="0" algn="r">
              <a:lnSpc>
                <a:spcPct val="100000"/>
              </a:lnSpc>
              <a:spcBef>
                <a:spcPts val="0"/>
              </a:spcBef>
              <a:spcAft>
                <a:spcPts val="0"/>
              </a:spcAft>
              <a:buNone/>
              <a:defRPr b="0" i="0" sz="900" u="none" cap="none" strike="noStrike">
                <a:solidFill>
                  <a:schemeClr val="lt1"/>
                </a:solidFill>
                <a:latin typeface="Arial"/>
                <a:ea typeface="Arial"/>
                <a:cs typeface="Arial"/>
                <a:sym typeface="Arial"/>
              </a:defRPr>
            </a:lvl5pPr>
            <a:lvl6pPr indent="0" lvl="5" marL="0" algn="r">
              <a:lnSpc>
                <a:spcPct val="100000"/>
              </a:lnSpc>
              <a:spcBef>
                <a:spcPts val="0"/>
              </a:spcBef>
              <a:spcAft>
                <a:spcPts val="0"/>
              </a:spcAft>
              <a:buNone/>
              <a:defRPr b="0" i="0" sz="900" u="none" cap="none" strike="noStrike">
                <a:solidFill>
                  <a:schemeClr val="lt1"/>
                </a:solidFill>
                <a:latin typeface="Arial"/>
                <a:ea typeface="Arial"/>
                <a:cs typeface="Arial"/>
                <a:sym typeface="Arial"/>
              </a:defRPr>
            </a:lvl6pPr>
            <a:lvl7pPr indent="0" lvl="6" marL="0" algn="r">
              <a:lnSpc>
                <a:spcPct val="100000"/>
              </a:lnSpc>
              <a:spcBef>
                <a:spcPts val="0"/>
              </a:spcBef>
              <a:spcAft>
                <a:spcPts val="0"/>
              </a:spcAft>
              <a:buNone/>
              <a:defRPr b="0" i="0" sz="900" u="none" cap="none" strike="noStrike">
                <a:solidFill>
                  <a:schemeClr val="lt1"/>
                </a:solidFill>
                <a:latin typeface="Arial"/>
                <a:ea typeface="Arial"/>
                <a:cs typeface="Arial"/>
                <a:sym typeface="Arial"/>
              </a:defRPr>
            </a:lvl7pPr>
            <a:lvl8pPr indent="0" lvl="7" marL="0" algn="r">
              <a:lnSpc>
                <a:spcPct val="100000"/>
              </a:lnSpc>
              <a:spcBef>
                <a:spcPts val="0"/>
              </a:spcBef>
              <a:spcAft>
                <a:spcPts val="0"/>
              </a:spcAft>
              <a:buNone/>
              <a:defRPr b="0" i="0" sz="900" u="none" cap="none" strike="noStrike">
                <a:solidFill>
                  <a:schemeClr val="lt1"/>
                </a:solidFill>
                <a:latin typeface="Arial"/>
                <a:ea typeface="Arial"/>
                <a:cs typeface="Arial"/>
                <a:sym typeface="Arial"/>
              </a:defRPr>
            </a:lvl8pPr>
            <a:lvl9pPr indent="0" lvl="8" marL="0" algn="r">
              <a:lnSpc>
                <a:spcPct val="100000"/>
              </a:lnSpc>
              <a:spcBef>
                <a:spcPts val="0"/>
              </a:spcBef>
              <a:spcAft>
                <a:spcPts val="0"/>
              </a:spcAft>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
        <p:nvSpPr>
          <p:cNvPr id="98" name="Google Shape;98;p28"/>
          <p:cNvSpPr txBox="1"/>
          <p:nvPr>
            <p:ph idx="2" type="body"/>
          </p:nvPr>
        </p:nvSpPr>
        <p:spPr>
          <a:xfrm>
            <a:off x="386954" y="797783"/>
            <a:ext cx="8370094" cy="315141"/>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750"/>
              </a:spcBef>
              <a:spcAft>
                <a:spcPts val="0"/>
              </a:spcAft>
              <a:buClr>
                <a:srgbClr val="0586D6"/>
              </a:buClr>
              <a:buSzPts val="2100"/>
              <a:buNone/>
              <a:defRPr b="1" i="0">
                <a:solidFill>
                  <a:srgbClr val="0586D6"/>
                </a:solidFill>
                <a:latin typeface="Arial"/>
                <a:ea typeface="Arial"/>
                <a:cs typeface="Arial"/>
                <a:sym typeface="Arial"/>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9" name="Google Shape;99;p28"/>
          <p:cNvSpPr txBox="1"/>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ja-JP" sz="1000" u="none" cap="none" strike="noStrike">
                <a:solidFill>
                  <a:schemeClr val="dk2"/>
                </a:solidFill>
                <a:latin typeface="Arial"/>
                <a:ea typeface="Arial"/>
                <a:cs typeface="Arial"/>
                <a:sym typeface="Arial"/>
              </a:rPr>
              <a:t>‹#›</a:t>
            </a:fld>
            <a:endParaRPr b="0" i="0" sz="1000" u="none" cap="none" strike="noStrike">
              <a:solidFill>
                <a:schemeClr val="dk2"/>
              </a:solidFill>
              <a:latin typeface="Arial"/>
              <a:ea typeface="Arial"/>
              <a:cs typeface="Arial"/>
              <a:sym typeface="Arial"/>
            </a:endParaRPr>
          </a:p>
        </p:txBody>
      </p:sp>
    </p:spTree>
  </p:cSld>
  <p:clrMapOvr>
    <a:masterClrMapping/>
  </p:clrMapOvr>
  <p:extLst>
    <p:ext uri="{DCECCB84-F9BA-43D5-87BE-67443E8EF086}">
      <p15:sldGuideLst>
        <p15:guide id="1" pos="325">
          <p15:clr>
            <a:srgbClr val="FBAE40"/>
          </p15:clr>
        </p15:guide>
        <p15:guide id="2" pos="7355">
          <p15:clr>
            <a:srgbClr val="FBAE40"/>
          </p15:clr>
        </p15:guide>
        <p15:guide id="3" orient="horz" pos="4133">
          <p15:clr>
            <a:srgbClr val="FBAE40"/>
          </p15:clr>
        </p15:guide>
        <p15:guide id="4" orient="horz" pos="572">
          <p15:clr>
            <a:srgbClr val="FBAE40"/>
          </p15:clr>
        </p15:guide>
        <p15:guide id="5" orient="horz" pos="640">
          <p15:clr>
            <a:srgbClr val="FBAE40"/>
          </p15:clr>
        </p15:guide>
        <p15:guide id="6" orient="horz" pos="4020">
          <p15:clr>
            <a:srgbClr val="FBAE40"/>
          </p15:clr>
        </p15:guide>
        <p15:guide id="7" orient="horz" pos="935">
          <p15:clr>
            <a:srgbClr val="FBAE40"/>
          </p15:clr>
        </p15:guide>
        <p15:guide id="8" orient="horz" pos="100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 name="Shape 13"/>
        <p:cNvGrpSpPr/>
        <p:nvPr/>
      </p:nvGrpSpPr>
      <p:grpSpPr>
        <a:xfrm>
          <a:off x="0" y="0"/>
          <a:ext cx="0" cy="0"/>
          <a:chOff x="0" y="0"/>
          <a:chExt cx="0" cy="0"/>
        </a:xfrm>
      </p:grpSpPr>
      <p:sp>
        <p:nvSpPr>
          <p:cNvPr id="14" name="Google Shape;1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1pPr>
            <a:lvl2pPr indent="0" lvl="1"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2pPr>
            <a:lvl3pPr indent="0" lvl="2"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3pPr>
            <a:lvl4pPr indent="0" lvl="3"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4pPr>
            <a:lvl5pPr indent="0" lvl="4"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5pPr>
            <a:lvl6pPr indent="0" lvl="5"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6pPr>
            <a:lvl7pPr indent="0" lvl="6"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7pPr>
            <a:lvl8pPr indent="0" lvl="7"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8pPr>
            <a:lvl9pPr indent="0" lvl="8"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スライド" type="title">
  <p:cSld name="TITLE">
    <p:spTree>
      <p:nvGrpSpPr>
        <p:cNvPr id="100" name="Shape 100"/>
        <p:cNvGrpSpPr/>
        <p:nvPr/>
      </p:nvGrpSpPr>
      <p:grpSpPr>
        <a:xfrm>
          <a:off x="0" y="0"/>
          <a:ext cx="0" cy="0"/>
          <a:chOff x="0" y="0"/>
          <a:chExt cx="0" cy="0"/>
        </a:xfrm>
      </p:grpSpPr>
      <p:sp>
        <p:nvSpPr>
          <p:cNvPr id="101" name="Google Shape;101;p43"/>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43"/>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03" name="Google Shape;103;p43"/>
          <p:cNvSpPr txBox="1"/>
          <p:nvPr>
            <p:ph idx="12" type="sldNum"/>
          </p:nvPr>
        </p:nvSpPr>
        <p:spPr>
          <a:xfrm>
            <a:off x="7032544" y="4841405"/>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ja-JP"/>
              <a:t>‹#›</a:t>
            </a:fld>
            <a:endParaRPr/>
          </a:p>
        </p:txBody>
      </p:sp>
      <p:pic>
        <p:nvPicPr>
          <p:cNvPr id="104" name="Google Shape;104;p43"/>
          <p:cNvPicPr preferRelativeResize="0"/>
          <p:nvPr/>
        </p:nvPicPr>
        <p:blipFill rotWithShape="1">
          <a:blip r:embed="rId2">
            <a:alphaModFix/>
          </a:blip>
          <a:srcRect b="0" l="0" r="0" t="0"/>
          <a:stretch/>
        </p:blipFill>
        <p:spPr>
          <a:xfrm>
            <a:off x="7700963" y="28252"/>
            <a:ext cx="1550194" cy="775097"/>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type="obj">
  <p:cSld name="OBJECT">
    <p:spTree>
      <p:nvGrpSpPr>
        <p:cNvPr id="105" name="Shape 105"/>
        <p:cNvGrpSpPr/>
        <p:nvPr/>
      </p:nvGrpSpPr>
      <p:grpSpPr>
        <a:xfrm>
          <a:off x="0" y="0"/>
          <a:ext cx="0" cy="0"/>
          <a:chOff x="0" y="0"/>
          <a:chExt cx="0" cy="0"/>
        </a:xfrm>
      </p:grpSpPr>
      <p:sp>
        <p:nvSpPr>
          <p:cNvPr id="106" name="Google Shape;106;p44"/>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44"/>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8" name="Google Shape;108;p44"/>
          <p:cNvSpPr txBox="1"/>
          <p:nvPr>
            <p:ph idx="12" type="sldNum"/>
          </p:nvPr>
        </p:nvSpPr>
        <p:spPr>
          <a:xfrm>
            <a:off x="7032544" y="4841405"/>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セクション見出し" type="secHead">
  <p:cSld name="SECTION_HEADER">
    <p:spTree>
      <p:nvGrpSpPr>
        <p:cNvPr id="109" name="Shape 109"/>
        <p:cNvGrpSpPr/>
        <p:nvPr/>
      </p:nvGrpSpPr>
      <p:grpSpPr>
        <a:xfrm>
          <a:off x="0" y="0"/>
          <a:ext cx="0" cy="0"/>
          <a:chOff x="0" y="0"/>
          <a:chExt cx="0" cy="0"/>
        </a:xfrm>
      </p:grpSpPr>
      <p:sp>
        <p:nvSpPr>
          <p:cNvPr id="110" name="Google Shape;110;p45"/>
          <p:cNvSpPr txBox="1"/>
          <p:nvPr>
            <p:ph type="title"/>
          </p:nvPr>
        </p:nvSpPr>
        <p:spPr>
          <a:xfrm>
            <a:off x="623888" y="1282304"/>
            <a:ext cx="7886700" cy="2139553"/>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45"/>
          <p:cNvSpPr txBox="1"/>
          <p:nvPr>
            <p:ph idx="1" type="body"/>
          </p:nvPr>
        </p:nvSpPr>
        <p:spPr>
          <a:xfrm>
            <a:off x="623888" y="3442098"/>
            <a:ext cx="7886700" cy="11251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12" name="Google Shape;112;p45"/>
          <p:cNvSpPr txBox="1"/>
          <p:nvPr>
            <p:ph idx="12" type="sldNum"/>
          </p:nvPr>
        </p:nvSpPr>
        <p:spPr>
          <a:xfrm>
            <a:off x="7032544" y="4841405"/>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つのコンテンツ" type="twoObj">
  <p:cSld name="TWO_OBJECTS">
    <p:spTree>
      <p:nvGrpSpPr>
        <p:cNvPr id="113" name="Shape 113"/>
        <p:cNvGrpSpPr/>
        <p:nvPr/>
      </p:nvGrpSpPr>
      <p:grpSpPr>
        <a:xfrm>
          <a:off x="0" y="0"/>
          <a:ext cx="0" cy="0"/>
          <a:chOff x="0" y="0"/>
          <a:chExt cx="0" cy="0"/>
        </a:xfrm>
      </p:grpSpPr>
      <p:sp>
        <p:nvSpPr>
          <p:cNvPr id="114" name="Google Shape;114;p46"/>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46"/>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6" name="Google Shape;116;p46"/>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7" name="Google Shape;117;p46"/>
          <p:cNvSpPr txBox="1"/>
          <p:nvPr>
            <p:ph idx="12" type="sldNum"/>
          </p:nvPr>
        </p:nvSpPr>
        <p:spPr>
          <a:xfrm>
            <a:off x="7032544" y="4841405"/>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type="twoTxTwoObj">
  <p:cSld name="TWO_OBJECTS_WITH_TEXT">
    <p:spTree>
      <p:nvGrpSpPr>
        <p:cNvPr id="118" name="Shape 118"/>
        <p:cNvGrpSpPr/>
        <p:nvPr/>
      </p:nvGrpSpPr>
      <p:grpSpPr>
        <a:xfrm>
          <a:off x="0" y="0"/>
          <a:ext cx="0" cy="0"/>
          <a:chOff x="0" y="0"/>
          <a:chExt cx="0" cy="0"/>
        </a:xfrm>
      </p:grpSpPr>
      <p:sp>
        <p:nvSpPr>
          <p:cNvPr id="119" name="Google Shape;119;p47"/>
          <p:cNvSpPr txBox="1"/>
          <p:nvPr>
            <p:ph type="title"/>
          </p:nvPr>
        </p:nvSpPr>
        <p:spPr>
          <a:xfrm>
            <a:off x="629841" y="273844"/>
            <a:ext cx="7886700" cy="994172"/>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47"/>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121" name="Google Shape;121;p47"/>
          <p:cNvSpPr txBox="1"/>
          <p:nvPr>
            <p:ph idx="2" type="body"/>
          </p:nvPr>
        </p:nvSpPr>
        <p:spPr>
          <a:xfrm>
            <a:off x="629842" y="1878806"/>
            <a:ext cx="3868340"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2" name="Google Shape;122;p47"/>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123" name="Google Shape;123;p47"/>
          <p:cNvSpPr txBox="1"/>
          <p:nvPr>
            <p:ph idx="4" type="body"/>
          </p:nvPr>
        </p:nvSpPr>
        <p:spPr>
          <a:xfrm>
            <a:off x="4629150" y="1878806"/>
            <a:ext cx="3887391"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4" name="Google Shape;124;p47"/>
          <p:cNvSpPr txBox="1"/>
          <p:nvPr>
            <p:ph idx="12" type="sldNum"/>
          </p:nvPr>
        </p:nvSpPr>
        <p:spPr>
          <a:xfrm>
            <a:off x="7032544" y="4841405"/>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のみ" type="titleOnly">
  <p:cSld name="TITLE_ONLY">
    <p:spTree>
      <p:nvGrpSpPr>
        <p:cNvPr id="125" name="Shape 125"/>
        <p:cNvGrpSpPr/>
        <p:nvPr/>
      </p:nvGrpSpPr>
      <p:grpSpPr>
        <a:xfrm>
          <a:off x="0" y="0"/>
          <a:ext cx="0" cy="0"/>
          <a:chOff x="0" y="0"/>
          <a:chExt cx="0" cy="0"/>
        </a:xfrm>
      </p:grpSpPr>
      <p:sp>
        <p:nvSpPr>
          <p:cNvPr id="126" name="Google Shape;126;p48"/>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48"/>
          <p:cNvSpPr txBox="1"/>
          <p:nvPr>
            <p:ph idx="12" type="sldNum"/>
          </p:nvPr>
        </p:nvSpPr>
        <p:spPr>
          <a:xfrm>
            <a:off x="7032544" y="4841405"/>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白紙" type="blank">
  <p:cSld name="BLANK">
    <p:spTree>
      <p:nvGrpSpPr>
        <p:cNvPr id="128" name="Shape 128"/>
        <p:cNvGrpSpPr/>
        <p:nvPr/>
      </p:nvGrpSpPr>
      <p:grpSpPr>
        <a:xfrm>
          <a:off x="0" y="0"/>
          <a:ext cx="0" cy="0"/>
          <a:chOff x="0" y="0"/>
          <a:chExt cx="0" cy="0"/>
        </a:xfrm>
      </p:grpSpPr>
      <p:sp>
        <p:nvSpPr>
          <p:cNvPr id="129" name="Google Shape;129;p49"/>
          <p:cNvSpPr txBox="1"/>
          <p:nvPr>
            <p:ph idx="12" type="sldNum"/>
          </p:nvPr>
        </p:nvSpPr>
        <p:spPr>
          <a:xfrm>
            <a:off x="7032544" y="4841405"/>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付きの&#10;コンテンツ" type="objTx">
  <p:cSld name="OBJECT_WITH_CAPTION_TEXT">
    <p:spTree>
      <p:nvGrpSpPr>
        <p:cNvPr id="130" name="Shape 130"/>
        <p:cNvGrpSpPr/>
        <p:nvPr/>
      </p:nvGrpSpPr>
      <p:grpSpPr>
        <a:xfrm>
          <a:off x="0" y="0"/>
          <a:ext cx="0" cy="0"/>
          <a:chOff x="0" y="0"/>
          <a:chExt cx="0" cy="0"/>
        </a:xfrm>
      </p:grpSpPr>
      <p:sp>
        <p:nvSpPr>
          <p:cNvPr id="131" name="Google Shape;131;p50"/>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400"/>
              <a:buFont typeface="Arial"/>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50"/>
          <p:cNvSpPr txBox="1"/>
          <p:nvPr>
            <p:ph idx="1" type="body"/>
          </p:nvPr>
        </p:nvSpPr>
        <p:spPr>
          <a:xfrm>
            <a:off x="3887391" y="740569"/>
            <a:ext cx="4629150" cy="3655219"/>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133" name="Google Shape;133;p50"/>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134" name="Google Shape;134;p50"/>
          <p:cNvSpPr txBox="1"/>
          <p:nvPr>
            <p:ph idx="12" type="sldNum"/>
          </p:nvPr>
        </p:nvSpPr>
        <p:spPr>
          <a:xfrm>
            <a:off x="7032544" y="4841405"/>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付きの図" type="picTx">
  <p:cSld name="PICTURE_WITH_CAPTION_TEXT">
    <p:spTree>
      <p:nvGrpSpPr>
        <p:cNvPr id="135" name="Shape 135"/>
        <p:cNvGrpSpPr/>
        <p:nvPr/>
      </p:nvGrpSpPr>
      <p:grpSpPr>
        <a:xfrm>
          <a:off x="0" y="0"/>
          <a:ext cx="0" cy="0"/>
          <a:chOff x="0" y="0"/>
          <a:chExt cx="0" cy="0"/>
        </a:xfrm>
      </p:grpSpPr>
      <p:sp>
        <p:nvSpPr>
          <p:cNvPr id="136" name="Google Shape;136;p51"/>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400"/>
              <a:buFont typeface="Arial"/>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51"/>
          <p:cNvSpPr/>
          <p:nvPr>
            <p:ph idx="2" type="pic"/>
          </p:nvPr>
        </p:nvSpPr>
        <p:spPr>
          <a:xfrm>
            <a:off x="3887391" y="740569"/>
            <a:ext cx="4629150" cy="3655219"/>
          </a:xfrm>
          <a:prstGeom prst="rect">
            <a:avLst/>
          </a:prstGeom>
          <a:noFill/>
          <a:ln>
            <a:noFill/>
          </a:ln>
        </p:spPr>
      </p:sp>
      <p:sp>
        <p:nvSpPr>
          <p:cNvPr id="138" name="Google Shape;138;p51"/>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139" name="Google Shape;139;p51"/>
          <p:cNvSpPr txBox="1"/>
          <p:nvPr>
            <p:ph idx="12" type="sldNum"/>
          </p:nvPr>
        </p:nvSpPr>
        <p:spPr>
          <a:xfrm>
            <a:off x="7032544" y="4841405"/>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10;縦書きテキスト" type="vertTx">
  <p:cSld name="VERTICAL_TEXT">
    <p:spTree>
      <p:nvGrpSpPr>
        <p:cNvPr id="140" name="Shape 140"/>
        <p:cNvGrpSpPr/>
        <p:nvPr/>
      </p:nvGrpSpPr>
      <p:grpSpPr>
        <a:xfrm>
          <a:off x="0" y="0"/>
          <a:ext cx="0" cy="0"/>
          <a:chOff x="0" y="0"/>
          <a:chExt cx="0" cy="0"/>
        </a:xfrm>
      </p:grpSpPr>
      <p:sp>
        <p:nvSpPr>
          <p:cNvPr id="141" name="Google Shape;141;p52"/>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52"/>
          <p:cNvSpPr txBox="1"/>
          <p:nvPr>
            <p:ph idx="1" type="body"/>
          </p:nvPr>
        </p:nvSpPr>
        <p:spPr>
          <a:xfrm rot="5400000">
            <a:off x="2940248" y="-942379"/>
            <a:ext cx="3263504"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43" name="Google Shape;143;p52"/>
          <p:cNvSpPr txBox="1"/>
          <p:nvPr>
            <p:ph idx="12" type="sldNum"/>
          </p:nvPr>
        </p:nvSpPr>
        <p:spPr>
          <a:xfrm>
            <a:off x="7032544" y="4841405"/>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8" name="Google Shape;18;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1pPr>
            <a:lvl2pPr indent="0" lvl="1"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2pPr>
            <a:lvl3pPr indent="0" lvl="2"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3pPr>
            <a:lvl4pPr indent="0" lvl="3"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4pPr>
            <a:lvl5pPr indent="0" lvl="4"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5pPr>
            <a:lvl6pPr indent="0" lvl="5"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6pPr>
            <a:lvl7pPr indent="0" lvl="6"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7pPr>
            <a:lvl8pPr indent="0" lvl="7"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8pPr>
            <a:lvl9pPr indent="0" lvl="8"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縦書きタイトルと&#10;縦書きテキスト" type="vertTitleAndTx">
  <p:cSld name="VERTICAL_TITLE_AND_VERTICAL_TEXT">
    <p:spTree>
      <p:nvGrpSpPr>
        <p:cNvPr id="144" name="Shape 144"/>
        <p:cNvGrpSpPr/>
        <p:nvPr/>
      </p:nvGrpSpPr>
      <p:grpSpPr>
        <a:xfrm>
          <a:off x="0" y="0"/>
          <a:ext cx="0" cy="0"/>
          <a:chOff x="0" y="0"/>
          <a:chExt cx="0" cy="0"/>
        </a:xfrm>
      </p:grpSpPr>
      <p:sp>
        <p:nvSpPr>
          <p:cNvPr id="145" name="Google Shape;145;p53"/>
          <p:cNvSpPr txBox="1"/>
          <p:nvPr>
            <p:ph type="title"/>
          </p:nvPr>
        </p:nvSpPr>
        <p:spPr>
          <a:xfrm rot="5400000">
            <a:off x="5350073" y="1467446"/>
            <a:ext cx="4358879" cy="1971675"/>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6" name="Google Shape;146;p53"/>
          <p:cNvSpPr txBox="1"/>
          <p:nvPr>
            <p:ph idx="1" type="body"/>
          </p:nvPr>
        </p:nvSpPr>
        <p:spPr>
          <a:xfrm rot="5400000">
            <a:off x="1349573" y="-447079"/>
            <a:ext cx="4358879"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47" name="Google Shape;147;p53"/>
          <p:cNvSpPr txBox="1"/>
          <p:nvPr>
            <p:ph idx="12" type="sldNum"/>
          </p:nvPr>
        </p:nvSpPr>
        <p:spPr>
          <a:xfrm>
            <a:off x="7032544" y="4841405"/>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タイトルとコンテンツ">
  <p:cSld name="4_タイトルとコンテンツ">
    <p:spTree>
      <p:nvGrpSpPr>
        <p:cNvPr id="148" name="Shape 148"/>
        <p:cNvGrpSpPr/>
        <p:nvPr/>
      </p:nvGrpSpPr>
      <p:grpSpPr>
        <a:xfrm>
          <a:off x="0" y="0"/>
          <a:ext cx="0" cy="0"/>
          <a:chOff x="0" y="0"/>
          <a:chExt cx="0" cy="0"/>
        </a:xfrm>
      </p:grpSpPr>
      <p:sp>
        <p:nvSpPr>
          <p:cNvPr id="149" name="Google Shape;149;p54"/>
          <p:cNvSpPr txBox="1"/>
          <p:nvPr>
            <p:ph type="title"/>
          </p:nvPr>
        </p:nvSpPr>
        <p:spPr>
          <a:xfrm>
            <a:off x="0" y="210088"/>
            <a:ext cx="9144000" cy="540419"/>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300"/>
              <a:buFont typeface="Arial"/>
              <a:buNone/>
              <a:defRPr sz="3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タイトルとコンテンツ">
  <p:cSld name="11_タイトルとコンテンツ">
    <p:spTree>
      <p:nvGrpSpPr>
        <p:cNvPr id="150" name="Shape 150"/>
        <p:cNvGrpSpPr/>
        <p:nvPr/>
      </p:nvGrpSpPr>
      <p:grpSpPr>
        <a:xfrm>
          <a:off x="0" y="0"/>
          <a:ext cx="0" cy="0"/>
          <a:chOff x="0" y="0"/>
          <a:chExt cx="0" cy="0"/>
        </a:xfrm>
      </p:grpSpPr>
      <p:sp>
        <p:nvSpPr>
          <p:cNvPr id="151" name="Google Shape;151;p55"/>
          <p:cNvSpPr txBox="1"/>
          <p:nvPr>
            <p:ph type="title"/>
          </p:nvPr>
        </p:nvSpPr>
        <p:spPr>
          <a:xfrm>
            <a:off x="0" y="210088"/>
            <a:ext cx="9144000" cy="540419"/>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300"/>
              <a:buFont typeface="Arial"/>
              <a:buNone/>
              <a:defRPr sz="3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2" name="Google Shape;152;p55"/>
          <p:cNvSpPr txBox="1"/>
          <p:nvPr/>
        </p:nvSpPr>
        <p:spPr>
          <a:xfrm>
            <a:off x="7012021" y="4887932"/>
            <a:ext cx="2132012" cy="25558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ja-JP" sz="1100" u="none" cap="none" strike="noStrike">
                <a:solidFill>
                  <a:srgbClr val="000000"/>
                </a:solidFill>
                <a:latin typeface="Arial"/>
                <a:ea typeface="Arial"/>
                <a:cs typeface="Arial"/>
                <a:sym typeface="Arial"/>
              </a:rPr>
              <a:t>‹#›</a:t>
            </a:fld>
            <a:endParaRPr b="0" i="0" sz="11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3" name="Shape 153"/>
        <p:cNvGrpSpPr/>
        <p:nvPr/>
      </p:nvGrpSpPr>
      <p:grpSpPr>
        <a:xfrm>
          <a:off x="0" y="0"/>
          <a:ext cx="0" cy="0"/>
          <a:chOff x="0" y="0"/>
          <a:chExt cx="0" cy="0"/>
        </a:xfrm>
      </p:grpSpPr>
      <p:sp>
        <p:nvSpPr>
          <p:cNvPr id="154" name="Google Shape;154;p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800"/>
              <a:buFont typeface="Arial"/>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5" name="Google Shape;155;p5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chemeClr val="dk1"/>
              </a:buClr>
              <a:buSzPts val="1800"/>
              <a:buChar char="●"/>
              <a:defRPr/>
            </a:lvl1pPr>
            <a:lvl2pPr indent="-317500" lvl="1" marL="914400" algn="l">
              <a:lnSpc>
                <a:spcPct val="115000"/>
              </a:lnSpc>
              <a:spcBef>
                <a:spcPts val="1600"/>
              </a:spcBef>
              <a:spcAft>
                <a:spcPts val="0"/>
              </a:spcAft>
              <a:buClr>
                <a:schemeClr val="dk1"/>
              </a:buClr>
              <a:buSzPts val="1400"/>
              <a:buChar char="○"/>
              <a:defRPr/>
            </a:lvl2pPr>
            <a:lvl3pPr indent="-317500" lvl="2" marL="1371600" algn="l">
              <a:lnSpc>
                <a:spcPct val="115000"/>
              </a:lnSpc>
              <a:spcBef>
                <a:spcPts val="1600"/>
              </a:spcBef>
              <a:spcAft>
                <a:spcPts val="0"/>
              </a:spcAft>
              <a:buClr>
                <a:schemeClr val="dk1"/>
              </a:buClr>
              <a:buSzPts val="1400"/>
              <a:buChar char="■"/>
              <a:defRPr/>
            </a:lvl3pPr>
            <a:lvl4pPr indent="-317500" lvl="3" marL="1828800" algn="l">
              <a:lnSpc>
                <a:spcPct val="115000"/>
              </a:lnSpc>
              <a:spcBef>
                <a:spcPts val="1600"/>
              </a:spcBef>
              <a:spcAft>
                <a:spcPts val="0"/>
              </a:spcAft>
              <a:buClr>
                <a:schemeClr val="dk1"/>
              </a:buClr>
              <a:buSzPts val="1400"/>
              <a:buChar char="●"/>
              <a:defRPr/>
            </a:lvl4pPr>
            <a:lvl5pPr indent="-317500" lvl="4" marL="2286000" algn="l">
              <a:lnSpc>
                <a:spcPct val="115000"/>
              </a:lnSpc>
              <a:spcBef>
                <a:spcPts val="1600"/>
              </a:spcBef>
              <a:spcAft>
                <a:spcPts val="0"/>
              </a:spcAft>
              <a:buClr>
                <a:schemeClr val="dk1"/>
              </a:buClr>
              <a:buSzPts val="1400"/>
              <a:buChar char="○"/>
              <a:defRPr/>
            </a:lvl5pPr>
            <a:lvl6pPr indent="-317500" lvl="5" marL="2743200" algn="l">
              <a:lnSpc>
                <a:spcPct val="115000"/>
              </a:lnSpc>
              <a:spcBef>
                <a:spcPts val="1600"/>
              </a:spcBef>
              <a:spcAft>
                <a:spcPts val="0"/>
              </a:spcAft>
              <a:buClr>
                <a:schemeClr val="dk1"/>
              </a:buClr>
              <a:buSzPts val="1400"/>
              <a:buChar char="■"/>
              <a:defRPr/>
            </a:lvl6pPr>
            <a:lvl7pPr indent="-317500" lvl="6" marL="3200400" algn="l">
              <a:lnSpc>
                <a:spcPct val="115000"/>
              </a:lnSpc>
              <a:spcBef>
                <a:spcPts val="1600"/>
              </a:spcBef>
              <a:spcAft>
                <a:spcPts val="0"/>
              </a:spcAft>
              <a:buClr>
                <a:schemeClr val="dk1"/>
              </a:buClr>
              <a:buSzPts val="1400"/>
              <a:buChar char="●"/>
              <a:defRPr/>
            </a:lvl7pPr>
            <a:lvl8pPr indent="-317500" lvl="7" marL="3657600" algn="l">
              <a:lnSpc>
                <a:spcPct val="115000"/>
              </a:lnSpc>
              <a:spcBef>
                <a:spcPts val="1600"/>
              </a:spcBef>
              <a:spcAft>
                <a:spcPts val="0"/>
              </a:spcAft>
              <a:buClr>
                <a:schemeClr val="dk1"/>
              </a:buClr>
              <a:buSzPts val="1400"/>
              <a:buChar char="○"/>
              <a:defRPr/>
            </a:lvl8pPr>
            <a:lvl9pPr indent="-317500" lvl="8" marL="4114800" algn="l">
              <a:lnSpc>
                <a:spcPct val="115000"/>
              </a:lnSpc>
              <a:spcBef>
                <a:spcPts val="1600"/>
              </a:spcBef>
              <a:spcAft>
                <a:spcPts val="1600"/>
              </a:spcAft>
              <a:buClr>
                <a:schemeClr val="dk1"/>
              </a:buClr>
              <a:buSzPts val="1400"/>
              <a:buChar char="■"/>
              <a:defRPr/>
            </a:lvl9pPr>
          </a:lstStyle>
          <a:p/>
        </p:txBody>
      </p:sp>
      <p:sp>
        <p:nvSpPr>
          <p:cNvPr id="156" name="Google Shape;156;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タイトルとコンテンツ">
  <p:cSld name="3_タイトルとコンテンツ">
    <p:spTree>
      <p:nvGrpSpPr>
        <p:cNvPr id="163" name="Shape 163"/>
        <p:cNvGrpSpPr/>
        <p:nvPr/>
      </p:nvGrpSpPr>
      <p:grpSpPr>
        <a:xfrm>
          <a:off x="0" y="0"/>
          <a:ext cx="0" cy="0"/>
          <a:chOff x="0" y="0"/>
          <a:chExt cx="0" cy="0"/>
        </a:xfrm>
      </p:grpSpPr>
      <p:pic>
        <p:nvPicPr>
          <p:cNvPr id="164" name="Google Shape;164;p30"/>
          <p:cNvPicPr preferRelativeResize="0"/>
          <p:nvPr/>
        </p:nvPicPr>
        <p:blipFill rotWithShape="1">
          <a:blip r:embed="rId2">
            <a:alphaModFix/>
          </a:blip>
          <a:srcRect b="0" l="0" r="0" t="0"/>
          <a:stretch/>
        </p:blipFill>
        <p:spPr>
          <a:xfrm>
            <a:off x="386954" y="4974750"/>
            <a:ext cx="789750" cy="121500"/>
          </a:xfrm>
          <a:prstGeom prst="rect">
            <a:avLst/>
          </a:prstGeom>
          <a:noFill/>
          <a:ln>
            <a:noFill/>
          </a:ln>
        </p:spPr>
      </p:pic>
      <p:sp>
        <p:nvSpPr>
          <p:cNvPr id="165" name="Google Shape;165;p30"/>
          <p:cNvSpPr txBox="1"/>
          <p:nvPr>
            <p:ph type="title"/>
          </p:nvPr>
        </p:nvSpPr>
        <p:spPr>
          <a:xfrm>
            <a:off x="386953" y="195684"/>
            <a:ext cx="8370094" cy="472724"/>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rgbClr val="3F3F3F"/>
              </a:buClr>
              <a:buSzPts val="2700"/>
              <a:buFont typeface="Arial"/>
              <a:buNone/>
              <a:defRPr b="1" i="0" sz="27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6" name="Google Shape;166;p30"/>
          <p:cNvSpPr txBox="1"/>
          <p:nvPr>
            <p:ph idx="1" type="body"/>
          </p:nvPr>
        </p:nvSpPr>
        <p:spPr>
          <a:xfrm>
            <a:off x="386954" y="1200674"/>
            <a:ext cx="8370093" cy="3585639"/>
          </a:xfrm>
          <a:prstGeom prst="rect">
            <a:avLst/>
          </a:prstGeom>
          <a:noFill/>
          <a:ln>
            <a:noFill/>
          </a:ln>
        </p:spPr>
        <p:txBody>
          <a:bodyPr anchorCtr="0" anchor="t" bIns="45700" lIns="91425" spcFirstLastPara="1" rIns="91425" wrap="square" tIns="45700">
            <a:normAutofit/>
          </a:bodyPr>
          <a:lstStyle>
            <a:lvl1pPr indent="-361950" lvl="0" marL="457200" algn="l">
              <a:lnSpc>
                <a:spcPct val="90000"/>
              </a:lnSpc>
              <a:spcBef>
                <a:spcPts val="750"/>
              </a:spcBef>
              <a:spcAft>
                <a:spcPts val="0"/>
              </a:spcAft>
              <a:buClr>
                <a:srgbClr val="3F3F3F"/>
              </a:buClr>
              <a:buSzPts val="2100"/>
              <a:buChar char="•"/>
              <a:defRPr b="0" i="0" sz="2100">
                <a:solidFill>
                  <a:srgbClr val="3F3F3F"/>
                </a:solidFill>
                <a:latin typeface="Arial"/>
                <a:ea typeface="Arial"/>
                <a:cs typeface="Arial"/>
                <a:sym typeface="Arial"/>
              </a:defRPr>
            </a:lvl1pPr>
            <a:lvl2pPr indent="-342900" lvl="1" marL="914400" algn="l">
              <a:lnSpc>
                <a:spcPct val="90000"/>
              </a:lnSpc>
              <a:spcBef>
                <a:spcPts val="375"/>
              </a:spcBef>
              <a:spcAft>
                <a:spcPts val="0"/>
              </a:spcAft>
              <a:buClr>
                <a:srgbClr val="3F3F3F"/>
              </a:buClr>
              <a:buSzPts val="1800"/>
              <a:buChar char="•"/>
              <a:defRPr b="0" i="0">
                <a:solidFill>
                  <a:srgbClr val="3F3F3F"/>
                </a:solidFill>
                <a:latin typeface="Arial"/>
                <a:ea typeface="Arial"/>
                <a:cs typeface="Arial"/>
                <a:sym typeface="Arial"/>
              </a:defRPr>
            </a:lvl2pPr>
            <a:lvl3pPr indent="-323850" lvl="2" marL="1371600" algn="l">
              <a:lnSpc>
                <a:spcPct val="90000"/>
              </a:lnSpc>
              <a:spcBef>
                <a:spcPts val="375"/>
              </a:spcBef>
              <a:spcAft>
                <a:spcPts val="0"/>
              </a:spcAft>
              <a:buClr>
                <a:srgbClr val="3F3F3F"/>
              </a:buClr>
              <a:buSzPts val="1500"/>
              <a:buChar char="•"/>
              <a:defRPr b="0" i="0">
                <a:solidFill>
                  <a:srgbClr val="3F3F3F"/>
                </a:solidFill>
                <a:latin typeface="Arial"/>
                <a:ea typeface="Arial"/>
                <a:cs typeface="Arial"/>
                <a:sym typeface="Arial"/>
              </a:defRPr>
            </a:lvl3pPr>
            <a:lvl4pPr indent="-314325" lvl="3" marL="1828800" algn="l">
              <a:lnSpc>
                <a:spcPct val="90000"/>
              </a:lnSpc>
              <a:spcBef>
                <a:spcPts val="375"/>
              </a:spcBef>
              <a:spcAft>
                <a:spcPts val="0"/>
              </a:spcAft>
              <a:buClr>
                <a:srgbClr val="3F3F3F"/>
              </a:buClr>
              <a:buSzPts val="1350"/>
              <a:buChar char="•"/>
              <a:defRPr b="0" i="0">
                <a:solidFill>
                  <a:srgbClr val="3F3F3F"/>
                </a:solidFill>
                <a:latin typeface="Arial"/>
                <a:ea typeface="Arial"/>
                <a:cs typeface="Arial"/>
                <a:sym typeface="Arial"/>
              </a:defRPr>
            </a:lvl4pPr>
            <a:lvl5pPr indent="-314325" lvl="4" marL="2286000" algn="l">
              <a:lnSpc>
                <a:spcPct val="90000"/>
              </a:lnSpc>
              <a:spcBef>
                <a:spcPts val="375"/>
              </a:spcBef>
              <a:spcAft>
                <a:spcPts val="0"/>
              </a:spcAft>
              <a:buClr>
                <a:srgbClr val="3F3F3F"/>
              </a:buClr>
              <a:buSzPts val="1350"/>
              <a:buChar char="•"/>
              <a:defRPr b="0" i="0">
                <a:solidFill>
                  <a:srgbClr val="3F3F3F"/>
                </a:solidFill>
                <a:latin typeface="Arial"/>
                <a:ea typeface="Arial"/>
                <a:cs typeface="Arial"/>
                <a:sym typeface="Arial"/>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7" name="Google Shape;167;p30"/>
          <p:cNvSpPr txBox="1"/>
          <p:nvPr>
            <p:ph idx="12" type="sldNum"/>
          </p:nvPr>
        </p:nvSpPr>
        <p:spPr>
          <a:xfrm>
            <a:off x="6699647" y="4920854"/>
            <a:ext cx="2057400" cy="23111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b="0" i="0" sz="900" u="none" cap="none" strike="noStrike">
                <a:solidFill>
                  <a:schemeClr val="lt1"/>
                </a:solidFill>
                <a:latin typeface="Arial"/>
                <a:ea typeface="Arial"/>
                <a:cs typeface="Arial"/>
                <a:sym typeface="Arial"/>
              </a:defRPr>
            </a:lvl1pPr>
            <a:lvl2pPr indent="0" lvl="1" marL="0" algn="r">
              <a:lnSpc>
                <a:spcPct val="100000"/>
              </a:lnSpc>
              <a:spcBef>
                <a:spcPts val="0"/>
              </a:spcBef>
              <a:spcAft>
                <a:spcPts val="0"/>
              </a:spcAft>
              <a:buNone/>
              <a:defRPr b="0" i="0" sz="900" u="none" cap="none" strike="noStrike">
                <a:solidFill>
                  <a:schemeClr val="lt1"/>
                </a:solidFill>
                <a:latin typeface="Arial"/>
                <a:ea typeface="Arial"/>
                <a:cs typeface="Arial"/>
                <a:sym typeface="Arial"/>
              </a:defRPr>
            </a:lvl2pPr>
            <a:lvl3pPr indent="0" lvl="2" marL="0" algn="r">
              <a:lnSpc>
                <a:spcPct val="100000"/>
              </a:lnSpc>
              <a:spcBef>
                <a:spcPts val="0"/>
              </a:spcBef>
              <a:spcAft>
                <a:spcPts val="0"/>
              </a:spcAft>
              <a:buNone/>
              <a:defRPr b="0" i="0" sz="900" u="none" cap="none" strike="noStrike">
                <a:solidFill>
                  <a:schemeClr val="lt1"/>
                </a:solidFill>
                <a:latin typeface="Arial"/>
                <a:ea typeface="Arial"/>
                <a:cs typeface="Arial"/>
                <a:sym typeface="Arial"/>
              </a:defRPr>
            </a:lvl3pPr>
            <a:lvl4pPr indent="0" lvl="3" marL="0" algn="r">
              <a:lnSpc>
                <a:spcPct val="100000"/>
              </a:lnSpc>
              <a:spcBef>
                <a:spcPts val="0"/>
              </a:spcBef>
              <a:spcAft>
                <a:spcPts val="0"/>
              </a:spcAft>
              <a:buNone/>
              <a:defRPr b="0" i="0" sz="900" u="none" cap="none" strike="noStrike">
                <a:solidFill>
                  <a:schemeClr val="lt1"/>
                </a:solidFill>
                <a:latin typeface="Arial"/>
                <a:ea typeface="Arial"/>
                <a:cs typeface="Arial"/>
                <a:sym typeface="Arial"/>
              </a:defRPr>
            </a:lvl4pPr>
            <a:lvl5pPr indent="0" lvl="4" marL="0" algn="r">
              <a:lnSpc>
                <a:spcPct val="100000"/>
              </a:lnSpc>
              <a:spcBef>
                <a:spcPts val="0"/>
              </a:spcBef>
              <a:spcAft>
                <a:spcPts val="0"/>
              </a:spcAft>
              <a:buNone/>
              <a:defRPr b="0" i="0" sz="900" u="none" cap="none" strike="noStrike">
                <a:solidFill>
                  <a:schemeClr val="lt1"/>
                </a:solidFill>
                <a:latin typeface="Arial"/>
                <a:ea typeface="Arial"/>
                <a:cs typeface="Arial"/>
                <a:sym typeface="Arial"/>
              </a:defRPr>
            </a:lvl5pPr>
            <a:lvl6pPr indent="0" lvl="5" marL="0" algn="r">
              <a:lnSpc>
                <a:spcPct val="100000"/>
              </a:lnSpc>
              <a:spcBef>
                <a:spcPts val="0"/>
              </a:spcBef>
              <a:spcAft>
                <a:spcPts val="0"/>
              </a:spcAft>
              <a:buNone/>
              <a:defRPr b="0" i="0" sz="900" u="none" cap="none" strike="noStrike">
                <a:solidFill>
                  <a:schemeClr val="lt1"/>
                </a:solidFill>
                <a:latin typeface="Arial"/>
                <a:ea typeface="Arial"/>
                <a:cs typeface="Arial"/>
                <a:sym typeface="Arial"/>
              </a:defRPr>
            </a:lvl6pPr>
            <a:lvl7pPr indent="0" lvl="6" marL="0" algn="r">
              <a:lnSpc>
                <a:spcPct val="100000"/>
              </a:lnSpc>
              <a:spcBef>
                <a:spcPts val="0"/>
              </a:spcBef>
              <a:spcAft>
                <a:spcPts val="0"/>
              </a:spcAft>
              <a:buNone/>
              <a:defRPr b="0" i="0" sz="900" u="none" cap="none" strike="noStrike">
                <a:solidFill>
                  <a:schemeClr val="lt1"/>
                </a:solidFill>
                <a:latin typeface="Arial"/>
                <a:ea typeface="Arial"/>
                <a:cs typeface="Arial"/>
                <a:sym typeface="Arial"/>
              </a:defRPr>
            </a:lvl7pPr>
            <a:lvl8pPr indent="0" lvl="7" marL="0" algn="r">
              <a:lnSpc>
                <a:spcPct val="100000"/>
              </a:lnSpc>
              <a:spcBef>
                <a:spcPts val="0"/>
              </a:spcBef>
              <a:spcAft>
                <a:spcPts val="0"/>
              </a:spcAft>
              <a:buNone/>
              <a:defRPr b="0" i="0" sz="900" u="none" cap="none" strike="noStrike">
                <a:solidFill>
                  <a:schemeClr val="lt1"/>
                </a:solidFill>
                <a:latin typeface="Arial"/>
                <a:ea typeface="Arial"/>
                <a:cs typeface="Arial"/>
                <a:sym typeface="Arial"/>
              </a:defRPr>
            </a:lvl8pPr>
            <a:lvl9pPr indent="0" lvl="8" marL="0" algn="r">
              <a:lnSpc>
                <a:spcPct val="100000"/>
              </a:lnSpc>
              <a:spcBef>
                <a:spcPts val="0"/>
              </a:spcBef>
              <a:spcAft>
                <a:spcPts val="0"/>
              </a:spcAft>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
        <p:nvSpPr>
          <p:cNvPr id="168" name="Google Shape;168;p30"/>
          <p:cNvSpPr txBox="1"/>
          <p:nvPr>
            <p:ph idx="2" type="body"/>
          </p:nvPr>
        </p:nvSpPr>
        <p:spPr>
          <a:xfrm>
            <a:off x="386954" y="797783"/>
            <a:ext cx="8370094" cy="315141"/>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750"/>
              </a:spcBef>
              <a:spcAft>
                <a:spcPts val="0"/>
              </a:spcAft>
              <a:buClr>
                <a:srgbClr val="0586D6"/>
              </a:buClr>
              <a:buSzPts val="2100"/>
              <a:buNone/>
              <a:defRPr b="1" i="0">
                <a:solidFill>
                  <a:srgbClr val="0586D6"/>
                </a:solidFill>
                <a:latin typeface="Arial"/>
                <a:ea typeface="Arial"/>
                <a:cs typeface="Arial"/>
                <a:sym typeface="Arial"/>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9" name="Google Shape;169;p30"/>
          <p:cNvSpPr txBox="1"/>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ja-JP" sz="1000" u="none" cap="none" strike="noStrike">
                <a:solidFill>
                  <a:schemeClr val="dk2"/>
                </a:solidFill>
                <a:latin typeface="Arial"/>
                <a:ea typeface="Arial"/>
                <a:cs typeface="Arial"/>
                <a:sym typeface="Arial"/>
              </a:rPr>
              <a:t>‹#›</a:t>
            </a:fld>
            <a:endParaRPr b="0" i="0" sz="1000" u="none" cap="none" strike="noStrike">
              <a:solidFill>
                <a:schemeClr val="dk2"/>
              </a:solidFill>
              <a:latin typeface="Arial"/>
              <a:ea typeface="Arial"/>
              <a:cs typeface="Arial"/>
              <a:sym typeface="Arial"/>
            </a:endParaRPr>
          </a:p>
        </p:txBody>
      </p:sp>
    </p:spTree>
  </p:cSld>
  <p:clrMapOvr>
    <a:masterClrMapping/>
  </p:clrMapOvr>
  <p:extLst>
    <p:ext uri="{DCECCB84-F9BA-43D5-87BE-67443E8EF086}">
      <p15:sldGuideLst>
        <p15:guide id="1" pos="325">
          <p15:clr>
            <a:srgbClr val="FBAE40"/>
          </p15:clr>
        </p15:guide>
        <p15:guide id="2" pos="7355">
          <p15:clr>
            <a:srgbClr val="FBAE40"/>
          </p15:clr>
        </p15:guide>
        <p15:guide id="3" orient="horz" pos="4133">
          <p15:clr>
            <a:srgbClr val="FBAE40"/>
          </p15:clr>
        </p15:guide>
        <p15:guide id="4" orient="horz" pos="572">
          <p15:clr>
            <a:srgbClr val="FBAE40"/>
          </p15:clr>
        </p15:guide>
        <p15:guide id="5" orient="horz" pos="640">
          <p15:clr>
            <a:srgbClr val="FBAE40"/>
          </p15:clr>
        </p15:guide>
        <p15:guide id="6" orient="horz" pos="4020">
          <p15:clr>
            <a:srgbClr val="FBAE40"/>
          </p15:clr>
        </p15:guide>
        <p15:guide id="7" orient="horz" pos="935">
          <p15:clr>
            <a:srgbClr val="FBAE40"/>
          </p15:clr>
        </p15:guide>
        <p15:guide id="8" orient="horz" pos="1003">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スライド" type="title">
  <p:cSld name="TITLE">
    <p:spTree>
      <p:nvGrpSpPr>
        <p:cNvPr id="170" name="Shape 170"/>
        <p:cNvGrpSpPr/>
        <p:nvPr/>
      </p:nvGrpSpPr>
      <p:grpSpPr>
        <a:xfrm>
          <a:off x="0" y="0"/>
          <a:ext cx="0" cy="0"/>
          <a:chOff x="0" y="0"/>
          <a:chExt cx="0" cy="0"/>
        </a:xfrm>
      </p:grpSpPr>
      <p:sp>
        <p:nvSpPr>
          <p:cNvPr id="171" name="Google Shape;171;p57"/>
          <p:cNvSpPr txBox="1"/>
          <p:nvPr>
            <p:ph type="ctrTitle"/>
          </p:nvPr>
        </p:nvSpPr>
        <p:spPr>
          <a:xfrm>
            <a:off x="980900" y="2174042"/>
            <a:ext cx="7776148" cy="795416"/>
          </a:xfrm>
          <a:prstGeom prst="rect">
            <a:avLst/>
          </a:prstGeom>
          <a:noFill/>
          <a:ln>
            <a:noFill/>
          </a:ln>
        </p:spPr>
        <p:txBody>
          <a:bodyPr anchorCtr="0" anchor="b" bIns="0" lIns="0" spcFirstLastPara="1" rIns="0" wrap="square" tIns="0">
            <a:normAutofit/>
          </a:bodyPr>
          <a:lstStyle>
            <a:lvl1pPr lvl="0" algn="r">
              <a:lnSpc>
                <a:spcPct val="90000"/>
              </a:lnSpc>
              <a:spcBef>
                <a:spcPts val="0"/>
              </a:spcBef>
              <a:spcAft>
                <a:spcPts val="0"/>
              </a:spcAft>
              <a:buClr>
                <a:srgbClr val="3F3F3F"/>
              </a:buClr>
              <a:buSzPts val="4500"/>
              <a:buFont typeface="Arial"/>
              <a:buNone/>
              <a:defRPr b="1" i="0" sz="45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 name="Google Shape;172;p57"/>
          <p:cNvSpPr txBox="1"/>
          <p:nvPr>
            <p:ph idx="1" type="subTitle"/>
          </p:nvPr>
        </p:nvSpPr>
        <p:spPr>
          <a:xfrm>
            <a:off x="1899047" y="3162476"/>
            <a:ext cx="6858000" cy="322737"/>
          </a:xfrm>
          <a:prstGeom prst="rect">
            <a:avLst/>
          </a:prstGeom>
          <a:noFill/>
          <a:ln>
            <a:noFill/>
          </a:ln>
        </p:spPr>
        <p:txBody>
          <a:bodyPr anchorCtr="0" anchor="b" bIns="0" lIns="0" spcFirstLastPara="1" rIns="0" wrap="square" tIns="0">
            <a:normAutofit/>
          </a:bodyPr>
          <a:lstStyle>
            <a:lvl1pPr lvl="0" algn="r">
              <a:lnSpc>
                <a:spcPct val="90000"/>
              </a:lnSpc>
              <a:spcBef>
                <a:spcPts val="750"/>
              </a:spcBef>
              <a:spcAft>
                <a:spcPts val="0"/>
              </a:spcAft>
              <a:buClr>
                <a:srgbClr val="3F3F3F"/>
              </a:buClr>
              <a:buSzPts val="1800"/>
              <a:buNone/>
              <a:defRPr b="1" i="0" sz="1800">
                <a:solidFill>
                  <a:srgbClr val="3F3F3F"/>
                </a:solidFill>
                <a:latin typeface="Arial"/>
                <a:ea typeface="Arial"/>
                <a:cs typeface="Arial"/>
                <a:sym typeface="Arial"/>
              </a:defRPr>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pic>
        <p:nvPicPr>
          <p:cNvPr id="173" name="Google Shape;173;p57"/>
          <p:cNvPicPr preferRelativeResize="0"/>
          <p:nvPr/>
        </p:nvPicPr>
        <p:blipFill rotWithShape="1">
          <a:blip r:embed="rId2">
            <a:alphaModFix/>
          </a:blip>
          <a:srcRect b="0" l="0" r="0" t="0"/>
          <a:stretch/>
        </p:blipFill>
        <p:spPr>
          <a:xfrm>
            <a:off x="6403616" y="4515544"/>
            <a:ext cx="2353431" cy="216000"/>
          </a:xfrm>
          <a:prstGeom prst="rect">
            <a:avLst/>
          </a:prstGeom>
          <a:noFill/>
          <a:ln>
            <a:noFill/>
          </a:ln>
        </p:spPr>
      </p:pic>
    </p:spTree>
  </p:cSld>
  <p:clrMapOvr>
    <a:masterClrMapping/>
  </p:clrMapOvr>
  <p:extLst>
    <p:ext uri="{DCECCB84-F9BA-43D5-87BE-67443E8EF086}">
      <p15:sldGuideLst>
        <p15:guide id="1" pos="325">
          <p15:clr>
            <a:srgbClr val="FBAE40"/>
          </p15:clr>
        </p15:guide>
        <p15:guide id="2" pos="7355">
          <p15:clr>
            <a:srgbClr val="FBAE40"/>
          </p15:clr>
        </p15:guide>
        <p15:guide id="3" orient="horz" pos="346">
          <p15:clr>
            <a:srgbClr val="FBAE40"/>
          </p15:clr>
        </p15:guide>
        <p15:guide id="4" orient="horz" pos="3974">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p:cSld name="タイトルとコンテンツ">
    <p:spTree>
      <p:nvGrpSpPr>
        <p:cNvPr id="174" name="Shape 174"/>
        <p:cNvGrpSpPr/>
        <p:nvPr/>
      </p:nvGrpSpPr>
      <p:grpSpPr>
        <a:xfrm>
          <a:off x="0" y="0"/>
          <a:ext cx="0" cy="0"/>
          <a:chOff x="0" y="0"/>
          <a:chExt cx="0" cy="0"/>
        </a:xfrm>
      </p:grpSpPr>
      <p:sp>
        <p:nvSpPr>
          <p:cNvPr id="175" name="Google Shape;175;p58"/>
          <p:cNvSpPr/>
          <p:nvPr/>
        </p:nvSpPr>
        <p:spPr>
          <a:xfrm>
            <a:off x="0" y="4927500"/>
            <a:ext cx="9144000" cy="216000"/>
          </a:xfrm>
          <a:prstGeom prst="rect">
            <a:avLst/>
          </a:prstGeom>
          <a:gradFill>
            <a:gsLst>
              <a:gs pos="0">
                <a:srgbClr val="242220"/>
              </a:gs>
              <a:gs pos="100000">
                <a:srgbClr val="BABCBE"/>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176" name="Google Shape;176;p58"/>
          <p:cNvSpPr txBox="1"/>
          <p:nvPr>
            <p:ph type="title"/>
          </p:nvPr>
        </p:nvSpPr>
        <p:spPr>
          <a:xfrm>
            <a:off x="386953" y="195684"/>
            <a:ext cx="8370094" cy="472724"/>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rgbClr val="3F3F3F"/>
              </a:buClr>
              <a:buSzPts val="2700"/>
              <a:buFont typeface="Arial"/>
              <a:buNone/>
              <a:defRPr b="1" i="0" sz="27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7" name="Google Shape;177;p58"/>
          <p:cNvSpPr txBox="1"/>
          <p:nvPr>
            <p:ph idx="1" type="body"/>
          </p:nvPr>
        </p:nvSpPr>
        <p:spPr>
          <a:xfrm>
            <a:off x="386954" y="1200674"/>
            <a:ext cx="8370093" cy="3585639"/>
          </a:xfrm>
          <a:prstGeom prst="rect">
            <a:avLst/>
          </a:prstGeom>
          <a:noFill/>
          <a:ln>
            <a:noFill/>
          </a:ln>
        </p:spPr>
        <p:txBody>
          <a:bodyPr anchorCtr="0" anchor="t" bIns="45700" lIns="91425" spcFirstLastPara="1" rIns="91425" wrap="square" tIns="45700">
            <a:normAutofit/>
          </a:bodyPr>
          <a:lstStyle>
            <a:lvl1pPr indent="-361950" lvl="0" marL="457200" algn="l">
              <a:lnSpc>
                <a:spcPct val="90000"/>
              </a:lnSpc>
              <a:spcBef>
                <a:spcPts val="750"/>
              </a:spcBef>
              <a:spcAft>
                <a:spcPts val="0"/>
              </a:spcAft>
              <a:buClr>
                <a:srgbClr val="3F3F3F"/>
              </a:buClr>
              <a:buSzPts val="2100"/>
              <a:buChar char="•"/>
              <a:defRPr b="0" i="0" sz="2100">
                <a:solidFill>
                  <a:srgbClr val="3F3F3F"/>
                </a:solidFill>
                <a:latin typeface="Arial"/>
                <a:ea typeface="Arial"/>
                <a:cs typeface="Arial"/>
                <a:sym typeface="Arial"/>
              </a:defRPr>
            </a:lvl1pPr>
            <a:lvl2pPr indent="-342900" lvl="1" marL="914400" algn="l">
              <a:lnSpc>
                <a:spcPct val="90000"/>
              </a:lnSpc>
              <a:spcBef>
                <a:spcPts val="375"/>
              </a:spcBef>
              <a:spcAft>
                <a:spcPts val="0"/>
              </a:spcAft>
              <a:buClr>
                <a:srgbClr val="3F3F3F"/>
              </a:buClr>
              <a:buSzPts val="1800"/>
              <a:buChar char="•"/>
              <a:defRPr b="0" i="0">
                <a:solidFill>
                  <a:srgbClr val="3F3F3F"/>
                </a:solidFill>
                <a:latin typeface="Arial"/>
                <a:ea typeface="Arial"/>
                <a:cs typeface="Arial"/>
                <a:sym typeface="Arial"/>
              </a:defRPr>
            </a:lvl2pPr>
            <a:lvl3pPr indent="-323850" lvl="2" marL="1371600" algn="l">
              <a:lnSpc>
                <a:spcPct val="90000"/>
              </a:lnSpc>
              <a:spcBef>
                <a:spcPts val="375"/>
              </a:spcBef>
              <a:spcAft>
                <a:spcPts val="0"/>
              </a:spcAft>
              <a:buClr>
                <a:srgbClr val="3F3F3F"/>
              </a:buClr>
              <a:buSzPts val="1500"/>
              <a:buChar char="•"/>
              <a:defRPr b="0" i="0">
                <a:solidFill>
                  <a:srgbClr val="3F3F3F"/>
                </a:solidFill>
                <a:latin typeface="Arial"/>
                <a:ea typeface="Arial"/>
                <a:cs typeface="Arial"/>
                <a:sym typeface="Arial"/>
              </a:defRPr>
            </a:lvl3pPr>
            <a:lvl4pPr indent="-314325" lvl="3" marL="1828800" algn="l">
              <a:lnSpc>
                <a:spcPct val="90000"/>
              </a:lnSpc>
              <a:spcBef>
                <a:spcPts val="375"/>
              </a:spcBef>
              <a:spcAft>
                <a:spcPts val="0"/>
              </a:spcAft>
              <a:buClr>
                <a:srgbClr val="3F3F3F"/>
              </a:buClr>
              <a:buSzPts val="1350"/>
              <a:buChar char="•"/>
              <a:defRPr b="0" i="0">
                <a:solidFill>
                  <a:srgbClr val="3F3F3F"/>
                </a:solidFill>
                <a:latin typeface="Arial"/>
                <a:ea typeface="Arial"/>
                <a:cs typeface="Arial"/>
                <a:sym typeface="Arial"/>
              </a:defRPr>
            </a:lvl4pPr>
            <a:lvl5pPr indent="-314325" lvl="4" marL="2286000" algn="l">
              <a:lnSpc>
                <a:spcPct val="90000"/>
              </a:lnSpc>
              <a:spcBef>
                <a:spcPts val="375"/>
              </a:spcBef>
              <a:spcAft>
                <a:spcPts val="0"/>
              </a:spcAft>
              <a:buClr>
                <a:srgbClr val="3F3F3F"/>
              </a:buClr>
              <a:buSzPts val="1350"/>
              <a:buChar char="•"/>
              <a:defRPr b="0" i="0">
                <a:solidFill>
                  <a:srgbClr val="3F3F3F"/>
                </a:solidFill>
                <a:latin typeface="Arial"/>
                <a:ea typeface="Arial"/>
                <a:cs typeface="Arial"/>
                <a:sym typeface="Arial"/>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78" name="Google Shape;178;p58"/>
          <p:cNvSpPr txBox="1"/>
          <p:nvPr>
            <p:ph idx="12" type="sldNum"/>
          </p:nvPr>
        </p:nvSpPr>
        <p:spPr>
          <a:xfrm>
            <a:off x="6699647" y="4920854"/>
            <a:ext cx="2057400" cy="23111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b="0" i="0" sz="900" u="none" cap="none" strike="noStrike">
                <a:solidFill>
                  <a:schemeClr val="lt1"/>
                </a:solidFill>
                <a:latin typeface="Arial"/>
                <a:ea typeface="Arial"/>
                <a:cs typeface="Arial"/>
                <a:sym typeface="Arial"/>
              </a:defRPr>
            </a:lvl1pPr>
            <a:lvl2pPr indent="0" lvl="1" marL="0" algn="r">
              <a:lnSpc>
                <a:spcPct val="100000"/>
              </a:lnSpc>
              <a:spcBef>
                <a:spcPts val="0"/>
              </a:spcBef>
              <a:spcAft>
                <a:spcPts val="0"/>
              </a:spcAft>
              <a:buNone/>
              <a:defRPr b="0" i="0" sz="900" u="none" cap="none" strike="noStrike">
                <a:solidFill>
                  <a:schemeClr val="lt1"/>
                </a:solidFill>
                <a:latin typeface="Arial"/>
                <a:ea typeface="Arial"/>
                <a:cs typeface="Arial"/>
                <a:sym typeface="Arial"/>
              </a:defRPr>
            </a:lvl2pPr>
            <a:lvl3pPr indent="0" lvl="2" marL="0" algn="r">
              <a:lnSpc>
                <a:spcPct val="100000"/>
              </a:lnSpc>
              <a:spcBef>
                <a:spcPts val="0"/>
              </a:spcBef>
              <a:spcAft>
                <a:spcPts val="0"/>
              </a:spcAft>
              <a:buNone/>
              <a:defRPr b="0" i="0" sz="900" u="none" cap="none" strike="noStrike">
                <a:solidFill>
                  <a:schemeClr val="lt1"/>
                </a:solidFill>
                <a:latin typeface="Arial"/>
                <a:ea typeface="Arial"/>
                <a:cs typeface="Arial"/>
                <a:sym typeface="Arial"/>
              </a:defRPr>
            </a:lvl3pPr>
            <a:lvl4pPr indent="0" lvl="3" marL="0" algn="r">
              <a:lnSpc>
                <a:spcPct val="100000"/>
              </a:lnSpc>
              <a:spcBef>
                <a:spcPts val="0"/>
              </a:spcBef>
              <a:spcAft>
                <a:spcPts val="0"/>
              </a:spcAft>
              <a:buNone/>
              <a:defRPr b="0" i="0" sz="900" u="none" cap="none" strike="noStrike">
                <a:solidFill>
                  <a:schemeClr val="lt1"/>
                </a:solidFill>
                <a:latin typeface="Arial"/>
                <a:ea typeface="Arial"/>
                <a:cs typeface="Arial"/>
                <a:sym typeface="Arial"/>
              </a:defRPr>
            </a:lvl4pPr>
            <a:lvl5pPr indent="0" lvl="4" marL="0" algn="r">
              <a:lnSpc>
                <a:spcPct val="100000"/>
              </a:lnSpc>
              <a:spcBef>
                <a:spcPts val="0"/>
              </a:spcBef>
              <a:spcAft>
                <a:spcPts val="0"/>
              </a:spcAft>
              <a:buNone/>
              <a:defRPr b="0" i="0" sz="900" u="none" cap="none" strike="noStrike">
                <a:solidFill>
                  <a:schemeClr val="lt1"/>
                </a:solidFill>
                <a:latin typeface="Arial"/>
                <a:ea typeface="Arial"/>
                <a:cs typeface="Arial"/>
                <a:sym typeface="Arial"/>
              </a:defRPr>
            </a:lvl5pPr>
            <a:lvl6pPr indent="0" lvl="5" marL="0" algn="r">
              <a:lnSpc>
                <a:spcPct val="100000"/>
              </a:lnSpc>
              <a:spcBef>
                <a:spcPts val="0"/>
              </a:spcBef>
              <a:spcAft>
                <a:spcPts val="0"/>
              </a:spcAft>
              <a:buNone/>
              <a:defRPr b="0" i="0" sz="900" u="none" cap="none" strike="noStrike">
                <a:solidFill>
                  <a:schemeClr val="lt1"/>
                </a:solidFill>
                <a:latin typeface="Arial"/>
                <a:ea typeface="Arial"/>
                <a:cs typeface="Arial"/>
                <a:sym typeface="Arial"/>
              </a:defRPr>
            </a:lvl6pPr>
            <a:lvl7pPr indent="0" lvl="6" marL="0" algn="r">
              <a:lnSpc>
                <a:spcPct val="100000"/>
              </a:lnSpc>
              <a:spcBef>
                <a:spcPts val="0"/>
              </a:spcBef>
              <a:spcAft>
                <a:spcPts val="0"/>
              </a:spcAft>
              <a:buNone/>
              <a:defRPr b="0" i="0" sz="900" u="none" cap="none" strike="noStrike">
                <a:solidFill>
                  <a:schemeClr val="lt1"/>
                </a:solidFill>
                <a:latin typeface="Arial"/>
                <a:ea typeface="Arial"/>
                <a:cs typeface="Arial"/>
                <a:sym typeface="Arial"/>
              </a:defRPr>
            </a:lvl7pPr>
            <a:lvl8pPr indent="0" lvl="7" marL="0" algn="r">
              <a:lnSpc>
                <a:spcPct val="100000"/>
              </a:lnSpc>
              <a:spcBef>
                <a:spcPts val="0"/>
              </a:spcBef>
              <a:spcAft>
                <a:spcPts val="0"/>
              </a:spcAft>
              <a:buNone/>
              <a:defRPr b="0" i="0" sz="900" u="none" cap="none" strike="noStrike">
                <a:solidFill>
                  <a:schemeClr val="lt1"/>
                </a:solidFill>
                <a:latin typeface="Arial"/>
                <a:ea typeface="Arial"/>
                <a:cs typeface="Arial"/>
                <a:sym typeface="Arial"/>
              </a:defRPr>
            </a:lvl8pPr>
            <a:lvl9pPr indent="0" lvl="8" marL="0" algn="r">
              <a:lnSpc>
                <a:spcPct val="100000"/>
              </a:lnSpc>
              <a:spcBef>
                <a:spcPts val="0"/>
              </a:spcBef>
              <a:spcAft>
                <a:spcPts val="0"/>
              </a:spcAft>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
        <p:nvSpPr>
          <p:cNvPr id="179" name="Google Shape;179;p58"/>
          <p:cNvSpPr txBox="1"/>
          <p:nvPr>
            <p:ph idx="2" type="body"/>
          </p:nvPr>
        </p:nvSpPr>
        <p:spPr>
          <a:xfrm>
            <a:off x="386954" y="797783"/>
            <a:ext cx="8370094" cy="315141"/>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750"/>
              </a:spcBef>
              <a:spcAft>
                <a:spcPts val="0"/>
              </a:spcAft>
              <a:buClr>
                <a:srgbClr val="0586D6"/>
              </a:buClr>
              <a:buSzPts val="2100"/>
              <a:buNone/>
              <a:defRPr b="1" i="0">
                <a:solidFill>
                  <a:srgbClr val="0586D6"/>
                </a:solidFill>
                <a:latin typeface="Arial"/>
                <a:ea typeface="Arial"/>
                <a:cs typeface="Arial"/>
                <a:sym typeface="Arial"/>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id="180" name="Google Shape;180;p58"/>
          <p:cNvPicPr preferRelativeResize="0"/>
          <p:nvPr/>
        </p:nvPicPr>
        <p:blipFill rotWithShape="1">
          <a:blip r:embed="rId2">
            <a:alphaModFix/>
          </a:blip>
          <a:srcRect b="0" l="0" r="0" t="0"/>
          <a:stretch/>
        </p:blipFill>
        <p:spPr>
          <a:xfrm>
            <a:off x="386954" y="4995000"/>
            <a:ext cx="882537" cy="81000"/>
          </a:xfrm>
          <a:prstGeom prst="rect">
            <a:avLst/>
          </a:prstGeom>
          <a:noFill/>
          <a:ln>
            <a:noFill/>
          </a:ln>
        </p:spPr>
      </p:pic>
    </p:spTree>
  </p:cSld>
  <p:clrMapOvr>
    <a:masterClrMapping/>
  </p:clrMapOvr>
  <p:extLst>
    <p:ext uri="{DCECCB84-F9BA-43D5-87BE-67443E8EF086}">
      <p15:sldGuideLst>
        <p15:guide id="1" pos="325">
          <p15:clr>
            <a:srgbClr val="FBAE40"/>
          </p15:clr>
        </p15:guide>
        <p15:guide id="2" pos="7355">
          <p15:clr>
            <a:srgbClr val="FBAE40"/>
          </p15:clr>
        </p15:guide>
        <p15:guide id="3" orient="horz" pos="4133">
          <p15:clr>
            <a:srgbClr val="FBAE40"/>
          </p15:clr>
        </p15:guide>
        <p15:guide id="4" orient="horz" pos="572">
          <p15:clr>
            <a:srgbClr val="FBAE40"/>
          </p15:clr>
        </p15:guide>
        <p15:guide id="5" orient="horz" pos="663">
          <p15:clr>
            <a:srgbClr val="FBAE40"/>
          </p15:clr>
        </p15:guide>
        <p15:guide id="6" orient="horz" pos="4020">
          <p15:clr>
            <a:srgbClr val="FBAE40"/>
          </p15:clr>
        </p15:guide>
        <p15:guide id="7" orient="horz" pos="935">
          <p15:clr>
            <a:srgbClr val="FBAE40"/>
          </p15:clr>
        </p15:guide>
        <p15:guide id="8" orient="horz" pos="100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タイトルとコンテンツ">
  <p:cSld name="4_タイトルとコンテンツ">
    <p:spTree>
      <p:nvGrpSpPr>
        <p:cNvPr id="181" name="Shape 181"/>
        <p:cNvGrpSpPr/>
        <p:nvPr/>
      </p:nvGrpSpPr>
      <p:grpSpPr>
        <a:xfrm>
          <a:off x="0" y="0"/>
          <a:ext cx="0" cy="0"/>
          <a:chOff x="0" y="0"/>
          <a:chExt cx="0" cy="0"/>
        </a:xfrm>
      </p:grpSpPr>
      <p:sp>
        <p:nvSpPr>
          <p:cNvPr id="182" name="Google Shape;182;p59"/>
          <p:cNvSpPr/>
          <p:nvPr/>
        </p:nvSpPr>
        <p:spPr>
          <a:xfrm>
            <a:off x="0" y="4927500"/>
            <a:ext cx="9144000" cy="216000"/>
          </a:xfrm>
          <a:prstGeom prst="rect">
            <a:avLst/>
          </a:prstGeom>
          <a:gradFill>
            <a:gsLst>
              <a:gs pos="0">
                <a:srgbClr val="EB4D6A"/>
              </a:gs>
              <a:gs pos="100000">
                <a:srgbClr val="FF8B59"/>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pic>
        <p:nvPicPr>
          <p:cNvPr id="183" name="Google Shape;183;p59"/>
          <p:cNvPicPr preferRelativeResize="0"/>
          <p:nvPr/>
        </p:nvPicPr>
        <p:blipFill rotWithShape="1">
          <a:blip r:embed="rId2">
            <a:alphaModFix/>
          </a:blip>
          <a:srcRect b="0" l="0" r="0" t="0"/>
          <a:stretch/>
        </p:blipFill>
        <p:spPr>
          <a:xfrm>
            <a:off x="386954" y="4974750"/>
            <a:ext cx="904104" cy="121500"/>
          </a:xfrm>
          <a:prstGeom prst="rect">
            <a:avLst/>
          </a:prstGeom>
          <a:noFill/>
          <a:ln>
            <a:noFill/>
          </a:ln>
        </p:spPr>
      </p:pic>
      <p:sp>
        <p:nvSpPr>
          <p:cNvPr id="184" name="Google Shape;184;p59"/>
          <p:cNvSpPr txBox="1"/>
          <p:nvPr>
            <p:ph type="title"/>
          </p:nvPr>
        </p:nvSpPr>
        <p:spPr>
          <a:xfrm>
            <a:off x="386953" y="195684"/>
            <a:ext cx="8370094" cy="472724"/>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rgbClr val="3F3F3F"/>
              </a:buClr>
              <a:buSzPts val="2700"/>
              <a:buFont typeface="Arial"/>
              <a:buNone/>
              <a:defRPr b="1" i="0" sz="27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5" name="Google Shape;185;p59"/>
          <p:cNvSpPr txBox="1"/>
          <p:nvPr>
            <p:ph idx="1" type="body"/>
          </p:nvPr>
        </p:nvSpPr>
        <p:spPr>
          <a:xfrm>
            <a:off x="386954" y="1200674"/>
            <a:ext cx="8370093" cy="3585639"/>
          </a:xfrm>
          <a:prstGeom prst="rect">
            <a:avLst/>
          </a:prstGeom>
          <a:noFill/>
          <a:ln>
            <a:noFill/>
          </a:ln>
        </p:spPr>
        <p:txBody>
          <a:bodyPr anchorCtr="0" anchor="t" bIns="45700" lIns="91425" spcFirstLastPara="1" rIns="91425" wrap="square" tIns="45700">
            <a:normAutofit/>
          </a:bodyPr>
          <a:lstStyle>
            <a:lvl1pPr indent="-361950" lvl="0" marL="457200" algn="l">
              <a:lnSpc>
                <a:spcPct val="90000"/>
              </a:lnSpc>
              <a:spcBef>
                <a:spcPts val="750"/>
              </a:spcBef>
              <a:spcAft>
                <a:spcPts val="0"/>
              </a:spcAft>
              <a:buClr>
                <a:srgbClr val="3F3F3F"/>
              </a:buClr>
              <a:buSzPts val="2100"/>
              <a:buChar char="•"/>
              <a:defRPr b="0" i="0" sz="2100">
                <a:solidFill>
                  <a:srgbClr val="3F3F3F"/>
                </a:solidFill>
                <a:latin typeface="Arial"/>
                <a:ea typeface="Arial"/>
                <a:cs typeface="Arial"/>
                <a:sym typeface="Arial"/>
              </a:defRPr>
            </a:lvl1pPr>
            <a:lvl2pPr indent="-342900" lvl="1" marL="914400" algn="l">
              <a:lnSpc>
                <a:spcPct val="90000"/>
              </a:lnSpc>
              <a:spcBef>
                <a:spcPts val="375"/>
              </a:spcBef>
              <a:spcAft>
                <a:spcPts val="0"/>
              </a:spcAft>
              <a:buClr>
                <a:srgbClr val="3F3F3F"/>
              </a:buClr>
              <a:buSzPts val="1800"/>
              <a:buChar char="•"/>
              <a:defRPr b="0" i="0">
                <a:solidFill>
                  <a:srgbClr val="3F3F3F"/>
                </a:solidFill>
                <a:latin typeface="Arial"/>
                <a:ea typeface="Arial"/>
                <a:cs typeface="Arial"/>
                <a:sym typeface="Arial"/>
              </a:defRPr>
            </a:lvl2pPr>
            <a:lvl3pPr indent="-323850" lvl="2" marL="1371600" algn="l">
              <a:lnSpc>
                <a:spcPct val="90000"/>
              </a:lnSpc>
              <a:spcBef>
                <a:spcPts val="375"/>
              </a:spcBef>
              <a:spcAft>
                <a:spcPts val="0"/>
              </a:spcAft>
              <a:buClr>
                <a:srgbClr val="3F3F3F"/>
              </a:buClr>
              <a:buSzPts val="1500"/>
              <a:buChar char="•"/>
              <a:defRPr b="0" i="0">
                <a:solidFill>
                  <a:srgbClr val="3F3F3F"/>
                </a:solidFill>
                <a:latin typeface="Arial"/>
                <a:ea typeface="Arial"/>
                <a:cs typeface="Arial"/>
                <a:sym typeface="Arial"/>
              </a:defRPr>
            </a:lvl3pPr>
            <a:lvl4pPr indent="-314325" lvl="3" marL="1828800" algn="l">
              <a:lnSpc>
                <a:spcPct val="90000"/>
              </a:lnSpc>
              <a:spcBef>
                <a:spcPts val="375"/>
              </a:spcBef>
              <a:spcAft>
                <a:spcPts val="0"/>
              </a:spcAft>
              <a:buClr>
                <a:srgbClr val="3F3F3F"/>
              </a:buClr>
              <a:buSzPts val="1350"/>
              <a:buChar char="•"/>
              <a:defRPr b="0" i="0">
                <a:solidFill>
                  <a:srgbClr val="3F3F3F"/>
                </a:solidFill>
                <a:latin typeface="Arial"/>
                <a:ea typeface="Arial"/>
                <a:cs typeface="Arial"/>
                <a:sym typeface="Arial"/>
              </a:defRPr>
            </a:lvl4pPr>
            <a:lvl5pPr indent="-314325" lvl="4" marL="2286000" algn="l">
              <a:lnSpc>
                <a:spcPct val="90000"/>
              </a:lnSpc>
              <a:spcBef>
                <a:spcPts val="375"/>
              </a:spcBef>
              <a:spcAft>
                <a:spcPts val="0"/>
              </a:spcAft>
              <a:buClr>
                <a:srgbClr val="3F3F3F"/>
              </a:buClr>
              <a:buSzPts val="1350"/>
              <a:buChar char="•"/>
              <a:defRPr b="0" i="0">
                <a:solidFill>
                  <a:srgbClr val="3F3F3F"/>
                </a:solidFill>
                <a:latin typeface="Arial"/>
                <a:ea typeface="Arial"/>
                <a:cs typeface="Arial"/>
                <a:sym typeface="Arial"/>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86" name="Google Shape;186;p59"/>
          <p:cNvSpPr txBox="1"/>
          <p:nvPr>
            <p:ph idx="12" type="sldNum"/>
          </p:nvPr>
        </p:nvSpPr>
        <p:spPr>
          <a:xfrm>
            <a:off x="6699647" y="4920854"/>
            <a:ext cx="2057400" cy="23111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b="0" i="0" sz="900" u="none" cap="none" strike="noStrike">
                <a:solidFill>
                  <a:schemeClr val="lt1"/>
                </a:solidFill>
                <a:latin typeface="Arial"/>
                <a:ea typeface="Arial"/>
                <a:cs typeface="Arial"/>
                <a:sym typeface="Arial"/>
              </a:defRPr>
            </a:lvl1pPr>
            <a:lvl2pPr indent="0" lvl="1" marL="0" algn="r">
              <a:lnSpc>
                <a:spcPct val="100000"/>
              </a:lnSpc>
              <a:spcBef>
                <a:spcPts val="0"/>
              </a:spcBef>
              <a:spcAft>
                <a:spcPts val="0"/>
              </a:spcAft>
              <a:buNone/>
              <a:defRPr b="0" i="0" sz="900" u="none" cap="none" strike="noStrike">
                <a:solidFill>
                  <a:schemeClr val="lt1"/>
                </a:solidFill>
                <a:latin typeface="Arial"/>
                <a:ea typeface="Arial"/>
                <a:cs typeface="Arial"/>
                <a:sym typeface="Arial"/>
              </a:defRPr>
            </a:lvl2pPr>
            <a:lvl3pPr indent="0" lvl="2" marL="0" algn="r">
              <a:lnSpc>
                <a:spcPct val="100000"/>
              </a:lnSpc>
              <a:spcBef>
                <a:spcPts val="0"/>
              </a:spcBef>
              <a:spcAft>
                <a:spcPts val="0"/>
              </a:spcAft>
              <a:buNone/>
              <a:defRPr b="0" i="0" sz="900" u="none" cap="none" strike="noStrike">
                <a:solidFill>
                  <a:schemeClr val="lt1"/>
                </a:solidFill>
                <a:latin typeface="Arial"/>
                <a:ea typeface="Arial"/>
                <a:cs typeface="Arial"/>
                <a:sym typeface="Arial"/>
              </a:defRPr>
            </a:lvl3pPr>
            <a:lvl4pPr indent="0" lvl="3" marL="0" algn="r">
              <a:lnSpc>
                <a:spcPct val="100000"/>
              </a:lnSpc>
              <a:spcBef>
                <a:spcPts val="0"/>
              </a:spcBef>
              <a:spcAft>
                <a:spcPts val="0"/>
              </a:spcAft>
              <a:buNone/>
              <a:defRPr b="0" i="0" sz="900" u="none" cap="none" strike="noStrike">
                <a:solidFill>
                  <a:schemeClr val="lt1"/>
                </a:solidFill>
                <a:latin typeface="Arial"/>
                <a:ea typeface="Arial"/>
                <a:cs typeface="Arial"/>
                <a:sym typeface="Arial"/>
              </a:defRPr>
            </a:lvl4pPr>
            <a:lvl5pPr indent="0" lvl="4" marL="0" algn="r">
              <a:lnSpc>
                <a:spcPct val="100000"/>
              </a:lnSpc>
              <a:spcBef>
                <a:spcPts val="0"/>
              </a:spcBef>
              <a:spcAft>
                <a:spcPts val="0"/>
              </a:spcAft>
              <a:buNone/>
              <a:defRPr b="0" i="0" sz="900" u="none" cap="none" strike="noStrike">
                <a:solidFill>
                  <a:schemeClr val="lt1"/>
                </a:solidFill>
                <a:latin typeface="Arial"/>
                <a:ea typeface="Arial"/>
                <a:cs typeface="Arial"/>
                <a:sym typeface="Arial"/>
              </a:defRPr>
            </a:lvl5pPr>
            <a:lvl6pPr indent="0" lvl="5" marL="0" algn="r">
              <a:lnSpc>
                <a:spcPct val="100000"/>
              </a:lnSpc>
              <a:spcBef>
                <a:spcPts val="0"/>
              </a:spcBef>
              <a:spcAft>
                <a:spcPts val="0"/>
              </a:spcAft>
              <a:buNone/>
              <a:defRPr b="0" i="0" sz="900" u="none" cap="none" strike="noStrike">
                <a:solidFill>
                  <a:schemeClr val="lt1"/>
                </a:solidFill>
                <a:latin typeface="Arial"/>
                <a:ea typeface="Arial"/>
                <a:cs typeface="Arial"/>
                <a:sym typeface="Arial"/>
              </a:defRPr>
            </a:lvl6pPr>
            <a:lvl7pPr indent="0" lvl="6" marL="0" algn="r">
              <a:lnSpc>
                <a:spcPct val="100000"/>
              </a:lnSpc>
              <a:spcBef>
                <a:spcPts val="0"/>
              </a:spcBef>
              <a:spcAft>
                <a:spcPts val="0"/>
              </a:spcAft>
              <a:buNone/>
              <a:defRPr b="0" i="0" sz="900" u="none" cap="none" strike="noStrike">
                <a:solidFill>
                  <a:schemeClr val="lt1"/>
                </a:solidFill>
                <a:latin typeface="Arial"/>
                <a:ea typeface="Arial"/>
                <a:cs typeface="Arial"/>
                <a:sym typeface="Arial"/>
              </a:defRPr>
            </a:lvl7pPr>
            <a:lvl8pPr indent="0" lvl="7" marL="0" algn="r">
              <a:lnSpc>
                <a:spcPct val="100000"/>
              </a:lnSpc>
              <a:spcBef>
                <a:spcPts val="0"/>
              </a:spcBef>
              <a:spcAft>
                <a:spcPts val="0"/>
              </a:spcAft>
              <a:buNone/>
              <a:defRPr b="0" i="0" sz="900" u="none" cap="none" strike="noStrike">
                <a:solidFill>
                  <a:schemeClr val="lt1"/>
                </a:solidFill>
                <a:latin typeface="Arial"/>
                <a:ea typeface="Arial"/>
                <a:cs typeface="Arial"/>
                <a:sym typeface="Arial"/>
              </a:defRPr>
            </a:lvl8pPr>
            <a:lvl9pPr indent="0" lvl="8" marL="0" algn="r">
              <a:lnSpc>
                <a:spcPct val="100000"/>
              </a:lnSpc>
              <a:spcBef>
                <a:spcPts val="0"/>
              </a:spcBef>
              <a:spcAft>
                <a:spcPts val="0"/>
              </a:spcAft>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
        <p:nvSpPr>
          <p:cNvPr id="187" name="Google Shape;187;p59"/>
          <p:cNvSpPr txBox="1"/>
          <p:nvPr>
            <p:ph idx="2" type="body"/>
          </p:nvPr>
        </p:nvSpPr>
        <p:spPr>
          <a:xfrm>
            <a:off x="386954" y="797783"/>
            <a:ext cx="8370094" cy="315141"/>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750"/>
              </a:spcBef>
              <a:spcAft>
                <a:spcPts val="0"/>
              </a:spcAft>
              <a:buClr>
                <a:srgbClr val="EB4D6A"/>
              </a:buClr>
              <a:buSzPts val="2100"/>
              <a:buNone/>
              <a:defRPr b="1" i="0">
                <a:solidFill>
                  <a:srgbClr val="EB4D6A"/>
                </a:solidFill>
                <a:latin typeface="Arial"/>
                <a:ea typeface="Arial"/>
                <a:cs typeface="Arial"/>
                <a:sym typeface="Arial"/>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extLst>
    <p:ext uri="{DCECCB84-F9BA-43D5-87BE-67443E8EF086}">
      <p15:sldGuideLst>
        <p15:guide id="1" pos="325">
          <p15:clr>
            <a:srgbClr val="FBAE40"/>
          </p15:clr>
        </p15:guide>
        <p15:guide id="2" pos="7355">
          <p15:clr>
            <a:srgbClr val="FBAE40"/>
          </p15:clr>
        </p15:guide>
        <p15:guide id="3" orient="horz" pos="4133">
          <p15:clr>
            <a:srgbClr val="FBAE40"/>
          </p15:clr>
        </p15:guide>
        <p15:guide id="4" orient="horz" pos="572">
          <p15:clr>
            <a:srgbClr val="FBAE40"/>
          </p15:clr>
        </p15:guide>
        <p15:guide id="5" orient="horz" pos="640">
          <p15:clr>
            <a:srgbClr val="FBAE40"/>
          </p15:clr>
        </p15:guide>
        <p15:guide id="6" orient="horz" pos="4020">
          <p15:clr>
            <a:srgbClr val="FBAE40"/>
          </p15:clr>
        </p15:guide>
        <p15:guide id="7" orient="horz" pos="935">
          <p15:clr>
            <a:srgbClr val="FBAE40"/>
          </p15:clr>
        </p15:guide>
        <p15:guide id="8" orient="horz" pos="1003">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タイトルとコンテンツ">
  <p:cSld name="2_タイトルとコンテンツ">
    <p:spTree>
      <p:nvGrpSpPr>
        <p:cNvPr id="188" name="Shape 188"/>
        <p:cNvGrpSpPr/>
        <p:nvPr/>
      </p:nvGrpSpPr>
      <p:grpSpPr>
        <a:xfrm>
          <a:off x="0" y="0"/>
          <a:ext cx="0" cy="0"/>
          <a:chOff x="0" y="0"/>
          <a:chExt cx="0" cy="0"/>
        </a:xfrm>
      </p:grpSpPr>
      <p:sp>
        <p:nvSpPr>
          <p:cNvPr id="189" name="Google Shape;189;p60"/>
          <p:cNvSpPr txBox="1"/>
          <p:nvPr>
            <p:ph type="title"/>
          </p:nvPr>
        </p:nvSpPr>
        <p:spPr>
          <a:xfrm>
            <a:off x="310752" y="195684"/>
            <a:ext cx="8527258" cy="472724"/>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rgbClr val="3F3F3F"/>
              </a:buClr>
              <a:buSzPts val="2700"/>
              <a:buFont typeface="Arial"/>
              <a:buNone/>
              <a:defRPr b="1" i="0" sz="27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0" name="Google Shape;190;p60"/>
          <p:cNvSpPr txBox="1"/>
          <p:nvPr>
            <p:ph idx="1" type="body"/>
          </p:nvPr>
        </p:nvSpPr>
        <p:spPr>
          <a:xfrm>
            <a:off x="310753" y="1200674"/>
            <a:ext cx="8527257" cy="3585639"/>
          </a:xfrm>
          <a:prstGeom prst="rect">
            <a:avLst/>
          </a:prstGeom>
          <a:noFill/>
          <a:ln>
            <a:noFill/>
          </a:ln>
        </p:spPr>
        <p:txBody>
          <a:bodyPr anchorCtr="0" anchor="t" bIns="45700" lIns="91425" spcFirstLastPara="1" rIns="91425" wrap="square" tIns="45700">
            <a:normAutofit/>
          </a:bodyPr>
          <a:lstStyle>
            <a:lvl1pPr indent="-361950" lvl="0" marL="457200" algn="l">
              <a:lnSpc>
                <a:spcPct val="90000"/>
              </a:lnSpc>
              <a:spcBef>
                <a:spcPts val="750"/>
              </a:spcBef>
              <a:spcAft>
                <a:spcPts val="0"/>
              </a:spcAft>
              <a:buClr>
                <a:srgbClr val="3F3F3F"/>
              </a:buClr>
              <a:buSzPts val="2100"/>
              <a:buChar char="•"/>
              <a:defRPr b="0" i="0" sz="2100">
                <a:solidFill>
                  <a:srgbClr val="3F3F3F"/>
                </a:solidFill>
                <a:latin typeface="Arial"/>
                <a:ea typeface="Arial"/>
                <a:cs typeface="Arial"/>
                <a:sym typeface="Arial"/>
              </a:defRPr>
            </a:lvl1pPr>
            <a:lvl2pPr indent="-342900" lvl="1" marL="914400" algn="l">
              <a:lnSpc>
                <a:spcPct val="90000"/>
              </a:lnSpc>
              <a:spcBef>
                <a:spcPts val="375"/>
              </a:spcBef>
              <a:spcAft>
                <a:spcPts val="0"/>
              </a:spcAft>
              <a:buClr>
                <a:srgbClr val="3F3F3F"/>
              </a:buClr>
              <a:buSzPts val="1800"/>
              <a:buChar char="•"/>
              <a:defRPr b="0" i="0">
                <a:solidFill>
                  <a:srgbClr val="3F3F3F"/>
                </a:solidFill>
                <a:latin typeface="Arial"/>
                <a:ea typeface="Arial"/>
                <a:cs typeface="Arial"/>
                <a:sym typeface="Arial"/>
              </a:defRPr>
            </a:lvl2pPr>
            <a:lvl3pPr indent="-323850" lvl="2" marL="1371600" algn="l">
              <a:lnSpc>
                <a:spcPct val="90000"/>
              </a:lnSpc>
              <a:spcBef>
                <a:spcPts val="375"/>
              </a:spcBef>
              <a:spcAft>
                <a:spcPts val="0"/>
              </a:spcAft>
              <a:buClr>
                <a:srgbClr val="3F3F3F"/>
              </a:buClr>
              <a:buSzPts val="1500"/>
              <a:buChar char="•"/>
              <a:defRPr b="0" i="0">
                <a:solidFill>
                  <a:srgbClr val="3F3F3F"/>
                </a:solidFill>
                <a:latin typeface="Arial"/>
                <a:ea typeface="Arial"/>
                <a:cs typeface="Arial"/>
                <a:sym typeface="Arial"/>
              </a:defRPr>
            </a:lvl3pPr>
            <a:lvl4pPr indent="-314325" lvl="3" marL="1828800" algn="l">
              <a:lnSpc>
                <a:spcPct val="90000"/>
              </a:lnSpc>
              <a:spcBef>
                <a:spcPts val="375"/>
              </a:spcBef>
              <a:spcAft>
                <a:spcPts val="0"/>
              </a:spcAft>
              <a:buClr>
                <a:srgbClr val="3F3F3F"/>
              </a:buClr>
              <a:buSzPts val="1350"/>
              <a:buChar char="•"/>
              <a:defRPr b="0" i="0">
                <a:solidFill>
                  <a:srgbClr val="3F3F3F"/>
                </a:solidFill>
                <a:latin typeface="Arial"/>
                <a:ea typeface="Arial"/>
                <a:cs typeface="Arial"/>
                <a:sym typeface="Arial"/>
              </a:defRPr>
            </a:lvl4pPr>
            <a:lvl5pPr indent="-314325" lvl="4" marL="2286000" algn="l">
              <a:lnSpc>
                <a:spcPct val="90000"/>
              </a:lnSpc>
              <a:spcBef>
                <a:spcPts val="375"/>
              </a:spcBef>
              <a:spcAft>
                <a:spcPts val="0"/>
              </a:spcAft>
              <a:buClr>
                <a:srgbClr val="3F3F3F"/>
              </a:buClr>
              <a:buSzPts val="1350"/>
              <a:buChar char="•"/>
              <a:defRPr b="0" i="0">
                <a:solidFill>
                  <a:srgbClr val="3F3F3F"/>
                </a:solidFill>
                <a:latin typeface="Arial"/>
                <a:ea typeface="Arial"/>
                <a:cs typeface="Arial"/>
                <a:sym typeface="Arial"/>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91" name="Google Shape;191;p60"/>
          <p:cNvSpPr txBox="1"/>
          <p:nvPr>
            <p:ph idx="12" type="sldNum"/>
          </p:nvPr>
        </p:nvSpPr>
        <p:spPr>
          <a:xfrm>
            <a:off x="6784314" y="4920854"/>
            <a:ext cx="2057400" cy="23111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b="0" i="0" sz="788" u="none" cap="none" strike="noStrike">
                <a:solidFill>
                  <a:srgbClr val="7F7F7F"/>
                </a:solidFill>
                <a:latin typeface="Arial"/>
                <a:ea typeface="Arial"/>
                <a:cs typeface="Arial"/>
                <a:sym typeface="Arial"/>
              </a:defRPr>
            </a:lvl1pPr>
            <a:lvl2pPr indent="0" lvl="1" marL="0" algn="r">
              <a:lnSpc>
                <a:spcPct val="100000"/>
              </a:lnSpc>
              <a:spcBef>
                <a:spcPts val="0"/>
              </a:spcBef>
              <a:spcAft>
                <a:spcPts val="0"/>
              </a:spcAft>
              <a:buNone/>
              <a:defRPr b="0" i="0" sz="788" u="none" cap="none" strike="noStrike">
                <a:solidFill>
                  <a:srgbClr val="7F7F7F"/>
                </a:solidFill>
                <a:latin typeface="Arial"/>
                <a:ea typeface="Arial"/>
                <a:cs typeface="Arial"/>
                <a:sym typeface="Arial"/>
              </a:defRPr>
            </a:lvl2pPr>
            <a:lvl3pPr indent="0" lvl="2" marL="0" algn="r">
              <a:lnSpc>
                <a:spcPct val="100000"/>
              </a:lnSpc>
              <a:spcBef>
                <a:spcPts val="0"/>
              </a:spcBef>
              <a:spcAft>
                <a:spcPts val="0"/>
              </a:spcAft>
              <a:buNone/>
              <a:defRPr b="0" i="0" sz="788" u="none" cap="none" strike="noStrike">
                <a:solidFill>
                  <a:srgbClr val="7F7F7F"/>
                </a:solidFill>
                <a:latin typeface="Arial"/>
                <a:ea typeface="Arial"/>
                <a:cs typeface="Arial"/>
                <a:sym typeface="Arial"/>
              </a:defRPr>
            </a:lvl3pPr>
            <a:lvl4pPr indent="0" lvl="3" marL="0" algn="r">
              <a:lnSpc>
                <a:spcPct val="100000"/>
              </a:lnSpc>
              <a:spcBef>
                <a:spcPts val="0"/>
              </a:spcBef>
              <a:spcAft>
                <a:spcPts val="0"/>
              </a:spcAft>
              <a:buNone/>
              <a:defRPr b="0" i="0" sz="788" u="none" cap="none" strike="noStrike">
                <a:solidFill>
                  <a:srgbClr val="7F7F7F"/>
                </a:solidFill>
                <a:latin typeface="Arial"/>
                <a:ea typeface="Arial"/>
                <a:cs typeface="Arial"/>
                <a:sym typeface="Arial"/>
              </a:defRPr>
            </a:lvl4pPr>
            <a:lvl5pPr indent="0" lvl="4" marL="0" algn="r">
              <a:lnSpc>
                <a:spcPct val="100000"/>
              </a:lnSpc>
              <a:spcBef>
                <a:spcPts val="0"/>
              </a:spcBef>
              <a:spcAft>
                <a:spcPts val="0"/>
              </a:spcAft>
              <a:buNone/>
              <a:defRPr b="0" i="0" sz="788" u="none" cap="none" strike="noStrike">
                <a:solidFill>
                  <a:srgbClr val="7F7F7F"/>
                </a:solidFill>
                <a:latin typeface="Arial"/>
                <a:ea typeface="Arial"/>
                <a:cs typeface="Arial"/>
                <a:sym typeface="Arial"/>
              </a:defRPr>
            </a:lvl5pPr>
            <a:lvl6pPr indent="0" lvl="5" marL="0" algn="r">
              <a:lnSpc>
                <a:spcPct val="100000"/>
              </a:lnSpc>
              <a:spcBef>
                <a:spcPts val="0"/>
              </a:spcBef>
              <a:spcAft>
                <a:spcPts val="0"/>
              </a:spcAft>
              <a:buNone/>
              <a:defRPr b="0" i="0" sz="788" u="none" cap="none" strike="noStrike">
                <a:solidFill>
                  <a:srgbClr val="7F7F7F"/>
                </a:solidFill>
                <a:latin typeface="Arial"/>
                <a:ea typeface="Arial"/>
                <a:cs typeface="Arial"/>
                <a:sym typeface="Arial"/>
              </a:defRPr>
            </a:lvl6pPr>
            <a:lvl7pPr indent="0" lvl="6" marL="0" algn="r">
              <a:lnSpc>
                <a:spcPct val="100000"/>
              </a:lnSpc>
              <a:spcBef>
                <a:spcPts val="0"/>
              </a:spcBef>
              <a:spcAft>
                <a:spcPts val="0"/>
              </a:spcAft>
              <a:buNone/>
              <a:defRPr b="0" i="0" sz="788" u="none" cap="none" strike="noStrike">
                <a:solidFill>
                  <a:srgbClr val="7F7F7F"/>
                </a:solidFill>
                <a:latin typeface="Arial"/>
                <a:ea typeface="Arial"/>
                <a:cs typeface="Arial"/>
                <a:sym typeface="Arial"/>
              </a:defRPr>
            </a:lvl7pPr>
            <a:lvl8pPr indent="0" lvl="7" marL="0" algn="r">
              <a:lnSpc>
                <a:spcPct val="100000"/>
              </a:lnSpc>
              <a:spcBef>
                <a:spcPts val="0"/>
              </a:spcBef>
              <a:spcAft>
                <a:spcPts val="0"/>
              </a:spcAft>
              <a:buNone/>
              <a:defRPr b="0" i="0" sz="788" u="none" cap="none" strike="noStrike">
                <a:solidFill>
                  <a:srgbClr val="7F7F7F"/>
                </a:solidFill>
                <a:latin typeface="Arial"/>
                <a:ea typeface="Arial"/>
                <a:cs typeface="Arial"/>
                <a:sym typeface="Arial"/>
              </a:defRPr>
            </a:lvl8pPr>
            <a:lvl9pPr indent="0" lvl="8" marL="0" algn="r">
              <a:lnSpc>
                <a:spcPct val="100000"/>
              </a:lnSpc>
              <a:spcBef>
                <a:spcPts val="0"/>
              </a:spcBef>
              <a:spcAft>
                <a:spcPts val="0"/>
              </a:spcAft>
              <a:buNone/>
              <a:defRPr b="0" i="0" sz="788" u="none" cap="none" strike="noStrike">
                <a:solidFill>
                  <a:srgbClr val="7F7F7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
        <p:nvSpPr>
          <p:cNvPr id="192" name="Google Shape;192;p60"/>
          <p:cNvSpPr txBox="1"/>
          <p:nvPr>
            <p:ph idx="2" type="body"/>
          </p:nvPr>
        </p:nvSpPr>
        <p:spPr>
          <a:xfrm>
            <a:off x="310753" y="797783"/>
            <a:ext cx="8527258" cy="315141"/>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750"/>
              </a:spcBef>
              <a:spcAft>
                <a:spcPts val="0"/>
              </a:spcAft>
              <a:buClr>
                <a:srgbClr val="0586D6"/>
              </a:buClr>
              <a:buSzPts val="2100"/>
              <a:buNone/>
              <a:defRPr b="1" i="0">
                <a:solidFill>
                  <a:srgbClr val="0586D6"/>
                </a:solidFill>
                <a:latin typeface="Arial"/>
                <a:ea typeface="Arial"/>
                <a:cs typeface="Arial"/>
                <a:sym typeface="Arial"/>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id="193" name="Google Shape;193;p60"/>
          <p:cNvPicPr preferRelativeResize="0"/>
          <p:nvPr/>
        </p:nvPicPr>
        <p:blipFill rotWithShape="1">
          <a:blip r:embed="rId2">
            <a:alphaModFix/>
          </a:blip>
          <a:srcRect b="0" l="0" r="0" t="0"/>
          <a:stretch/>
        </p:blipFill>
        <p:spPr>
          <a:xfrm>
            <a:off x="305992" y="4951159"/>
            <a:ext cx="882536" cy="81000"/>
          </a:xfrm>
          <a:prstGeom prst="rect">
            <a:avLst/>
          </a:prstGeom>
          <a:noFill/>
          <a:ln>
            <a:noFill/>
          </a:ln>
        </p:spPr>
      </p:pic>
    </p:spTree>
  </p:cSld>
  <p:clrMapOvr>
    <a:masterClrMapping/>
  </p:clrMapOvr>
  <p:extLst>
    <p:ext uri="{DCECCB84-F9BA-43D5-87BE-67443E8EF086}">
      <p15:sldGuideLst>
        <p15:guide id="1" pos="257">
          <p15:clr>
            <a:srgbClr val="FBAE40"/>
          </p15:clr>
        </p15:guide>
        <p15:guide id="2" pos="7423">
          <p15:clr>
            <a:srgbClr val="FBAE40"/>
          </p15:clr>
        </p15:guide>
        <p15:guide id="3" orient="horz" pos="4133">
          <p15:clr>
            <a:srgbClr val="FBAE40"/>
          </p15:clr>
        </p15:guide>
        <p15:guide id="4" orient="horz" pos="572">
          <p15:clr>
            <a:srgbClr val="FBAE40"/>
          </p15:clr>
        </p15:guide>
        <p15:guide id="5" orient="horz" pos="663">
          <p15:clr>
            <a:srgbClr val="FBAE40"/>
          </p15:clr>
        </p15:guide>
        <p15:guide id="6" orient="horz" pos="4020">
          <p15:clr>
            <a:srgbClr val="FBAE40"/>
          </p15:clr>
        </p15:guide>
        <p15:guide id="7" orient="horz" pos="935">
          <p15:clr>
            <a:srgbClr val="FBAE40"/>
          </p15:clr>
        </p15:guide>
        <p15:guide id="8" orient="horz" pos="1003">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タイトルとコンテンツ">
  <p:cSld name="6_タイトルとコンテンツ">
    <p:spTree>
      <p:nvGrpSpPr>
        <p:cNvPr id="194" name="Shape 194"/>
        <p:cNvGrpSpPr/>
        <p:nvPr/>
      </p:nvGrpSpPr>
      <p:grpSpPr>
        <a:xfrm>
          <a:off x="0" y="0"/>
          <a:ext cx="0" cy="0"/>
          <a:chOff x="0" y="0"/>
          <a:chExt cx="0" cy="0"/>
        </a:xfrm>
      </p:grpSpPr>
      <p:sp>
        <p:nvSpPr>
          <p:cNvPr id="195" name="Google Shape;195;p61"/>
          <p:cNvSpPr txBox="1"/>
          <p:nvPr>
            <p:ph type="title"/>
          </p:nvPr>
        </p:nvSpPr>
        <p:spPr>
          <a:xfrm>
            <a:off x="310752" y="195684"/>
            <a:ext cx="8527258" cy="472724"/>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rgbClr val="3F3F3F"/>
              </a:buClr>
              <a:buSzPts val="2700"/>
              <a:buFont typeface="Arial"/>
              <a:buNone/>
              <a:defRPr b="1" i="0" sz="27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6" name="Google Shape;196;p61"/>
          <p:cNvSpPr txBox="1"/>
          <p:nvPr>
            <p:ph idx="1" type="body"/>
          </p:nvPr>
        </p:nvSpPr>
        <p:spPr>
          <a:xfrm>
            <a:off x="310753" y="1200674"/>
            <a:ext cx="8527257" cy="3585639"/>
          </a:xfrm>
          <a:prstGeom prst="rect">
            <a:avLst/>
          </a:prstGeom>
          <a:noFill/>
          <a:ln>
            <a:noFill/>
          </a:ln>
        </p:spPr>
        <p:txBody>
          <a:bodyPr anchorCtr="0" anchor="t" bIns="45700" lIns="91425" spcFirstLastPara="1" rIns="91425" wrap="square" tIns="45700">
            <a:normAutofit/>
          </a:bodyPr>
          <a:lstStyle>
            <a:lvl1pPr indent="-361950" lvl="0" marL="457200" algn="l">
              <a:lnSpc>
                <a:spcPct val="90000"/>
              </a:lnSpc>
              <a:spcBef>
                <a:spcPts val="750"/>
              </a:spcBef>
              <a:spcAft>
                <a:spcPts val="0"/>
              </a:spcAft>
              <a:buClr>
                <a:srgbClr val="3F3F3F"/>
              </a:buClr>
              <a:buSzPts val="2100"/>
              <a:buChar char="•"/>
              <a:defRPr b="0" i="0" sz="2100">
                <a:solidFill>
                  <a:srgbClr val="3F3F3F"/>
                </a:solidFill>
                <a:latin typeface="Arial"/>
                <a:ea typeface="Arial"/>
                <a:cs typeface="Arial"/>
                <a:sym typeface="Arial"/>
              </a:defRPr>
            </a:lvl1pPr>
            <a:lvl2pPr indent="-342900" lvl="1" marL="914400" algn="l">
              <a:lnSpc>
                <a:spcPct val="90000"/>
              </a:lnSpc>
              <a:spcBef>
                <a:spcPts val="375"/>
              </a:spcBef>
              <a:spcAft>
                <a:spcPts val="0"/>
              </a:spcAft>
              <a:buClr>
                <a:srgbClr val="3F3F3F"/>
              </a:buClr>
              <a:buSzPts val="1800"/>
              <a:buChar char="•"/>
              <a:defRPr b="0" i="0">
                <a:solidFill>
                  <a:srgbClr val="3F3F3F"/>
                </a:solidFill>
                <a:latin typeface="Arial"/>
                <a:ea typeface="Arial"/>
                <a:cs typeface="Arial"/>
                <a:sym typeface="Arial"/>
              </a:defRPr>
            </a:lvl2pPr>
            <a:lvl3pPr indent="-323850" lvl="2" marL="1371600" algn="l">
              <a:lnSpc>
                <a:spcPct val="90000"/>
              </a:lnSpc>
              <a:spcBef>
                <a:spcPts val="375"/>
              </a:spcBef>
              <a:spcAft>
                <a:spcPts val="0"/>
              </a:spcAft>
              <a:buClr>
                <a:srgbClr val="3F3F3F"/>
              </a:buClr>
              <a:buSzPts val="1500"/>
              <a:buChar char="•"/>
              <a:defRPr b="0" i="0">
                <a:solidFill>
                  <a:srgbClr val="3F3F3F"/>
                </a:solidFill>
                <a:latin typeface="Arial"/>
                <a:ea typeface="Arial"/>
                <a:cs typeface="Arial"/>
                <a:sym typeface="Arial"/>
              </a:defRPr>
            </a:lvl3pPr>
            <a:lvl4pPr indent="-314325" lvl="3" marL="1828800" algn="l">
              <a:lnSpc>
                <a:spcPct val="90000"/>
              </a:lnSpc>
              <a:spcBef>
                <a:spcPts val="375"/>
              </a:spcBef>
              <a:spcAft>
                <a:spcPts val="0"/>
              </a:spcAft>
              <a:buClr>
                <a:srgbClr val="3F3F3F"/>
              </a:buClr>
              <a:buSzPts val="1350"/>
              <a:buChar char="•"/>
              <a:defRPr b="0" i="0">
                <a:solidFill>
                  <a:srgbClr val="3F3F3F"/>
                </a:solidFill>
                <a:latin typeface="Arial"/>
                <a:ea typeface="Arial"/>
                <a:cs typeface="Arial"/>
                <a:sym typeface="Arial"/>
              </a:defRPr>
            </a:lvl4pPr>
            <a:lvl5pPr indent="-314325" lvl="4" marL="2286000" algn="l">
              <a:lnSpc>
                <a:spcPct val="90000"/>
              </a:lnSpc>
              <a:spcBef>
                <a:spcPts val="375"/>
              </a:spcBef>
              <a:spcAft>
                <a:spcPts val="0"/>
              </a:spcAft>
              <a:buClr>
                <a:srgbClr val="3F3F3F"/>
              </a:buClr>
              <a:buSzPts val="1350"/>
              <a:buChar char="•"/>
              <a:defRPr b="0" i="0">
                <a:solidFill>
                  <a:srgbClr val="3F3F3F"/>
                </a:solidFill>
                <a:latin typeface="Arial"/>
                <a:ea typeface="Arial"/>
                <a:cs typeface="Arial"/>
                <a:sym typeface="Arial"/>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97" name="Google Shape;197;p61"/>
          <p:cNvSpPr txBox="1"/>
          <p:nvPr>
            <p:ph idx="12" type="sldNum"/>
          </p:nvPr>
        </p:nvSpPr>
        <p:spPr>
          <a:xfrm>
            <a:off x="6784314" y="4920854"/>
            <a:ext cx="2057400" cy="23111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b="0" i="0" sz="788" u="none" cap="none" strike="noStrike">
                <a:solidFill>
                  <a:srgbClr val="7F7F7F"/>
                </a:solidFill>
                <a:latin typeface="Arial"/>
                <a:ea typeface="Arial"/>
                <a:cs typeface="Arial"/>
                <a:sym typeface="Arial"/>
              </a:defRPr>
            </a:lvl1pPr>
            <a:lvl2pPr indent="0" lvl="1" marL="0" algn="r">
              <a:lnSpc>
                <a:spcPct val="100000"/>
              </a:lnSpc>
              <a:spcBef>
                <a:spcPts val="0"/>
              </a:spcBef>
              <a:spcAft>
                <a:spcPts val="0"/>
              </a:spcAft>
              <a:buNone/>
              <a:defRPr b="0" i="0" sz="788" u="none" cap="none" strike="noStrike">
                <a:solidFill>
                  <a:srgbClr val="7F7F7F"/>
                </a:solidFill>
                <a:latin typeface="Arial"/>
                <a:ea typeface="Arial"/>
                <a:cs typeface="Arial"/>
                <a:sym typeface="Arial"/>
              </a:defRPr>
            </a:lvl2pPr>
            <a:lvl3pPr indent="0" lvl="2" marL="0" algn="r">
              <a:lnSpc>
                <a:spcPct val="100000"/>
              </a:lnSpc>
              <a:spcBef>
                <a:spcPts val="0"/>
              </a:spcBef>
              <a:spcAft>
                <a:spcPts val="0"/>
              </a:spcAft>
              <a:buNone/>
              <a:defRPr b="0" i="0" sz="788" u="none" cap="none" strike="noStrike">
                <a:solidFill>
                  <a:srgbClr val="7F7F7F"/>
                </a:solidFill>
                <a:latin typeface="Arial"/>
                <a:ea typeface="Arial"/>
                <a:cs typeface="Arial"/>
                <a:sym typeface="Arial"/>
              </a:defRPr>
            </a:lvl3pPr>
            <a:lvl4pPr indent="0" lvl="3" marL="0" algn="r">
              <a:lnSpc>
                <a:spcPct val="100000"/>
              </a:lnSpc>
              <a:spcBef>
                <a:spcPts val="0"/>
              </a:spcBef>
              <a:spcAft>
                <a:spcPts val="0"/>
              </a:spcAft>
              <a:buNone/>
              <a:defRPr b="0" i="0" sz="788" u="none" cap="none" strike="noStrike">
                <a:solidFill>
                  <a:srgbClr val="7F7F7F"/>
                </a:solidFill>
                <a:latin typeface="Arial"/>
                <a:ea typeface="Arial"/>
                <a:cs typeface="Arial"/>
                <a:sym typeface="Arial"/>
              </a:defRPr>
            </a:lvl4pPr>
            <a:lvl5pPr indent="0" lvl="4" marL="0" algn="r">
              <a:lnSpc>
                <a:spcPct val="100000"/>
              </a:lnSpc>
              <a:spcBef>
                <a:spcPts val="0"/>
              </a:spcBef>
              <a:spcAft>
                <a:spcPts val="0"/>
              </a:spcAft>
              <a:buNone/>
              <a:defRPr b="0" i="0" sz="788" u="none" cap="none" strike="noStrike">
                <a:solidFill>
                  <a:srgbClr val="7F7F7F"/>
                </a:solidFill>
                <a:latin typeface="Arial"/>
                <a:ea typeface="Arial"/>
                <a:cs typeface="Arial"/>
                <a:sym typeface="Arial"/>
              </a:defRPr>
            </a:lvl5pPr>
            <a:lvl6pPr indent="0" lvl="5" marL="0" algn="r">
              <a:lnSpc>
                <a:spcPct val="100000"/>
              </a:lnSpc>
              <a:spcBef>
                <a:spcPts val="0"/>
              </a:spcBef>
              <a:spcAft>
                <a:spcPts val="0"/>
              </a:spcAft>
              <a:buNone/>
              <a:defRPr b="0" i="0" sz="788" u="none" cap="none" strike="noStrike">
                <a:solidFill>
                  <a:srgbClr val="7F7F7F"/>
                </a:solidFill>
                <a:latin typeface="Arial"/>
                <a:ea typeface="Arial"/>
                <a:cs typeface="Arial"/>
                <a:sym typeface="Arial"/>
              </a:defRPr>
            </a:lvl6pPr>
            <a:lvl7pPr indent="0" lvl="6" marL="0" algn="r">
              <a:lnSpc>
                <a:spcPct val="100000"/>
              </a:lnSpc>
              <a:spcBef>
                <a:spcPts val="0"/>
              </a:spcBef>
              <a:spcAft>
                <a:spcPts val="0"/>
              </a:spcAft>
              <a:buNone/>
              <a:defRPr b="0" i="0" sz="788" u="none" cap="none" strike="noStrike">
                <a:solidFill>
                  <a:srgbClr val="7F7F7F"/>
                </a:solidFill>
                <a:latin typeface="Arial"/>
                <a:ea typeface="Arial"/>
                <a:cs typeface="Arial"/>
                <a:sym typeface="Arial"/>
              </a:defRPr>
            </a:lvl7pPr>
            <a:lvl8pPr indent="0" lvl="7" marL="0" algn="r">
              <a:lnSpc>
                <a:spcPct val="100000"/>
              </a:lnSpc>
              <a:spcBef>
                <a:spcPts val="0"/>
              </a:spcBef>
              <a:spcAft>
                <a:spcPts val="0"/>
              </a:spcAft>
              <a:buNone/>
              <a:defRPr b="0" i="0" sz="788" u="none" cap="none" strike="noStrike">
                <a:solidFill>
                  <a:srgbClr val="7F7F7F"/>
                </a:solidFill>
                <a:latin typeface="Arial"/>
                <a:ea typeface="Arial"/>
                <a:cs typeface="Arial"/>
                <a:sym typeface="Arial"/>
              </a:defRPr>
            </a:lvl8pPr>
            <a:lvl9pPr indent="0" lvl="8" marL="0" algn="r">
              <a:lnSpc>
                <a:spcPct val="100000"/>
              </a:lnSpc>
              <a:spcBef>
                <a:spcPts val="0"/>
              </a:spcBef>
              <a:spcAft>
                <a:spcPts val="0"/>
              </a:spcAft>
              <a:buNone/>
              <a:defRPr b="0" i="0" sz="788" u="none" cap="none" strike="noStrike">
                <a:solidFill>
                  <a:srgbClr val="7F7F7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
        <p:nvSpPr>
          <p:cNvPr id="198" name="Google Shape;198;p61"/>
          <p:cNvSpPr txBox="1"/>
          <p:nvPr>
            <p:ph idx="2" type="body"/>
          </p:nvPr>
        </p:nvSpPr>
        <p:spPr>
          <a:xfrm>
            <a:off x="310753" y="797783"/>
            <a:ext cx="8527258" cy="315141"/>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750"/>
              </a:spcBef>
              <a:spcAft>
                <a:spcPts val="0"/>
              </a:spcAft>
              <a:buClr>
                <a:srgbClr val="0586D6"/>
              </a:buClr>
              <a:buSzPts val="2100"/>
              <a:buNone/>
              <a:defRPr b="1" i="0">
                <a:solidFill>
                  <a:srgbClr val="0586D6"/>
                </a:solidFill>
                <a:latin typeface="Arial"/>
                <a:ea typeface="Arial"/>
                <a:cs typeface="Arial"/>
                <a:sym typeface="Arial"/>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id="199" name="Google Shape;199;p61"/>
          <p:cNvPicPr preferRelativeResize="0"/>
          <p:nvPr/>
        </p:nvPicPr>
        <p:blipFill rotWithShape="1">
          <a:blip r:embed="rId2">
            <a:alphaModFix/>
          </a:blip>
          <a:srcRect b="0" l="0" r="0" t="0"/>
          <a:stretch/>
        </p:blipFill>
        <p:spPr>
          <a:xfrm>
            <a:off x="305991" y="4920854"/>
            <a:ext cx="877500" cy="135000"/>
          </a:xfrm>
          <a:prstGeom prst="rect">
            <a:avLst/>
          </a:prstGeom>
          <a:noFill/>
          <a:ln>
            <a:noFill/>
          </a:ln>
        </p:spPr>
      </p:pic>
    </p:spTree>
  </p:cSld>
  <p:clrMapOvr>
    <a:masterClrMapping/>
  </p:clrMapOvr>
  <p:extLst>
    <p:ext uri="{DCECCB84-F9BA-43D5-87BE-67443E8EF086}">
      <p15:sldGuideLst>
        <p15:guide id="1" pos="257">
          <p15:clr>
            <a:srgbClr val="FBAE40"/>
          </p15:clr>
        </p15:guide>
        <p15:guide id="2" pos="7423">
          <p15:clr>
            <a:srgbClr val="FBAE40"/>
          </p15:clr>
        </p15:guide>
        <p15:guide id="3" orient="horz" pos="4133">
          <p15:clr>
            <a:srgbClr val="FBAE40"/>
          </p15:clr>
        </p15:guide>
        <p15:guide id="4" orient="horz" pos="572">
          <p15:clr>
            <a:srgbClr val="FBAE40"/>
          </p15:clr>
        </p15:guide>
        <p15:guide id="5" orient="horz" pos="640">
          <p15:clr>
            <a:srgbClr val="FBAE40"/>
          </p15:clr>
        </p15:guide>
        <p15:guide id="6" orient="horz" pos="4020">
          <p15:clr>
            <a:srgbClr val="FBAE40"/>
          </p15:clr>
        </p15:guide>
        <p15:guide id="7" orient="horz" pos="935">
          <p15:clr>
            <a:srgbClr val="FBAE40"/>
          </p15:clr>
        </p15:guide>
        <p15:guide id="8" orient="horz" pos="100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3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2" name="Google Shape;22;p3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1pPr>
            <a:lvl2pPr indent="0" lvl="1"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2pPr>
            <a:lvl3pPr indent="0" lvl="2"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3pPr>
            <a:lvl4pPr indent="0" lvl="3"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4pPr>
            <a:lvl5pPr indent="0" lvl="4"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5pPr>
            <a:lvl6pPr indent="0" lvl="5"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6pPr>
            <a:lvl7pPr indent="0" lvl="6"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7pPr>
            <a:lvl8pPr indent="0" lvl="7"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8pPr>
            <a:lvl9pPr indent="0" lvl="8"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タイトルとコンテンツ">
  <p:cSld name="7_タイトルとコンテンツ">
    <p:spTree>
      <p:nvGrpSpPr>
        <p:cNvPr id="200" name="Shape 200"/>
        <p:cNvGrpSpPr/>
        <p:nvPr/>
      </p:nvGrpSpPr>
      <p:grpSpPr>
        <a:xfrm>
          <a:off x="0" y="0"/>
          <a:ext cx="0" cy="0"/>
          <a:chOff x="0" y="0"/>
          <a:chExt cx="0" cy="0"/>
        </a:xfrm>
      </p:grpSpPr>
      <p:sp>
        <p:nvSpPr>
          <p:cNvPr id="201" name="Google Shape;201;p62"/>
          <p:cNvSpPr txBox="1"/>
          <p:nvPr>
            <p:ph type="title"/>
          </p:nvPr>
        </p:nvSpPr>
        <p:spPr>
          <a:xfrm>
            <a:off x="310752" y="195684"/>
            <a:ext cx="8527258" cy="472724"/>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rgbClr val="3F3F3F"/>
              </a:buClr>
              <a:buSzPts val="2700"/>
              <a:buFont typeface="Arial"/>
              <a:buNone/>
              <a:defRPr b="1" i="0" sz="27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2" name="Google Shape;202;p62"/>
          <p:cNvSpPr txBox="1"/>
          <p:nvPr>
            <p:ph idx="1" type="body"/>
          </p:nvPr>
        </p:nvSpPr>
        <p:spPr>
          <a:xfrm>
            <a:off x="310753" y="1200674"/>
            <a:ext cx="8527257" cy="3585639"/>
          </a:xfrm>
          <a:prstGeom prst="rect">
            <a:avLst/>
          </a:prstGeom>
          <a:noFill/>
          <a:ln>
            <a:noFill/>
          </a:ln>
        </p:spPr>
        <p:txBody>
          <a:bodyPr anchorCtr="0" anchor="t" bIns="45700" lIns="91425" spcFirstLastPara="1" rIns="91425" wrap="square" tIns="45700">
            <a:normAutofit/>
          </a:bodyPr>
          <a:lstStyle>
            <a:lvl1pPr indent="-361950" lvl="0" marL="457200" algn="l">
              <a:lnSpc>
                <a:spcPct val="90000"/>
              </a:lnSpc>
              <a:spcBef>
                <a:spcPts val="750"/>
              </a:spcBef>
              <a:spcAft>
                <a:spcPts val="0"/>
              </a:spcAft>
              <a:buClr>
                <a:srgbClr val="3F3F3F"/>
              </a:buClr>
              <a:buSzPts val="2100"/>
              <a:buChar char="•"/>
              <a:defRPr b="0" i="0" sz="2100">
                <a:solidFill>
                  <a:srgbClr val="3F3F3F"/>
                </a:solidFill>
                <a:latin typeface="Arial"/>
                <a:ea typeface="Arial"/>
                <a:cs typeface="Arial"/>
                <a:sym typeface="Arial"/>
              </a:defRPr>
            </a:lvl1pPr>
            <a:lvl2pPr indent="-342900" lvl="1" marL="914400" algn="l">
              <a:lnSpc>
                <a:spcPct val="90000"/>
              </a:lnSpc>
              <a:spcBef>
                <a:spcPts val="375"/>
              </a:spcBef>
              <a:spcAft>
                <a:spcPts val="0"/>
              </a:spcAft>
              <a:buClr>
                <a:srgbClr val="3F3F3F"/>
              </a:buClr>
              <a:buSzPts val="1800"/>
              <a:buChar char="•"/>
              <a:defRPr b="0" i="0">
                <a:solidFill>
                  <a:srgbClr val="3F3F3F"/>
                </a:solidFill>
                <a:latin typeface="Arial"/>
                <a:ea typeface="Arial"/>
                <a:cs typeface="Arial"/>
                <a:sym typeface="Arial"/>
              </a:defRPr>
            </a:lvl2pPr>
            <a:lvl3pPr indent="-323850" lvl="2" marL="1371600" algn="l">
              <a:lnSpc>
                <a:spcPct val="90000"/>
              </a:lnSpc>
              <a:spcBef>
                <a:spcPts val="375"/>
              </a:spcBef>
              <a:spcAft>
                <a:spcPts val="0"/>
              </a:spcAft>
              <a:buClr>
                <a:srgbClr val="3F3F3F"/>
              </a:buClr>
              <a:buSzPts val="1500"/>
              <a:buChar char="•"/>
              <a:defRPr b="0" i="0">
                <a:solidFill>
                  <a:srgbClr val="3F3F3F"/>
                </a:solidFill>
                <a:latin typeface="Arial"/>
                <a:ea typeface="Arial"/>
                <a:cs typeface="Arial"/>
                <a:sym typeface="Arial"/>
              </a:defRPr>
            </a:lvl3pPr>
            <a:lvl4pPr indent="-314325" lvl="3" marL="1828800" algn="l">
              <a:lnSpc>
                <a:spcPct val="90000"/>
              </a:lnSpc>
              <a:spcBef>
                <a:spcPts val="375"/>
              </a:spcBef>
              <a:spcAft>
                <a:spcPts val="0"/>
              </a:spcAft>
              <a:buClr>
                <a:srgbClr val="3F3F3F"/>
              </a:buClr>
              <a:buSzPts val="1350"/>
              <a:buChar char="•"/>
              <a:defRPr b="0" i="0">
                <a:solidFill>
                  <a:srgbClr val="3F3F3F"/>
                </a:solidFill>
                <a:latin typeface="Arial"/>
                <a:ea typeface="Arial"/>
                <a:cs typeface="Arial"/>
                <a:sym typeface="Arial"/>
              </a:defRPr>
            </a:lvl4pPr>
            <a:lvl5pPr indent="-314325" lvl="4" marL="2286000" algn="l">
              <a:lnSpc>
                <a:spcPct val="90000"/>
              </a:lnSpc>
              <a:spcBef>
                <a:spcPts val="375"/>
              </a:spcBef>
              <a:spcAft>
                <a:spcPts val="0"/>
              </a:spcAft>
              <a:buClr>
                <a:srgbClr val="3F3F3F"/>
              </a:buClr>
              <a:buSzPts val="1350"/>
              <a:buChar char="•"/>
              <a:defRPr b="0" i="0">
                <a:solidFill>
                  <a:srgbClr val="3F3F3F"/>
                </a:solidFill>
                <a:latin typeface="Arial"/>
                <a:ea typeface="Arial"/>
                <a:cs typeface="Arial"/>
                <a:sym typeface="Arial"/>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3" name="Google Shape;203;p62"/>
          <p:cNvSpPr txBox="1"/>
          <p:nvPr>
            <p:ph idx="12" type="sldNum"/>
          </p:nvPr>
        </p:nvSpPr>
        <p:spPr>
          <a:xfrm>
            <a:off x="6784314" y="4920854"/>
            <a:ext cx="2057400" cy="23111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b="0" i="0" sz="788" u="none" cap="none" strike="noStrike">
                <a:solidFill>
                  <a:srgbClr val="7F7F7F"/>
                </a:solidFill>
                <a:latin typeface="Arial"/>
                <a:ea typeface="Arial"/>
                <a:cs typeface="Arial"/>
                <a:sym typeface="Arial"/>
              </a:defRPr>
            </a:lvl1pPr>
            <a:lvl2pPr indent="0" lvl="1" marL="0" algn="r">
              <a:lnSpc>
                <a:spcPct val="100000"/>
              </a:lnSpc>
              <a:spcBef>
                <a:spcPts val="0"/>
              </a:spcBef>
              <a:spcAft>
                <a:spcPts val="0"/>
              </a:spcAft>
              <a:buNone/>
              <a:defRPr b="0" i="0" sz="788" u="none" cap="none" strike="noStrike">
                <a:solidFill>
                  <a:srgbClr val="7F7F7F"/>
                </a:solidFill>
                <a:latin typeface="Arial"/>
                <a:ea typeface="Arial"/>
                <a:cs typeface="Arial"/>
                <a:sym typeface="Arial"/>
              </a:defRPr>
            </a:lvl2pPr>
            <a:lvl3pPr indent="0" lvl="2" marL="0" algn="r">
              <a:lnSpc>
                <a:spcPct val="100000"/>
              </a:lnSpc>
              <a:spcBef>
                <a:spcPts val="0"/>
              </a:spcBef>
              <a:spcAft>
                <a:spcPts val="0"/>
              </a:spcAft>
              <a:buNone/>
              <a:defRPr b="0" i="0" sz="788" u="none" cap="none" strike="noStrike">
                <a:solidFill>
                  <a:srgbClr val="7F7F7F"/>
                </a:solidFill>
                <a:latin typeface="Arial"/>
                <a:ea typeface="Arial"/>
                <a:cs typeface="Arial"/>
                <a:sym typeface="Arial"/>
              </a:defRPr>
            </a:lvl3pPr>
            <a:lvl4pPr indent="0" lvl="3" marL="0" algn="r">
              <a:lnSpc>
                <a:spcPct val="100000"/>
              </a:lnSpc>
              <a:spcBef>
                <a:spcPts val="0"/>
              </a:spcBef>
              <a:spcAft>
                <a:spcPts val="0"/>
              </a:spcAft>
              <a:buNone/>
              <a:defRPr b="0" i="0" sz="788" u="none" cap="none" strike="noStrike">
                <a:solidFill>
                  <a:srgbClr val="7F7F7F"/>
                </a:solidFill>
                <a:latin typeface="Arial"/>
                <a:ea typeface="Arial"/>
                <a:cs typeface="Arial"/>
                <a:sym typeface="Arial"/>
              </a:defRPr>
            </a:lvl4pPr>
            <a:lvl5pPr indent="0" lvl="4" marL="0" algn="r">
              <a:lnSpc>
                <a:spcPct val="100000"/>
              </a:lnSpc>
              <a:spcBef>
                <a:spcPts val="0"/>
              </a:spcBef>
              <a:spcAft>
                <a:spcPts val="0"/>
              </a:spcAft>
              <a:buNone/>
              <a:defRPr b="0" i="0" sz="788" u="none" cap="none" strike="noStrike">
                <a:solidFill>
                  <a:srgbClr val="7F7F7F"/>
                </a:solidFill>
                <a:latin typeface="Arial"/>
                <a:ea typeface="Arial"/>
                <a:cs typeface="Arial"/>
                <a:sym typeface="Arial"/>
              </a:defRPr>
            </a:lvl5pPr>
            <a:lvl6pPr indent="0" lvl="5" marL="0" algn="r">
              <a:lnSpc>
                <a:spcPct val="100000"/>
              </a:lnSpc>
              <a:spcBef>
                <a:spcPts val="0"/>
              </a:spcBef>
              <a:spcAft>
                <a:spcPts val="0"/>
              </a:spcAft>
              <a:buNone/>
              <a:defRPr b="0" i="0" sz="788" u="none" cap="none" strike="noStrike">
                <a:solidFill>
                  <a:srgbClr val="7F7F7F"/>
                </a:solidFill>
                <a:latin typeface="Arial"/>
                <a:ea typeface="Arial"/>
                <a:cs typeface="Arial"/>
                <a:sym typeface="Arial"/>
              </a:defRPr>
            </a:lvl6pPr>
            <a:lvl7pPr indent="0" lvl="6" marL="0" algn="r">
              <a:lnSpc>
                <a:spcPct val="100000"/>
              </a:lnSpc>
              <a:spcBef>
                <a:spcPts val="0"/>
              </a:spcBef>
              <a:spcAft>
                <a:spcPts val="0"/>
              </a:spcAft>
              <a:buNone/>
              <a:defRPr b="0" i="0" sz="788" u="none" cap="none" strike="noStrike">
                <a:solidFill>
                  <a:srgbClr val="7F7F7F"/>
                </a:solidFill>
                <a:latin typeface="Arial"/>
                <a:ea typeface="Arial"/>
                <a:cs typeface="Arial"/>
                <a:sym typeface="Arial"/>
              </a:defRPr>
            </a:lvl7pPr>
            <a:lvl8pPr indent="0" lvl="7" marL="0" algn="r">
              <a:lnSpc>
                <a:spcPct val="100000"/>
              </a:lnSpc>
              <a:spcBef>
                <a:spcPts val="0"/>
              </a:spcBef>
              <a:spcAft>
                <a:spcPts val="0"/>
              </a:spcAft>
              <a:buNone/>
              <a:defRPr b="0" i="0" sz="788" u="none" cap="none" strike="noStrike">
                <a:solidFill>
                  <a:srgbClr val="7F7F7F"/>
                </a:solidFill>
                <a:latin typeface="Arial"/>
                <a:ea typeface="Arial"/>
                <a:cs typeface="Arial"/>
                <a:sym typeface="Arial"/>
              </a:defRPr>
            </a:lvl8pPr>
            <a:lvl9pPr indent="0" lvl="8" marL="0" algn="r">
              <a:lnSpc>
                <a:spcPct val="100000"/>
              </a:lnSpc>
              <a:spcBef>
                <a:spcPts val="0"/>
              </a:spcBef>
              <a:spcAft>
                <a:spcPts val="0"/>
              </a:spcAft>
              <a:buNone/>
              <a:defRPr b="0" i="0" sz="788" u="none" cap="none" strike="noStrike">
                <a:solidFill>
                  <a:srgbClr val="7F7F7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
        <p:nvSpPr>
          <p:cNvPr id="204" name="Google Shape;204;p62"/>
          <p:cNvSpPr txBox="1"/>
          <p:nvPr>
            <p:ph idx="2" type="body"/>
          </p:nvPr>
        </p:nvSpPr>
        <p:spPr>
          <a:xfrm>
            <a:off x="310753" y="797783"/>
            <a:ext cx="8527258" cy="315141"/>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750"/>
              </a:spcBef>
              <a:spcAft>
                <a:spcPts val="0"/>
              </a:spcAft>
              <a:buClr>
                <a:srgbClr val="EB4D6A"/>
              </a:buClr>
              <a:buSzPts val="2100"/>
              <a:buNone/>
              <a:defRPr b="1" i="0">
                <a:solidFill>
                  <a:srgbClr val="EB4D6A"/>
                </a:solidFill>
                <a:latin typeface="Arial"/>
                <a:ea typeface="Arial"/>
                <a:cs typeface="Arial"/>
                <a:sym typeface="Arial"/>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id="205" name="Google Shape;205;p62"/>
          <p:cNvPicPr preferRelativeResize="0"/>
          <p:nvPr/>
        </p:nvPicPr>
        <p:blipFill rotWithShape="1">
          <a:blip r:embed="rId2">
            <a:alphaModFix/>
          </a:blip>
          <a:srcRect b="0" l="0" r="0" t="0"/>
          <a:stretch/>
        </p:blipFill>
        <p:spPr>
          <a:xfrm>
            <a:off x="305991" y="4920854"/>
            <a:ext cx="1004559" cy="135000"/>
          </a:xfrm>
          <a:prstGeom prst="rect">
            <a:avLst/>
          </a:prstGeom>
          <a:noFill/>
          <a:ln>
            <a:noFill/>
          </a:ln>
        </p:spPr>
      </p:pic>
    </p:spTree>
  </p:cSld>
  <p:clrMapOvr>
    <a:masterClrMapping/>
  </p:clrMapOvr>
  <p:extLst>
    <p:ext uri="{DCECCB84-F9BA-43D5-87BE-67443E8EF086}">
      <p15:sldGuideLst>
        <p15:guide id="1" pos="257">
          <p15:clr>
            <a:srgbClr val="FBAE40"/>
          </p15:clr>
        </p15:guide>
        <p15:guide id="2" pos="7423">
          <p15:clr>
            <a:srgbClr val="FBAE40"/>
          </p15:clr>
        </p15:guide>
        <p15:guide id="3" orient="horz" pos="4133">
          <p15:clr>
            <a:srgbClr val="FBAE40"/>
          </p15:clr>
        </p15:guide>
        <p15:guide id="4" orient="horz" pos="572">
          <p15:clr>
            <a:srgbClr val="FBAE40"/>
          </p15:clr>
        </p15:guide>
        <p15:guide id="5" orient="horz" pos="640">
          <p15:clr>
            <a:srgbClr val="FBAE40"/>
          </p15:clr>
        </p15:guide>
        <p15:guide id="6" orient="horz" pos="4020">
          <p15:clr>
            <a:srgbClr val="FBAE40"/>
          </p15:clr>
        </p15:guide>
        <p15:guide id="7" orient="horz" pos="935">
          <p15:clr>
            <a:srgbClr val="FBAE40"/>
          </p15:clr>
        </p15:guide>
        <p15:guide id="8" orient="horz" pos="1003">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ユーザー設定レイアウト">
  <p:cSld name="ユーザー設定レイアウト">
    <p:spTree>
      <p:nvGrpSpPr>
        <p:cNvPr id="206" name="Shape 206"/>
        <p:cNvGrpSpPr/>
        <p:nvPr/>
      </p:nvGrpSpPr>
      <p:grpSpPr>
        <a:xfrm>
          <a:off x="0" y="0"/>
          <a:ext cx="0" cy="0"/>
          <a:chOff x="0" y="0"/>
          <a:chExt cx="0" cy="0"/>
        </a:xfrm>
      </p:grpSpPr>
      <p:sp>
        <p:nvSpPr>
          <p:cNvPr id="207" name="Google Shape;207;p63"/>
          <p:cNvSpPr txBox="1"/>
          <p:nvPr>
            <p:ph type="title"/>
          </p:nvPr>
        </p:nvSpPr>
        <p:spPr>
          <a:xfrm>
            <a:off x="3869531" y="411956"/>
            <a:ext cx="4887516" cy="431958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rgbClr val="3A3838"/>
              </a:buClr>
              <a:buSzPts val="3300"/>
              <a:buFont typeface="Arial"/>
              <a:buNone/>
              <a:defRPr b="1" i="0">
                <a:solidFill>
                  <a:srgbClr val="3A3838"/>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8" name="Google Shape;208;p63"/>
          <p:cNvSpPr/>
          <p:nvPr/>
        </p:nvSpPr>
        <p:spPr>
          <a:xfrm>
            <a:off x="-2" y="0"/>
            <a:ext cx="3510000" cy="5143500"/>
          </a:xfrm>
          <a:prstGeom prst="rect">
            <a:avLst/>
          </a:prstGeom>
          <a:gradFill>
            <a:gsLst>
              <a:gs pos="0">
                <a:srgbClr val="242220"/>
              </a:gs>
              <a:gs pos="100000">
                <a:srgbClr val="BABCBE"/>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Tree>
  </p:cSld>
  <p:clrMapOvr>
    <a:masterClrMapping/>
  </p:clrMapOvr>
  <p:extLst>
    <p:ext uri="{DCECCB84-F9BA-43D5-87BE-67443E8EF086}">
      <p15:sldGuideLst>
        <p15:guide id="1" pos="2933">
          <p15:clr>
            <a:srgbClr val="FBAE40"/>
          </p15:clr>
        </p15:guide>
        <p15:guide id="2" pos="3250">
          <p15:clr>
            <a:srgbClr val="FBAE40"/>
          </p15:clr>
        </p15:guide>
        <p15:guide id="3" pos="7355">
          <p15:clr>
            <a:srgbClr val="FBAE40"/>
          </p15:clr>
        </p15:guide>
        <p15:guide id="4" orient="horz" pos="346">
          <p15:clr>
            <a:srgbClr val="FBAE40"/>
          </p15:clr>
        </p15:guide>
        <p15:guide id="5" orient="horz" pos="397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ユーザー設定レイアウト">
  <p:cSld name="1_ユーザー設定レイアウト">
    <p:spTree>
      <p:nvGrpSpPr>
        <p:cNvPr id="209" name="Shape 209"/>
        <p:cNvGrpSpPr/>
        <p:nvPr/>
      </p:nvGrpSpPr>
      <p:grpSpPr>
        <a:xfrm>
          <a:off x="0" y="0"/>
          <a:ext cx="0" cy="0"/>
          <a:chOff x="0" y="0"/>
          <a:chExt cx="0" cy="0"/>
        </a:xfrm>
      </p:grpSpPr>
      <p:sp>
        <p:nvSpPr>
          <p:cNvPr id="210" name="Google Shape;210;p64"/>
          <p:cNvSpPr txBox="1"/>
          <p:nvPr>
            <p:ph type="title"/>
          </p:nvPr>
        </p:nvSpPr>
        <p:spPr>
          <a:xfrm>
            <a:off x="3869531" y="411956"/>
            <a:ext cx="4887516" cy="431958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rgbClr val="3A3838"/>
              </a:buClr>
              <a:buSzPts val="3300"/>
              <a:buFont typeface="Arial"/>
              <a:buNone/>
              <a:defRPr b="1" i="0">
                <a:solidFill>
                  <a:srgbClr val="3A3838"/>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1" name="Google Shape;211;p64"/>
          <p:cNvSpPr/>
          <p:nvPr/>
        </p:nvSpPr>
        <p:spPr>
          <a:xfrm>
            <a:off x="0" y="1"/>
            <a:ext cx="3492104" cy="5145881"/>
          </a:xfrm>
          <a:prstGeom prst="rect">
            <a:avLst/>
          </a:prstGeom>
          <a:gradFill>
            <a:gsLst>
              <a:gs pos="0">
                <a:srgbClr val="0586D6"/>
              </a:gs>
              <a:gs pos="100000">
                <a:srgbClr val="02C3D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pic>
        <p:nvPicPr>
          <p:cNvPr id="212" name="Google Shape;212;p64"/>
          <p:cNvPicPr preferRelativeResize="0"/>
          <p:nvPr/>
        </p:nvPicPr>
        <p:blipFill rotWithShape="1">
          <a:blip r:embed="rId2">
            <a:alphaModFix/>
          </a:blip>
          <a:srcRect b="0" l="0" r="0" t="0"/>
          <a:stretch/>
        </p:blipFill>
        <p:spPr>
          <a:xfrm>
            <a:off x="1364877" y="2166750"/>
            <a:ext cx="762349" cy="810000"/>
          </a:xfrm>
          <a:prstGeom prst="rect">
            <a:avLst/>
          </a:prstGeom>
          <a:noFill/>
          <a:ln>
            <a:noFill/>
          </a:ln>
        </p:spPr>
      </p:pic>
    </p:spTree>
  </p:cSld>
  <p:clrMapOvr>
    <a:masterClrMapping/>
  </p:clrMapOvr>
  <p:extLst>
    <p:ext uri="{DCECCB84-F9BA-43D5-87BE-67443E8EF086}">
      <p15:sldGuideLst>
        <p15:guide id="1" pos="2933">
          <p15:clr>
            <a:srgbClr val="FBAE40"/>
          </p15:clr>
        </p15:guide>
        <p15:guide id="2" pos="3250">
          <p15:clr>
            <a:srgbClr val="FBAE40"/>
          </p15:clr>
        </p15:guide>
        <p15:guide id="3" pos="7355">
          <p15:clr>
            <a:srgbClr val="FBAE40"/>
          </p15:clr>
        </p15:guide>
        <p15:guide id="4" orient="horz" pos="346">
          <p15:clr>
            <a:srgbClr val="FBAE40"/>
          </p15:clr>
        </p15:guide>
        <p15:guide id="5" orient="horz" pos="397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ユーザー設定レイアウト">
  <p:cSld name="2_ユーザー設定レイアウト">
    <p:spTree>
      <p:nvGrpSpPr>
        <p:cNvPr id="213" name="Shape 213"/>
        <p:cNvGrpSpPr/>
        <p:nvPr/>
      </p:nvGrpSpPr>
      <p:grpSpPr>
        <a:xfrm>
          <a:off x="0" y="0"/>
          <a:ext cx="0" cy="0"/>
          <a:chOff x="0" y="0"/>
          <a:chExt cx="0" cy="0"/>
        </a:xfrm>
      </p:grpSpPr>
      <p:sp>
        <p:nvSpPr>
          <p:cNvPr id="214" name="Google Shape;214;p65"/>
          <p:cNvSpPr txBox="1"/>
          <p:nvPr>
            <p:ph type="title"/>
          </p:nvPr>
        </p:nvSpPr>
        <p:spPr>
          <a:xfrm>
            <a:off x="3869531" y="411956"/>
            <a:ext cx="4887516" cy="431958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rgbClr val="3A3838"/>
              </a:buClr>
              <a:buSzPts val="3300"/>
              <a:buFont typeface="Arial"/>
              <a:buNone/>
              <a:defRPr b="1" i="0">
                <a:solidFill>
                  <a:srgbClr val="3A3838"/>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5" name="Google Shape;215;p65"/>
          <p:cNvSpPr/>
          <p:nvPr/>
        </p:nvSpPr>
        <p:spPr>
          <a:xfrm>
            <a:off x="0" y="0"/>
            <a:ext cx="3492104" cy="5143500"/>
          </a:xfrm>
          <a:prstGeom prst="rect">
            <a:avLst/>
          </a:prstGeom>
          <a:gradFill>
            <a:gsLst>
              <a:gs pos="0">
                <a:srgbClr val="EB4D6A"/>
              </a:gs>
              <a:gs pos="100000">
                <a:srgbClr val="FF8B59"/>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pic>
        <p:nvPicPr>
          <p:cNvPr id="216" name="Google Shape;216;p65"/>
          <p:cNvPicPr preferRelativeResize="0"/>
          <p:nvPr/>
        </p:nvPicPr>
        <p:blipFill rotWithShape="1">
          <a:blip r:embed="rId2">
            <a:alphaModFix/>
          </a:blip>
          <a:srcRect b="0" l="0" r="0" t="0"/>
          <a:stretch/>
        </p:blipFill>
        <p:spPr>
          <a:xfrm>
            <a:off x="1353404" y="2166750"/>
            <a:ext cx="785294" cy="810000"/>
          </a:xfrm>
          <a:prstGeom prst="rect">
            <a:avLst/>
          </a:prstGeom>
          <a:noFill/>
          <a:ln>
            <a:noFill/>
          </a:ln>
        </p:spPr>
      </p:pic>
    </p:spTree>
  </p:cSld>
  <p:clrMapOvr>
    <a:masterClrMapping/>
  </p:clrMapOvr>
  <p:extLst>
    <p:ext uri="{DCECCB84-F9BA-43D5-87BE-67443E8EF086}">
      <p15:sldGuideLst>
        <p15:guide id="1" pos="2933">
          <p15:clr>
            <a:srgbClr val="FBAE40"/>
          </p15:clr>
        </p15:guide>
        <p15:guide id="2" pos="3250">
          <p15:clr>
            <a:srgbClr val="FBAE40"/>
          </p15:clr>
        </p15:guide>
        <p15:guide id="3" pos="7355">
          <p15:clr>
            <a:srgbClr val="FBAE40"/>
          </p15:clr>
        </p15:guide>
        <p15:guide id="4" orient="horz" pos="346">
          <p15:clr>
            <a:srgbClr val="FBAE40"/>
          </p15:clr>
        </p15:guide>
        <p15:guide id="5" orient="horz" pos="3974">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タイトルとコンテンツ" type="obj">
  <p:cSld name="OBJECT">
    <p:spTree>
      <p:nvGrpSpPr>
        <p:cNvPr id="217" name="Shape 217"/>
        <p:cNvGrpSpPr/>
        <p:nvPr/>
      </p:nvGrpSpPr>
      <p:grpSpPr>
        <a:xfrm>
          <a:off x="0" y="0"/>
          <a:ext cx="0" cy="0"/>
          <a:chOff x="0" y="0"/>
          <a:chExt cx="0" cy="0"/>
        </a:xfrm>
      </p:grpSpPr>
      <p:sp>
        <p:nvSpPr>
          <p:cNvPr id="218" name="Google Shape;218;p66"/>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9" name="Google Shape;219;p66"/>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20" name="Google Shape;220;p6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白紙" type="blank">
  <p:cSld name="BLANK">
    <p:spTree>
      <p:nvGrpSpPr>
        <p:cNvPr id="221" name="Shape 221"/>
        <p:cNvGrpSpPr/>
        <p:nvPr/>
      </p:nvGrpSpPr>
      <p:grpSpPr>
        <a:xfrm>
          <a:off x="0" y="0"/>
          <a:ext cx="0" cy="0"/>
          <a:chOff x="0" y="0"/>
          <a:chExt cx="0" cy="0"/>
        </a:xfrm>
      </p:grpSpPr>
      <p:sp>
        <p:nvSpPr>
          <p:cNvPr id="222" name="Google Shape;222;p6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 name="Google Shape;26;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1pPr>
            <a:lvl2pPr indent="0" lvl="1"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2pPr>
            <a:lvl3pPr indent="0" lvl="2"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3pPr>
            <a:lvl4pPr indent="0" lvl="3"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4pPr>
            <a:lvl5pPr indent="0" lvl="4"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5pPr>
            <a:lvl6pPr indent="0" lvl="5"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6pPr>
            <a:lvl7pPr indent="0" lvl="6"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7pPr>
            <a:lvl8pPr indent="0" lvl="7"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8pPr>
            <a:lvl9pPr indent="0" lvl="8"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sp>
        <p:nvSpPr>
          <p:cNvPr id="28" name="Google Shape;28;p3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9" name="Google Shape;29;p3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0" name="Google Shape;30;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1pPr>
            <a:lvl2pPr indent="0" lvl="1"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2pPr>
            <a:lvl3pPr indent="0" lvl="2"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3pPr>
            <a:lvl4pPr indent="0" lvl="3"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4pPr>
            <a:lvl5pPr indent="0" lvl="4"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5pPr>
            <a:lvl6pPr indent="0" lvl="5"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6pPr>
            <a:lvl7pPr indent="0" lvl="6"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7pPr>
            <a:lvl8pPr indent="0" lvl="7"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8pPr>
            <a:lvl9pPr indent="0" lvl="8"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 name="Shape 31"/>
        <p:cNvGrpSpPr/>
        <p:nvPr/>
      </p:nvGrpSpPr>
      <p:grpSpPr>
        <a:xfrm>
          <a:off x="0" y="0"/>
          <a:ext cx="0" cy="0"/>
          <a:chOff x="0" y="0"/>
          <a:chExt cx="0" cy="0"/>
        </a:xfrm>
      </p:grpSpPr>
      <p:sp>
        <p:nvSpPr>
          <p:cNvPr id="32" name="Google Shape;32;p3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3" name="Google Shape;33;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1pPr>
            <a:lvl2pPr indent="0" lvl="1"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2pPr>
            <a:lvl3pPr indent="0" lvl="2"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3pPr>
            <a:lvl4pPr indent="0" lvl="3"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4pPr>
            <a:lvl5pPr indent="0" lvl="4"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5pPr>
            <a:lvl6pPr indent="0" lvl="5"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6pPr>
            <a:lvl7pPr indent="0" lvl="6"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7pPr>
            <a:lvl8pPr indent="0" lvl="7"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8pPr>
            <a:lvl9pPr indent="0" lvl="8"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4" name="Shape 34"/>
        <p:cNvGrpSpPr/>
        <p:nvPr/>
      </p:nvGrpSpPr>
      <p:grpSpPr>
        <a:xfrm>
          <a:off x="0" y="0"/>
          <a:ext cx="0" cy="0"/>
          <a:chOff x="0" y="0"/>
          <a:chExt cx="0" cy="0"/>
        </a:xfrm>
      </p:grpSpPr>
      <p:sp>
        <p:nvSpPr>
          <p:cNvPr id="35" name="Google Shape;35;p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3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7" name="Google Shape;37;p3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8" name="Google Shape;38;p3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9" name="Google Shape;39;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1pPr>
            <a:lvl2pPr indent="0" lvl="1"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2pPr>
            <a:lvl3pPr indent="0" lvl="2"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3pPr>
            <a:lvl4pPr indent="0" lvl="3"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4pPr>
            <a:lvl5pPr indent="0" lvl="4"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5pPr>
            <a:lvl6pPr indent="0" lvl="5"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6pPr>
            <a:lvl7pPr indent="0" lvl="6"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7pPr>
            <a:lvl8pPr indent="0" lvl="7"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8pPr>
            <a:lvl9pPr indent="0" lvl="8"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0" name="Shape 40"/>
        <p:cNvGrpSpPr/>
        <p:nvPr/>
      </p:nvGrpSpPr>
      <p:grpSpPr>
        <a:xfrm>
          <a:off x="0" y="0"/>
          <a:ext cx="0" cy="0"/>
          <a:chOff x="0" y="0"/>
          <a:chExt cx="0" cy="0"/>
        </a:xfrm>
      </p:grpSpPr>
      <p:sp>
        <p:nvSpPr>
          <p:cNvPr id="41" name="Google Shape;41;p3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2" name="Google Shape;42;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1pPr>
            <a:lvl2pPr indent="0" lvl="1"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2pPr>
            <a:lvl3pPr indent="0" lvl="2"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3pPr>
            <a:lvl4pPr indent="0" lvl="3"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4pPr>
            <a:lvl5pPr indent="0" lvl="4"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5pPr>
            <a:lvl6pPr indent="0" lvl="5"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6pPr>
            <a:lvl7pPr indent="0" lvl="6"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7pPr>
            <a:lvl8pPr indent="0" lvl="7"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8pPr>
            <a:lvl9pPr indent="0" lvl="8"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8.xml"/><Relationship Id="rId10" Type="http://schemas.openxmlformats.org/officeDocument/2006/relationships/slideLayout" Target="../slideLayouts/slideLayout27.xml"/><Relationship Id="rId13" Type="http://schemas.openxmlformats.org/officeDocument/2006/relationships/slideLayout" Target="../slideLayouts/slideLayout30.xml"/><Relationship Id="rId12" Type="http://schemas.openxmlformats.org/officeDocument/2006/relationships/slideLayout" Target="../slideLayouts/slideLayout29.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5" Type="http://schemas.openxmlformats.org/officeDocument/2006/relationships/slideLayout" Target="../slideLayouts/slideLayout32.xml"/><Relationship Id="rId14" Type="http://schemas.openxmlformats.org/officeDocument/2006/relationships/slideLayout" Target="../slideLayouts/slideLayout31.xml"/><Relationship Id="rId17" Type="http://schemas.openxmlformats.org/officeDocument/2006/relationships/theme" Target="../theme/theme4.xml"/><Relationship Id="rId16" Type="http://schemas.openxmlformats.org/officeDocument/2006/relationships/slideLayout" Target="../slideLayouts/slideLayout33.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0" Type="http://schemas.openxmlformats.org/officeDocument/2006/relationships/slideLayout" Target="../slideLayouts/slideLayout43.xml"/><Relationship Id="rId13" Type="http://schemas.openxmlformats.org/officeDocument/2006/relationships/theme" Target="../theme/theme2.xml"/><Relationship Id="rId12" Type="http://schemas.openxmlformats.org/officeDocument/2006/relationships/slideLayout" Target="../slideLayouts/slideLayout45.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9" Type="http://schemas.openxmlformats.org/officeDocument/2006/relationships/slideLayout" Target="../slideLayouts/slideLayout42.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 name="Shape 47"/>
        <p:cNvGrpSpPr/>
        <p:nvPr/>
      </p:nvGrpSpPr>
      <p:grpSpPr>
        <a:xfrm>
          <a:off x="0" y="0"/>
          <a:ext cx="0" cy="0"/>
          <a:chOff x="0" y="0"/>
          <a:chExt cx="0" cy="0"/>
        </a:xfrm>
      </p:grpSpPr>
      <p:sp>
        <p:nvSpPr>
          <p:cNvPr id="48" name="Google Shape;48;p22"/>
          <p:cNvSpPr txBox="1"/>
          <p:nvPr>
            <p:ph type="title"/>
          </p:nvPr>
        </p:nvSpPr>
        <p:spPr>
          <a:xfrm>
            <a:off x="628650" y="273845"/>
            <a:ext cx="7886700" cy="994172"/>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dk1"/>
              </a:buClr>
              <a:buSzPts val="3300"/>
              <a:buFont typeface="Arial"/>
              <a:buNone/>
              <a:defRPr b="1" i="0" sz="33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9" name="Google Shape;49;p22"/>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Meiryo"/>
                <a:ea typeface="Meiryo"/>
                <a:cs typeface="Meiryo"/>
                <a:sym typeface="Meiryo"/>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Meiryo"/>
                <a:ea typeface="Meiryo"/>
                <a:cs typeface="Meiryo"/>
                <a:sym typeface="Meiryo"/>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Meiryo"/>
                <a:ea typeface="Meiryo"/>
                <a:cs typeface="Meiryo"/>
                <a:sym typeface="Meiryo"/>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Meiryo"/>
                <a:ea typeface="Meiryo"/>
                <a:cs typeface="Meiryo"/>
                <a:sym typeface="Meiryo"/>
              </a:defRPr>
            </a:lvl9pPr>
          </a:lstStyle>
          <a:p/>
        </p:txBody>
      </p:sp>
      <p:sp>
        <p:nvSpPr>
          <p:cNvPr id="50" name="Google Shape;50;p22"/>
          <p:cNvSpPr txBox="1"/>
          <p:nvPr>
            <p:ph idx="12" type="sldNum"/>
          </p:nvPr>
        </p:nvSpPr>
        <p:spPr>
          <a:xfrm>
            <a:off x="7032544" y="4841406"/>
            <a:ext cx="20574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 name="Shape 82"/>
        <p:cNvGrpSpPr/>
        <p:nvPr/>
      </p:nvGrpSpPr>
      <p:grpSpPr>
        <a:xfrm>
          <a:off x="0" y="0"/>
          <a:ext cx="0" cy="0"/>
          <a:chOff x="0" y="0"/>
          <a:chExt cx="0" cy="0"/>
        </a:xfrm>
      </p:grpSpPr>
      <p:sp>
        <p:nvSpPr>
          <p:cNvPr id="83" name="Google Shape;83;p26"/>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dk1"/>
              </a:buClr>
              <a:buSzPts val="3300"/>
              <a:buFont typeface="Arial"/>
              <a:buNone/>
              <a:defRPr b="1" i="0" sz="33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4" name="Google Shape;84;p26"/>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Meiryo"/>
                <a:ea typeface="Meiryo"/>
                <a:cs typeface="Meiryo"/>
                <a:sym typeface="Meiryo"/>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Meiryo"/>
                <a:ea typeface="Meiryo"/>
                <a:cs typeface="Meiryo"/>
                <a:sym typeface="Meiryo"/>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Meiryo"/>
                <a:ea typeface="Meiryo"/>
                <a:cs typeface="Meiryo"/>
                <a:sym typeface="Meiryo"/>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Meiryo"/>
                <a:ea typeface="Meiryo"/>
                <a:cs typeface="Meiryo"/>
                <a:sym typeface="Meiryo"/>
              </a:defRPr>
            </a:lvl9pPr>
          </a:lstStyle>
          <a:p/>
        </p:txBody>
      </p:sp>
      <p:sp>
        <p:nvSpPr>
          <p:cNvPr id="85" name="Google Shape;85;p26"/>
          <p:cNvSpPr txBox="1"/>
          <p:nvPr>
            <p:ph idx="12" type="sldNum"/>
          </p:nvPr>
        </p:nvSpPr>
        <p:spPr>
          <a:xfrm>
            <a:off x="7032544" y="4841405"/>
            <a:ext cx="20574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 accent1="accent1" accent2="accent2" accent3="accent3" accent4="accent4" accent5="accent5" accent6="accent6" bg1="lt1" bg2="dk2" tx1="dk1" tx2="lt2" folHlink="folHlink" hlink="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sp>
        <p:nvSpPr>
          <p:cNvPr id="158" name="Google Shape;158;p29"/>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9" name="Google Shape;159;p29"/>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60" name="Google Shape;160;p2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61" name="Google Shape;161;p2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62" name="Google Shape;162;p2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 accent1="accent1" accent2="accent2" accent3="accent3" accent4="accent4" accent5="accent5" accent6="accent6" bg1="lt1" bg2="dk2" tx1="dk1" tx2="lt2" folHlink="folHlink" hlink="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
          <p:cNvSpPr txBox="1"/>
          <p:nvPr>
            <p:ph type="ctrTitle"/>
          </p:nvPr>
        </p:nvSpPr>
        <p:spPr>
          <a:xfrm>
            <a:off x="815625" y="1747637"/>
            <a:ext cx="7512750" cy="1790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ja-JP" sz="4050"/>
              <a:t>【ワークシート】</a:t>
            </a:r>
            <a:br>
              <a:rPr b="1" lang="ja-JP" sz="4050"/>
            </a:br>
            <a:r>
              <a:rPr b="1" lang="ja-JP" sz="4050"/>
              <a:t>顧客・課題・解決策</a:t>
            </a:r>
            <a:br>
              <a:rPr b="1" lang="ja-JP" sz="4050"/>
            </a:br>
            <a:r>
              <a:rPr b="1" lang="ja-JP" sz="4050"/>
              <a:t>整理シート</a:t>
            </a:r>
            <a:endParaRPr b="1" sz="4050"/>
          </a:p>
        </p:txBody>
      </p:sp>
      <p:sp>
        <p:nvSpPr>
          <p:cNvPr id="229" name="Google Shape;229;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ja-JP"/>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0"/>
          <p:cNvSpPr/>
          <p:nvPr/>
        </p:nvSpPr>
        <p:spPr>
          <a:xfrm>
            <a:off x="580804" y="1703779"/>
            <a:ext cx="2656312" cy="727133"/>
          </a:xfrm>
          <a:prstGeom prst="roundRect">
            <a:avLst>
              <a:gd fmla="val 16667" name="adj"/>
            </a:avLst>
          </a:prstGeom>
          <a:noFill/>
          <a:ln cap="flat" cmpd="sng" w="19050">
            <a:solidFill>
              <a:srgbClr val="9999FF"/>
            </a:solidFill>
            <a:prstDash val="solid"/>
            <a:miter lim="800000"/>
            <a:headEnd len="sm" w="sm" type="none"/>
            <a:tailEnd len="sm" w="sm" type="none"/>
          </a:ln>
        </p:spPr>
        <p:txBody>
          <a:bodyPr anchorCtr="0" anchor="ctr" bIns="0" lIns="68550" spcFirstLastPara="1" rIns="68550" wrap="square" tIns="34275">
            <a:noAutofit/>
          </a:bodyPr>
          <a:lstStyle/>
          <a:p>
            <a:pPr indent="0" lvl="0" marL="0" marR="0" rtl="0" algn="ctr">
              <a:lnSpc>
                <a:spcPct val="100000"/>
              </a:lnSpc>
              <a:spcBef>
                <a:spcPts val="0"/>
              </a:spcBef>
              <a:spcAft>
                <a:spcPts val="0"/>
              </a:spcAft>
              <a:buNone/>
            </a:pPr>
            <a:r>
              <a:rPr b="1" i="0" lang="ja-JP" sz="2400" u="none" cap="none" strike="noStrike">
                <a:solidFill>
                  <a:srgbClr val="3F3F3F"/>
                </a:solidFill>
                <a:latin typeface="Arial"/>
                <a:ea typeface="Arial"/>
                <a:cs typeface="Arial"/>
                <a:sym typeface="Arial"/>
              </a:rPr>
              <a:t>誰</a:t>
            </a:r>
            <a:endParaRPr b="1" i="0" sz="2400" u="none" cap="none" strike="noStrike">
              <a:solidFill>
                <a:srgbClr val="3F3F3F"/>
              </a:solidFill>
              <a:latin typeface="Arial"/>
              <a:ea typeface="Arial"/>
              <a:cs typeface="Arial"/>
              <a:sym typeface="Arial"/>
            </a:endParaRPr>
          </a:p>
        </p:txBody>
      </p:sp>
      <p:sp>
        <p:nvSpPr>
          <p:cNvPr id="300" name="Google Shape;300;p10"/>
          <p:cNvSpPr/>
          <p:nvPr/>
        </p:nvSpPr>
        <p:spPr>
          <a:xfrm>
            <a:off x="3701877" y="1692296"/>
            <a:ext cx="3961459" cy="727133"/>
          </a:xfrm>
          <a:prstGeom prst="roundRect">
            <a:avLst>
              <a:gd fmla="val 16667" name="adj"/>
            </a:avLst>
          </a:prstGeom>
          <a:noFill/>
          <a:ln cap="flat" cmpd="sng" w="19050">
            <a:solidFill>
              <a:srgbClr val="9999FF"/>
            </a:solidFill>
            <a:prstDash val="solid"/>
            <a:miter lim="800000"/>
            <a:headEnd len="sm" w="sm" type="none"/>
            <a:tailEnd len="sm" w="sm" type="none"/>
          </a:ln>
        </p:spPr>
        <p:txBody>
          <a:bodyPr anchorCtr="0" anchor="ctr" bIns="0" lIns="68550" spcFirstLastPara="1" rIns="68550" wrap="square" tIns="34275">
            <a:noAutofit/>
          </a:bodyPr>
          <a:lstStyle/>
          <a:p>
            <a:pPr indent="0" lvl="0" marL="0" marR="0" rtl="0" algn="ctr">
              <a:lnSpc>
                <a:spcPct val="100000"/>
              </a:lnSpc>
              <a:spcBef>
                <a:spcPts val="0"/>
              </a:spcBef>
              <a:spcAft>
                <a:spcPts val="0"/>
              </a:spcAft>
              <a:buNone/>
            </a:pPr>
            <a:r>
              <a:rPr b="1" i="0" lang="ja-JP" sz="2400" u="none" cap="none" strike="noStrike">
                <a:solidFill>
                  <a:srgbClr val="3F3F3F"/>
                </a:solidFill>
                <a:latin typeface="Arial"/>
                <a:ea typeface="Arial"/>
                <a:cs typeface="Arial"/>
                <a:sym typeface="Arial"/>
              </a:rPr>
              <a:t>どのような</a:t>
            </a:r>
            <a:endParaRPr b="0" i="0" sz="1350" u="none" cap="none" strike="noStrike">
              <a:solidFill>
                <a:srgbClr val="000000"/>
              </a:solidFill>
              <a:latin typeface="Arial"/>
              <a:ea typeface="Arial"/>
              <a:cs typeface="Arial"/>
              <a:sym typeface="Arial"/>
            </a:endParaRPr>
          </a:p>
        </p:txBody>
      </p:sp>
      <p:sp>
        <p:nvSpPr>
          <p:cNvPr id="301" name="Google Shape;301;p10"/>
          <p:cNvSpPr txBox="1"/>
          <p:nvPr/>
        </p:nvSpPr>
        <p:spPr>
          <a:xfrm>
            <a:off x="3165343" y="1888458"/>
            <a:ext cx="589858" cy="357775"/>
          </a:xfrm>
          <a:prstGeom prst="rect">
            <a:avLst/>
          </a:prstGeom>
          <a:noFill/>
          <a:ln>
            <a:noFill/>
          </a:ln>
        </p:spPr>
        <p:txBody>
          <a:bodyPr anchorCtr="0" anchor="ctr" bIns="0" lIns="68550" spcFirstLastPara="1" rIns="68550" wrap="square" tIns="34275">
            <a:spAutoFit/>
          </a:bodyPr>
          <a:lstStyle/>
          <a:p>
            <a:pPr indent="0" lvl="0" marL="0" marR="0" rtl="0" algn="ctr">
              <a:lnSpc>
                <a:spcPct val="100000"/>
              </a:lnSpc>
              <a:spcBef>
                <a:spcPts val="0"/>
              </a:spcBef>
              <a:spcAft>
                <a:spcPts val="0"/>
              </a:spcAft>
              <a:buNone/>
            </a:pPr>
            <a:r>
              <a:rPr b="1" i="0" lang="ja-JP" sz="2100" u="none" cap="none" strike="noStrike">
                <a:solidFill>
                  <a:srgbClr val="3F3F3F"/>
                </a:solidFill>
                <a:latin typeface="Arial"/>
                <a:ea typeface="Arial"/>
                <a:cs typeface="Arial"/>
                <a:sym typeface="Arial"/>
              </a:rPr>
              <a:t>の</a:t>
            </a:r>
            <a:endParaRPr b="0" i="0" sz="1350" u="none" cap="none" strike="noStrike">
              <a:solidFill>
                <a:srgbClr val="000000"/>
              </a:solidFill>
              <a:latin typeface="Arial"/>
              <a:ea typeface="Arial"/>
              <a:cs typeface="Arial"/>
              <a:sym typeface="Arial"/>
            </a:endParaRPr>
          </a:p>
        </p:txBody>
      </p:sp>
      <p:sp>
        <p:nvSpPr>
          <p:cNvPr id="302" name="Google Shape;302;p10"/>
          <p:cNvSpPr txBox="1"/>
          <p:nvPr/>
        </p:nvSpPr>
        <p:spPr>
          <a:xfrm>
            <a:off x="7663335" y="1876975"/>
            <a:ext cx="908667" cy="357775"/>
          </a:xfrm>
          <a:prstGeom prst="rect">
            <a:avLst/>
          </a:prstGeom>
          <a:noFill/>
          <a:ln>
            <a:noFill/>
          </a:ln>
        </p:spPr>
        <p:txBody>
          <a:bodyPr anchorCtr="0" anchor="ctr" bIns="0" lIns="68550" spcFirstLastPara="1" rIns="68550" wrap="square" tIns="34275">
            <a:spAutoFit/>
          </a:bodyPr>
          <a:lstStyle/>
          <a:p>
            <a:pPr indent="0" lvl="0" marL="0" marR="0" rtl="0" algn="ctr">
              <a:lnSpc>
                <a:spcPct val="100000"/>
              </a:lnSpc>
              <a:spcBef>
                <a:spcPts val="0"/>
              </a:spcBef>
              <a:spcAft>
                <a:spcPts val="0"/>
              </a:spcAft>
              <a:buNone/>
            </a:pPr>
            <a:r>
              <a:rPr b="1" i="0" lang="ja-JP" sz="2100" u="none" cap="none" strike="noStrike">
                <a:solidFill>
                  <a:srgbClr val="3F3F3F"/>
                </a:solidFill>
                <a:latin typeface="Arial"/>
                <a:ea typeface="Arial"/>
                <a:cs typeface="Arial"/>
                <a:sym typeface="Arial"/>
              </a:rPr>
              <a:t>課題</a:t>
            </a:r>
            <a:endParaRPr b="0" i="0" sz="1350" u="none" cap="none" strike="noStrike">
              <a:solidFill>
                <a:srgbClr val="000000"/>
              </a:solidFill>
              <a:latin typeface="Arial"/>
              <a:ea typeface="Arial"/>
              <a:cs typeface="Arial"/>
              <a:sym typeface="Arial"/>
            </a:endParaRPr>
          </a:p>
        </p:txBody>
      </p:sp>
      <p:sp>
        <p:nvSpPr>
          <p:cNvPr id="303" name="Google Shape;303;p10"/>
          <p:cNvSpPr txBox="1"/>
          <p:nvPr/>
        </p:nvSpPr>
        <p:spPr>
          <a:xfrm>
            <a:off x="970826" y="2590486"/>
            <a:ext cx="2784375" cy="1904352"/>
          </a:xfrm>
          <a:prstGeom prst="rect">
            <a:avLst/>
          </a:prstGeom>
          <a:noFill/>
          <a:ln>
            <a:noFill/>
          </a:ln>
        </p:spPr>
        <p:txBody>
          <a:bodyPr anchorCtr="0" anchor="ctr" bIns="0" lIns="68550" spcFirstLastPara="1" rIns="68550" wrap="square" tIns="34275">
            <a:spAutoFit/>
          </a:bodyPr>
          <a:lstStyle/>
          <a:p>
            <a:pPr indent="0" lvl="0" marL="0" marR="0" rtl="0" algn="l">
              <a:lnSpc>
                <a:spcPct val="100000"/>
              </a:lnSpc>
              <a:spcBef>
                <a:spcPts val="0"/>
              </a:spcBef>
              <a:spcAft>
                <a:spcPts val="0"/>
              </a:spcAft>
              <a:buNone/>
            </a:pPr>
            <a:r>
              <a:rPr b="0" i="0" lang="ja-JP" sz="1350" u="none" cap="none" strike="noStrike">
                <a:solidFill>
                  <a:srgbClr val="000000"/>
                </a:solidFill>
                <a:latin typeface="Arial"/>
                <a:ea typeface="Arial"/>
                <a:cs typeface="Arial"/>
                <a:sym typeface="Arial"/>
              </a:rPr>
              <a:t>ex) 農家</a:t>
            </a:r>
            <a:endParaRPr b="0" i="0" sz="13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3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ja-JP" sz="1350" u="none" cap="none" strike="noStrike">
                <a:solidFill>
                  <a:srgbClr val="000000"/>
                </a:solidFill>
                <a:latin typeface="Arial"/>
                <a:ea typeface="Arial"/>
                <a:cs typeface="Arial"/>
                <a:sym typeface="Arial"/>
              </a:rPr>
              <a:t>　　高齢者農家</a:t>
            </a:r>
            <a:endParaRPr b="0" i="0" sz="13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3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ja-JP" sz="1350" u="none" cap="none" strike="noStrike">
                <a:solidFill>
                  <a:srgbClr val="000000"/>
                </a:solidFill>
                <a:latin typeface="Arial"/>
                <a:ea typeface="Arial"/>
                <a:cs typeface="Arial"/>
                <a:sym typeface="Arial"/>
              </a:rPr>
              <a:t>　　地方の農家</a:t>
            </a:r>
            <a:endParaRPr b="0" i="0" sz="13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3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ja-JP" sz="1350" u="none" cap="none" strike="noStrike">
                <a:solidFill>
                  <a:srgbClr val="000000"/>
                </a:solidFill>
                <a:latin typeface="Arial"/>
                <a:ea typeface="Arial"/>
                <a:cs typeface="Arial"/>
                <a:sym typeface="Arial"/>
              </a:rPr>
              <a:t>　　二代目農家</a:t>
            </a:r>
            <a:endParaRPr b="0" i="0" sz="13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3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ja-JP" sz="1350" u="none" cap="none" strike="noStrike">
                <a:solidFill>
                  <a:srgbClr val="000000"/>
                </a:solidFill>
                <a:latin typeface="Arial"/>
                <a:ea typeface="Arial"/>
                <a:cs typeface="Arial"/>
                <a:sym typeface="Arial"/>
              </a:rPr>
              <a:t>　　若者</a:t>
            </a:r>
            <a:endParaRPr b="0" i="0" sz="1350" u="none" cap="none" strike="noStrike">
              <a:solidFill>
                <a:srgbClr val="000000"/>
              </a:solidFill>
              <a:latin typeface="Arial"/>
              <a:ea typeface="Arial"/>
              <a:cs typeface="Arial"/>
              <a:sym typeface="Arial"/>
            </a:endParaRPr>
          </a:p>
        </p:txBody>
      </p:sp>
      <p:sp>
        <p:nvSpPr>
          <p:cNvPr id="304" name="Google Shape;304;p10"/>
          <p:cNvSpPr txBox="1"/>
          <p:nvPr/>
        </p:nvSpPr>
        <p:spPr>
          <a:xfrm>
            <a:off x="3755201" y="2590486"/>
            <a:ext cx="3961350" cy="1904352"/>
          </a:xfrm>
          <a:prstGeom prst="rect">
            <a:avLst/>
          </a:prstGeom>
          <a:noFill/>
          <a:ln>
            <a:noFill/>
          </a:ln>
        </p:spPr>
        <p:txBody>
          <a:bodyPr anchorCtr="0" anchor="ctr" bIns="0" lIns="68550" spcFirstLastPara="1" rIns="68550" wrap="square" tIns="34275">
            <a:spAutoFit/>
          </a:bodyPr>
          <a:lstStyle/>
          <a:p>
            <a:pPr indent="0" lvl="0" marL="0" marR="0" rtl="0" algn="l">
              <a:lnSpc>
                <a:spcPct val="100000"/>
              </a:lnSpc>
              <a:spcBef>
                <a:spcPts val="0"/>
              </a:spcBef>
              <a:spcAft>
                <a:spcPts val="0"/>
              </a:spcAft>
              <a:buNone/>
            </a:pPr>
            <a:r>
              <a:rPr b="0" i="0" lang="ja-JP" sz="1350" u="none" cap="none" strike="noStrike">
                <a:solidFill>
                  <a:srgbClr val="000000"/>
                </a:solidFill>
                <a:latin typeface="Arial"/>
                <a:ea typeface="Arial"/>
                <a:cs typeface="Arial"/>
                <a:sym typeface="Arial"/>
              </a:rPr>
              <a:t>ex) 新鮮野菜を消費者に直接提供できない</a:t>
            </a:r>
            <a:endParaRPr b="0" i="0" sz="13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3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ja-JP" sz="1350" u="none" cap="none" strike="noStrike">
                <a:solidFill>
                  <a:srgbClr val="000000"/>
                </a:solidFill>
                <a:latin typeface="Arial"/>
                <a:ea typeface="Arial"/>
                <a:cs typeface="Arial"/>
                <a:sym typeface="Arial"/>
              </a:rPr>
              <a:t>　　後継ぎ</a:t>
            </a:r>
            <a:br>
              <a:rPr b="0" i="0" lang="ja-JP" sz="1350" u="none" cap="none" strike="noStrike">
                <a:solidFill>
                  <a:srgbClr val="000000"/>
                </a:solidFill>
                <a:latin typeface="Arial"/>
                <a:ea typeface="Arial"/>
                <a:cs typeface="Arial"/>
                <a:sym typeface="Arial"/>
              </a:rPr>
            </a:br>
            <a:endParaRPr b="0" i="0" sz="13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ja-JP" sz="1350" u="none" cap="none" strike="noStrike">
                <a:solidFill>
                  <a:srgbClr val="000000"/>
                </a:solidFill>
                <a:latin typeface="Arial"/>
                <a:ea typeface="Arial"/>
                <a:cs typeface="Arial"/>
                <a:sym typeface="Arial"/>
              </a:rPr>
              <a:t>　　閉鎖的コミュニティからくる情報不足</a:t>
            </a:r>
            <a:endParaRPr b="0" i="0" sz="13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3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ja-JP" sz="1350" u="none" cap="none" strike="noStrike">
                <a:solidFill>
                  <a:srgbClr val="000000"/>
                </a:solidFill>
                <a:latin typeface="Arial"/>
                <a:ea typeface="Arial"/>
                <a:cs typeface="Arial"/>
                <a:sym typeface="Arial"/>
              </a:rPr>
              <a:t>　　離職率が高い</a:t>
            </a:r>
            <a:endParaRPr b="0" i="0" sz="13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3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ja-JP" sz="1350" u="none" cap="none" strike="noStrike">
                <a:solidFill>
                  <a:srgbClr val="000000"/>
                </a:solidFill>
                <a:latin typeface="Arial"/>
                <a:ea typeface="Arial"/>
                <a:cs typeface="Arial"/>
                <a:sym typeface="Arial"/>
              </a:rPr>
              <a:t>　　農業関心の低い</a:t>
            </a:r>
            <a:endParaRPr b="0" i="0" sz="1350" u="none" cap="none" strike="noStrike">
              <a:solidFill>
                <a:srgbClr val="000000"/>
              </a:solidFill>
              <a:latin typeface="Arial"/>
              <a:ea typeface="Arial"/>
              <a:cs typeface="Arial"/>
              <a:sym typeface="Arial"/>
            </a:endParaRPr>
          </a:p>
        </p:txBody>
      </p:sp>
      <p:sp>
        <p:nvSpPr>
          <p:cNvPr id="305" name="Google Shape;305;p10"/>
          <p:cNvSpPr txBox="1"/>
          <p:nvPr>
            <p:ph type="title"/>
          </p:nvPr>
        </p:nvSpPr>
        <p:spPr>
          <a:xfrm>
            <a:off x="308372" y="648663"/>
            <a:ext cx="8370094" cy="472724"/>
          </a:xfrm>
          <a:prstGeom prst="rect">
            <a:avLst/>
          </a:prstGeom>
          <a:noFill/>
          <a:ln>
            <a:noFill/>
          </a:ln>
        </p:spPr>
        <p:txBody>
          <a:bodyPr anchorCtr="0" anchor="b" bIns="0" lIns="0" spcFirstLastPara="1" rIns="0" wrap="square" tIns="0">
            <a:normAutofit/>
          </a:bodyPr>
          <a:lstStyle/>
          <a:p>
            <a:pPr indent="0" lvl="0" marL="0" rtl="0" algn="ctr">
              <a:lnSpc>
                <a:spcPct val="90000"/>
              </a:lnSpc>
              <a:spcBef>
                <a:spcPts val="0"/>
              </a:spcBef>
              <a:spcAft>
                <a:spcPts val="0"/>
              </a:spcAft>
              <a:buClr>
                <a:srgbClr val="3F3F3F"/>
              </a:buClr>
              <a:buSzPts val="3600"/>
              <a:buFont typeface="Arial"/>
              <a:buNone/>
            </a:pPr>
            <a:r>
              <a:rPr lang="ja-JP" sz="2700"/>
              <a:t>課題のアイデア出し</a:t>
            </a:r>
            <a:endParaRPr sz="2700"/>
          </a:p>
        </p:txBody>
      </p:sp>
      <p:grpSp>
        <p:nvGrpSpPr>
          <p:cNvPr id="306" name="Google Shape;306;p10"/>
          <p:cNvGrpSpPr/>
          <p:nvPr/>
        </p:nvGrpSpPr>
        <p:grpSpPr>
          <a:xfrm>
            <a:off x="0" y="0"/>
            <a:ext cx="1845707" cy="474345"/>
            <a:chOff x="9677170" y="28771"/>
            <a:chExt cx="2460942" cy="632460"/>
          </a:xfrm>
        </p:grpSpPr>
        <p:sp>
          <p:nvSpPr>
            <p:cNvPr id="307" name="Google Shape;307;p10"/>
            <p:cNvSpPr/>
            <p:nvPr/>
          </p:nvSpPr>
          <p:spPr>
            <a:xfrm>
              <a:off x="9677170" y="28771"/>
              <a:ext cx="2460942" cy="632460"/>
            </a:xfrm>
            <a:prstGeom prst="rect">
              <a:avLst/>
            </a:prstGeom>
            <a:noFill/>
            <a:ln cap="flat" cmpd="sng" w="12700">
              <a:solidFill>
                <a:srgbClr val="BFBFB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50" u="none" cap="none" strike="noStrike">
                <a:solidFill>
                  <a:srgbClr val="7F7F7F"/>
                </a:solidFill>
                <a:latin typeface="Arial"/>
                <a:ea typeface="Arial"/>
                <a:cs typeface="Arial"/>
                <a:sym typeface="Arial"/>
              </a:endParaRPr>
            </a:p>
          </p:txBody>
        </p:sp>
        <p:sp>
          <p:nvSpPr>
            <p:cNvPr id="308" name="Google Shape;308;p10"/>
            <p:cNvSpPr txBox="1"/>
            <p:nvPr/>
          </p:nvSpPr>
          <p:spPr>
            <a:xfrm>
              <a:off x="9762022" y="114168"/>
              <a:ext cx="2322431" cy="49244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ja-JP" sz="1800" u="none" cap="none" strike="noStrike">
                  <a:solidFill>
                    <a:srgbClr val="7F7F7F"/>
                  </a:solidFill>
                  <a:latin typeface="Arial"/>
                  <a:ea typeface="Arial"/>
                  <a:cs typeface="Arial"/>
                  <a:sym typeface="Arial"/>
                </a:rPr>
                <a:t>ワークシート</a:t>
              </a:r>
              <a:endParaRPr/>
            </a:p>
          </p:txBody>
        </p:sp>
      </p:grpSp>
      <p:sp>
        <p:nvSpPr>
          <p:cNvPr id="309" name="Google Shape;309;p10"/>
          <p:cNvSpPr txBox="1"/>
          <p:nvPr>
            <p:ph idx="12" type="sldNum"/>
          </p:nvPr>
        </p:nvSpPr>
        <p:spPr>
          <a:xfrm>
            <a:off x="7032544" y="4841406"/>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ja-JP"/>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1"/>
          <p:cNvSpPr txBox="1"/>
          <p:nvPr>
            <p:ph type="title"/>
          </p:nvPr>
        </p:nvSpPr>
        <p:spPr>
          <a:xfrm>
            <a:off x="386953" y="162360"/>
            <a:ext cx="8370094" cy="472724"/>
          </a:xfrm>
          <a:prstGeom prst="rect">
            <a:avLst/>
          </a:prstGeom>
          <a:noFill/>
          <a:ln>
            <a:noFill/>
          </a:ln>
        </p:spPr>
        <p:txBody>
          <a:bodyPr anchorCtr="0" anchor="b" bIns="0" lIns="0" spcFirstLastPara="1" rIns="0" wrap="square" tIns="0">
            <a:normAutofit/>
          </a:bodyPr>
          <a:lstStyle/>
          <a:p>
            <a:pPr indent="0" lvl="0" marL="0" rtl="0" algn="ctr">
              <a:lnSpc>
                <a:spcPct val="90000"/>
              </a:lnSpc>
              <a:spcBef>
                <a:spcPts val="0"/>
              </a:spcBef>
              <a:spcAft>
                <a:spcPts val="0"/>
              </a:spcAft>
              <a:buClr>
                <a:srgbClr val="3F3F3F"/>
              </a:buClr>
              <a:buSzPts val="3600"/>
              <a:buFont typeface="Arial"/>
              <a:buNone/>
            </a:pPr>
            <a:r>
              <a:rPr lang="ja-JP"/>
              <a:t>課題の整理</a:t>
            </a:r>
            <a:endParaRPr/>
          </a:p>
        </p:txBody>
      </p:sp>
      <p:graphicFrame>
        <p:nvGraphicFramePr>
          <p:cNvPr id="316" name="Google Shape;316;p11"/>
          <p:cNvGraphicFramePr/>
          <p:nvPr/>
        </p:nvGraphicFramePr>
        <p:xfrm>
          <a:off x="194044" y="1322395"/>
          <a:ext cx="3000000" cy="3000000"/>
        </p:xfrm>
        <a:graphic>
          <a:graphicData uri="http://schemas.openxmlformats.org/drawingml/2006/table">
            <a:tbl>
              <a:tblPr>
                <a:noFill/>
                <a:tableStyleId>{98893E5E-3DA7-40B1-8CA7-F1E2C6F50244}</a:tableStyleId>
              </a:tblPr>
              <a:tblGrid>
                <a:gridCol w="1212125"/>
                <a:gridCol w="3165850"/>
                <a:gridCol w="1204150"/>
                <a:gridCol w="3173825"/>
              </a:tblGrid>
              <a:tr h="866375">
                <a:tc>
                  <a:txBody>
                    <a:bodyPr/>
                    <a:lstStyle/>
                    <a:p>
                      <a:pPr indent="0" lvl="0" marL="0" marR="0" rtl="0" algn="l">
                        <a:lnSpc>
                          <a:spcPct val="100000"/>
                        </a:lnSpc>
                        <a:spcBef>
                          <a:spcPts val="0"/>
                        </a:spcBef>
                        <a:spcAft>
                          <a:spcPts val="0"/>
                        </a:spcAft>
                        <a:buClr>
                          <a:schemeClr val="lt1"/>
                        </a:buClr>
                        <a:buSzPts val="1800"/>
                        <a:buFont typeface="Meiryo"/>
                        <a:buNone/>
                      </a:pPr>
                      <a:r>
                        <a:rPr b="1" lang="ja-JP" sz="1400" u="none" cap="none" strike="noStrike">
                          <a:solidFill>
                            <a:schemeClr val="lt1"/>
                          </a:solidFill>
                          <a:latin typeface="Arial"/>
                          <a:ea typeface="Arial"/>
                          <a:cs typeface="Arial"/>
                          <a:sym typeface="Arial"/>
                        </a:rPr>
                        <a:t>いつ／どこで</a:t>
                      </a:r>
                      <a:endParaRPr sz="1000" u="none" cap="none" strike="noStrike"/>
                    </a:p>
                  </a:txBody>
                  <a:tcPr marT="34300" marB="34300" marR="68600" marL="686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9999FF"/>
                    </a:solidFill>
                  </a:tcPr>
                </a:tc>
                <a:tc>
                  <a:txBody>
                    <a:bodyPr/>
                    <a:lstStyle/>
                    <a:p>
                      <a:pPr indent="0" lvl="0" marL="0" marR="0" rtl="0" algn="l">
                        <a:spcBef>
                          <a:spcPts val="0"/>
                        </a:spcBef>
                        <a:spcAft>
                          <a:spcPts val="0"/>
                        </a:spcAft>
                        <a:buClr>
                          <a:schemeClr val="dk1"/>
                        </a:buClr>
                        <a:buSzPts val="1400"/>
                        <a:buFont typeface="Meiryo"/>
                        <a:buNone/>
                      </a:pPr>
                      <a:r>
                        <a:t/>
                      </a:r>
                      <a:endParaRPr b="0" sz="1400" u="none" cap="none" strike="noStrike">
                        <a:solidFill>
                          <a:schemeClr val="dk1"/>
                        </a:solidFill>
                        <a:latin typeface="Arial"/>
                        <a:ea typeface="Arial"/>
                        <a:cs typeface="Arial"/>
                        <a:sym typeface="Arial"/>
                      </a:endParaRPr>
                    </a:p>
                  </a:txBody>
                  <a:tcPr marT="34300" marB="34300" marR="68600" marL="6860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chemeClr val="lt1"/>
                        </a:buClr>
                        <a:buSzPts val="1400"/>
                        <a:buFont typeface="Arial"/>
                        <a:buNone/>
                      </a:pPr>
                      <a:r>
                        <a:rPr b="1" lang="ja-JP" sz="1400" u="none" cap="none" strike="noStrike">
                          <a:solidFill>
                            <a:schemeClr val="lt1"/>
                          </a:solidFill>
                          <a:latin typeface="Arial"/>
                          <a:ea typeface="Arial"/>
                          <a:cs typeface="Arial"/>
                          <a:sym typeface="Arial"/>
                        </a:rPr>
                        <a:t>どんな時に／</a:t>
                      </a:r>
                      <a:endParaRPr b="1" sz="1400" u="none" cap="none" strike="noStrike">
                        <a:solidFill>
                          <a:schemeClr val="lt1"/>
                        </a:solidFill>
                      </a:endParaRPr>
                    </a:p>
                    <a:p>
                      <a:pPr indent="0" lvl="0" marL="0" marR="0" rtl="0" algn="l">
                        <a:spcBef>
                          <a:spcPts val="0"/>
                        </a:spcBef>
                        <a:spcAft>
                          <a:spcPts val="0"/>
                        </a:spcAft>
                        <a:buClr>
                          <a:schemeClr val="lt1"/>
                        </a:buClr>
                        <a:buSzPts val="1400"/>
                        <a:buFont typeface="Meiryo"/>
                        <a:buNone/>
                      </a:pPr>
                      <a:r>
                        <a:rPr b="1" lang="ja-JP" sz="1400" u="none" cap="none" strike="noStrike">
                          <a:solidFill>
                            <a:schemeClr val="lt1"/>
                          </a:solidFill>
                        </a:rPr>
                        <a:t>どのくらいの頻度で</a:t>
                      </a:r>
                      <a:endParaRPr b="1" sz="1400" u="none" cap="none" strike="noStrike">
                        <a:solidFill>
                          <a:schemeClr val="lt1"/>
                        </a:solidFill>
                      </a:endParaRPr>
                    </a:p>
                  </a:txBody>
                  <a:tcPr marT="34300" marB="34300" marR="68600" marL="686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9999FF"/>
                    </a:solidFill>
                  </a:tcPr>
                </a:tc>
                <a:tc>
                  <a:txBody>
                    <a:bodyPr/>
                    <a:lstStyle/>
                    <a:p>
                      <a:pPr indent="0" lvl="0" marL="0" marR="0" rtl="0" algn="l">
                        <a:spcBef>
                          <a:spcPts val="0"/>
                        </a:spcBef>
                        <a:spcAft>
                          <a:spcPts val="0"/>
                        </a:spcAft>
                        <a:buClr>
                          <a:schemeClr val="dk1"/>
                        </a:buClr>
                        <a:buSzPts val="1400"/>
                        <a:buFont typeface="Meiryo"/>
                        <a:buNone/>
                      </a:pPr>
                      <a:r>
                        <a:t/>
                      </a:r>
                      <a:endParaRPr sz="1400" u="none" cap="none" strike="noStrike">
                        <a:solidFill>
                          <a:schemeClr val="dk1"/>
                        </a:solidFill>
                        <a:latin typeface="Arial"/>
                        <a:ea typeface="Arial"/>
                        <a:cs typeface="Arial"/>
                        <a:sym typeface="Arial"/>
                      </a:endParaRPr>
                    </a:p>
                  </a:txBody>
                  <a:tcPr marT="34300" marB="34300" marR="68600" marL="6860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r>
              <a:tr h="866375">
                <a:tc>
                  <a:txBody>
                    <a:bodyPr/>
                    <a:lstStyle/>
                    <a:p>
                      <a:pPr indent="0" lvl="0" marL="0" marR="0" rtl="0" algn="l">
                        <a:spcBef>
                          <a:spcPts val="0"/>
                        </a:spcBef>
                        <a:spcAft>
                          <a:spcPts val="0"/>
                        </a:spcAft>
                        <a:buClr>
                          <a:schemeClr val="lt1"/>
                        </a:buClr>
                        <a:buSzPts val="1400"/>
                        <a:buFont typeface="Arial"/>
                        <a:buNone/>
                      </a:pPr>
                      <a:r>
                        <a:rPr b="1" lang="ja-JP" sz="1400" u="none" cap="none" strike="noStrike">
                          <a:solidFill>
                            <a:schemeClr val="lt1"/>
                          </a:solidFill>
                          <a:latin typeface="Arial"/>
                          <a:ea typeface="Arial"/>
                          <a:cs typeface="Arial"/>
                          <a:sym typeface="Arial"/>
                        </a:rPr>
                        <a:t>なぜ</a:t>
                      </a:r>
                      <a:endParaRPr sz="1000" u="none" cap="none" strike="noStrike"/>
                    </a:p>
                  </a:txBody>
                  <a:tcPr marT="34300" marB="34300" marR="68600" marL="686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9999FF"/>
                    </a:solidFill>
                  </a:tcPr>
                </a:tc>
                <a:tc gridSpan="3">
                  <a:txBody>
                    <a:bodyPr/>
                    <a:lstStyle/>
                    <a:p>
                      <a:pPr indent="0" lvl="0" marL="0" marR="0" rtl="0" algn="l">
                        <a:spcBef>
                          <a:spcPts val="0"/>
                        </a:spcBef>
                        <a:spcAft>
                          <a:spcPts val="0"/>
                        </a:spcAft>
                        <a:buClr>
                          <a:schemeClr val="dk1"/>
                        </a:buClr>
                        <a:buSzPts val="1400"/>
                        <a:buFont typeface="Meiryo"/>
                        <a:buNone/>
                      </a:pPr>
                      <a:r>
                        <a:t/>
                      </a:r>
                      <a:endParaRPr b="0" sz="1400" u="none" cap="none" strike="noStrike">
                        <a:solidFill>
                          <a:schemeClr val="dk1"/>
                        </a:solidFill>
                        <a:latin typeface="Arial"/>
                        <a:ea typeface="Arial"/>
                        <a:cs typeface="Arial"/>
                        <a:sym typeface="Arial"/>
                      </a:endParaRPr>
                    </a:p>
                  </a:txBody>
                  <a:tcPr marT="34300" marB="34300" marR="68600" marL="6860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hMerge="1"/>
                <a:tc hMerge="1"/>
              </a:tr>
              <a:tr h="866375">
                <a:tc>
                  <a:txBody>
                    <a:bodyPr/>
                    <a:lstStyle/>
                    <a:p>
                      <a:pPr indent="0" lvl="0" marL="0" marR="0" rtl="0" algn="l">
                        <a:spcBef>
                          <a:spcPts val="0"/>
                        </a:spcBef>
                        <a:spcAft>
                          <a:spcPts val="0"/>
                        </a:spcAft>
                        <a:buClr>
                          <a:schemeClr val="lt1"/>
                        </a:buClr>
                        <a:buSzPts val="1400"/>
                        <a:buFont typeface="Arial"/>
                        <a:buNone/>
                      </a:pPr>
                      <a:r>
                        <a:rPr b="1" lang="ja-JP" sz="1400" u="none" cap="none" strike="noStrike">
                          <a:solidFill>
                            <a:schemeClr val="lt1"/>
                          </a:solidFill>
                          <a:latin typeface="Arial"/>
                          <a:ea typeface="Arial"/>
                          <a:cs typeface="Arial"/>
                          <a:sym typeface="Arial"/>
                        </a:rPr>
                        <a:t>現状どのようにして解決しているか？</a:t>
                      </a:r>
                      <a:endParaRPr sz="1000" u="none" cap="none" strike="noStrike"/>
                    </a:p>
                  </a:txBody>
                  <a:tcPr marT="34300" marB="34300" marR="68600" marL="686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9999FF"/>
                    </a:solidFill>
                  </a:tcPr>
                </a:tc>
                <a:tc gridSpan="3">
                  <a:txBody>
                    <a:bodyPr/>
                    <a:lstStyle/>
                    <a:p>
                      <a:pPr indent="0" lvl="0" marL="0" marR="0" rtl="0" algn="l">
                        <a:spcBef>
                          <a:spcPts val="0"/>
                        </a:spcBef>
                        <a:spcAft>
                          <a:spcPts val="0"/>
                        </a:spcAft>
                        <a:buClr>
                          <a:schemeClr val="dk1"/>
                        </a:buClr>
                        <a:buSzPts val="1400"/>
                        <a:buFont typeface="Meiryo"/>
                        <a:buNone/>
                      </a:pPr>
                      <a:r>
                        <a:t/>
                      </a:r>
                      <a:endParaRPr b="0" sz="1400" u="none" cap="none" strike="noStrike">
                        <a:solidFill>
                          <a:schemeClr val="dk1"/>
                        </a:solidFill>
                        <a:latin typeface="Arial"/>
                        <a:ea typeface="Arial"/>
                        <a:cs typeface="Arial"/>
                        <a:sym typeface="Arial"/>
                      </a:endParaRPr>
                    </a:p>
                  </a:txBody>
                  <a:tcPr marT="34300" marB="34300" marR="68600" marL="6860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hMerge="1"/>
                <a:tc hMerge="1"/>
              </a:tr>
              <a:tr h="891550">
                <a:tc>
                  <a:txBody>
                    <a:bodyPr/>
                    <a:lstStyle/>
                    <a:p>
                      <a:pPr indent="0" lvl="0" marL="0" marR="0" rtl="0" algn="l">
                        <a:spcBef>
                          <a:spcPts val="0"/>
                        </a:spcBef>
                        <a:spcAft>
                          <a:spcPts val="0"/>
                        </a:spcAft>
                        <a:buClr>
                          <a:schemeClr val="lt1"/>
                        </a:buClr>
                        <a:buSzPts val="1400"/>
                        <a:buFont typeface="Arial"/>
                        <a:buNone/>
                      </a:pPr>
                      <a:r>
                        <a:rPr b="1" lang="ja-JP" sz="1400" u="none" cap="none" strike="noStrike">
                          <a:solidFill>
                            <a:schemeClr val="lt1"/>
                          </a:solidFill>
                          <a:latin typeface="Arial"/>
                          <a:ea typeface="Arial"/>
                          <a:cs typeface="Arial"/>
                          <a:sym typeface="Arial"/>
                        </a:rPr>
                        <a:t>現在、利用しているサービスはあるか？</a:t>
                      </a:r>
                      <a:endParaRPr sz="1000" u="none" cap="none" strike="noStrike"/>
                    </a:p>
                  </a:txBody>
                  <a:tcPr marT="34300" marB="34300" marR="68600" marL="686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9999FF"/>
                    </a:solidFill>
                  </a:tcPr>
                </a:tc>
                <a:tc>
                  <a:txBody>
                    <a:bodyPr/>
                    <a:lstStyle/>
                    <a:p>
                      <a:pPr indent="0" lvl="0" marL="0" marR="0" rtl="0" algn="l">
                        <a:spcBef>
                          <a:spcPts val="0"/>
                        </a:spcBef>
                        <a:spcAft>
                          <a:spcPts val="0"/>
                        </a:spcAft>
                        <a:buClr>
                          <a:schemeClr val="dk1"/>
                        </a:buClr>
                        <a:buSzPts val="1400"/>
                        <a:buFont typeface="Meiryo"/>
                        <a:buNone/>
                      </a:pPr>
                      <a:r>
                        <a:t/>
                      </a:r>
                      <a:endParaRPr b="0" sz="1400" u="none" cap="none" strike="noStrike">
                        <a:solidFill>
                          <a:schemeClr val="dk1"/>
                        </a:solidFill>
                        <a:latin typeface="Arial"/>
                        <a:ea typeface="Arial"/>
                        <a:cs typeface="Arial"/>
                        <a:sym typeface="Arial"/>
                      </a:endParaRPr>
                    </a:p>
                  </a:txBody>
                  <a:tcPr marT="34300" marB="34300" marR="68600" marL="6860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chemeClr val="lt1"/>
                        </a:buClr>
                        <a:buSzPts val="1400"/>
                        <a:buFont typeface="Arial"/>
                        <a:buNone/>
                      </a:pPr>
                      <a:r>
                        <a:rPr b="1" lang="ja-JP" sz="1400" u="none" cap="none" strike="noStrike">
                          <a:solidFill>
                            <a:schemeClr val="lt1"/>
                          </a:solidFill>
                          <a:latin typeface="Arial"/>
                          <a:ea typeface="Arial"/>
                          <a:cs typeface="Arial"/>
                          <a:sym typeface="Arial"/>
                        </a:rPr>
                        <a:t>現在の代替手段で解決できていないことは？</a:t>
                      </a:r>
                      <a:endParaRPr sz="1000" u="none" cap="none" strike="noStrike"/>
                    </a:p>
                  </a:txBody>
                  <a:tcPr marT="34300" marB="34300" marR="68600" marL="686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9999FF"/>
                    </a:solidFill>
                  </a:tcPr>
                </a:tc>
                <a:tc>
                  <a:txBody>
                    <a:bodyPr/>
                    <a:lstStyle/>
                    <a:p>
                      <a:pPr indent="0" lvl="0" marL="0" marR="0" rtl="0" algn="l">
                        <a:spcBef>
                          <a:spcPts val="0"/>
                        </a:spcBef>
                        <a:spcAft>
                          <a:spcPts val="0"/>
                        </a:spcAft>
                        <a:buClr>
                          <a:schemeClr val="dk1"/>
                        </a:buClr>
                        <a:buSzPts val="1400"/>
                        <a:buFont typeface="Meiryo"/>
                        <a:buNone/>
                      </a:pPr>
                      <a:r>
                        <a:t/>
                      </a:r>
                      <a:endParaRPr sz="1400" u="none" cap="none" strike="noStrike">
                        <a:solidFill>
                          <a:schemeClr val="dk1"/>
                        </a:solidFill>
                        <a:latin typeface="Arial"/>
                        <a:ea typeface="Arial"/>
                        <a:cs typeface="Arial"/>
                        <a:sym typeface="Arial"/>
                      </a:endParaRPr>
                    </a:p>
                  </a:txBody>
                  <a:tcPr marT="34300" marB="34300" marR="68600" marL="6860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r>
            </a:tbl>
          </a:graphicData>
        </a:graphic>
      </p:graphicFrame>
      <p:graphicFrame>
        <p:nvGraphicFramePr>
          <p:cNvPr id="317" name="Google Shape;317;p11"/>
          <p:cNvGraphicFramePr/>
          <p:nvPr/>
        </p:nvGraphicFramePr>
        <p:xfrm>
          <a:off x="194044" y="703830"/>
          <a:ext cx="3000000" cy="3000000"/>
        </p:xfrm>
        <a:graphic>
          <a:graphicData uri="http://schemas.openxmlformats.org/drawingml/2006/table">
            <a:tbl>
              <a:tblPr>
                <a:noFill/>
                <a:tableStyleId>{98893E5E-3DA7-40B1-8CA7-F1E2C6F50244}</a:tableStyleId>
              </a:tblPr>
              <a:tblGrid>
                <a:gridCol w="1204450"/>
                <a:gridCol w="7551475"/>
              </a:tblGrid>
              <a:tr h="553475">
                <a:tc>
                  <a:txBody>
                    <a:bodyPr/>
                    <a:lstStyle/>
                    <a:p>
                      <a:pPr indent="0" lvl="0" marL="0" marR="0" rtl="0" algn="l">
                        <a:spcBef>
                          <a:spcPts val="0"/>
                        </a:spcBef>
                        <a:spcAft>
                          <a:spcPts val="0"/>
                        </a:spcAft>
                        <a:buClr>
                          <a:schemeClr val="lt1"/>
                        </a:buClr>
                        <a:buSzPts val="1400"/>
                        <a:buFont typeface="Arial"/>
                        <a:buNone/>
                      </a:pPr>
                      <a:r>
                        <a:rPr b="1" lang="ja-JP" sz="1400" u="none" cap="none" strike="noStrike">
                          <a:solidFill>
                            <a:schemeClr val="lt1"/>
                          </a:solidFill>
                          <a:latin typeface="Arial"/>
                          <a:ea typeface="Arial"/>
                          <a:cs typeface="Arial"/>
                          <a:sym typeface="Arial"/>
                        </a:rPr>
                        <a:t>課題</a:t>
                      </a:r>
                      <a:endParaRPr b="1" sz="1000" u="none" cap="none" strike="noStrike">
                        <a:latin typeface="Arial"/>
                        <a:ea typeface="Arial"/>
                        <a:cs typeface="Arial"/>
                        <a:sym typeface="Arial"/>
                      </a:endParaRPr>
                    </a:p>
                  </a:txBody>
                  <a:tcPr marT="34300" marB="34300" marR="68600" marL="686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Clr>
                          <a:schemeClr val="dk1"/>
                        </a:buClr>
                        <a:buSzPts val="1400"/>
                        <a:buFont typeface="Meiryo"/>
                        <a:buNone/>
                      </a:pPr>
                      <a:r>
                        <a:t/>
                      </a:r>
                      <a:endParaRPr sz="1400" u="none" cap="none" strike="noStrike">
                        <a:solidFill>
                          <a:schemeClr val="dk1"/>
                        </a:solidFill>
                        <a:latin typeface="Arial"/>
                        <a:ea typeface="Arial"/>
                        <a:cs typeface="Arial"/>
                        <a:sym typeface="Arial"/>
                      </a:endParaRPr>
                    </a:p>
                  </a:txBody>
                  <a:tcPr marT="34300" marB="34300" marR="68600" marL="6860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bl>
          </a:graphicData>
        </a:graphic>
      </p:graphicFrame>
      <p:grpSp>
        <p:nvGrpSpPr>
          <p:cNvPr id="318" name="Google Shape;318;p11"/>
          <p:cNvGrpSpPr/>
          <p:nvPr/>
        </p:nvGrpSpPr>
        <p:grpSpPr>
          <a:xfrm>
            <a:off x="0" y="0"/>
            <a:ext cx="1845707" cy="474345"/>
            <a:chOff x="9677170" y="28771"/>
            <a:chExt cx="2460942" cy="632460"/>
          </a:xfrm>
        </p:grpSpPr>
        <p:sp>
          <p:nvSpPr>
            <p:cNvPr id="319" name="Google Shape;319;p11"/>
            <p:cNvSpPr/>
            <p:nvPr/>
          </p:nvSpPr>
          <p:spPr>
            <a:xfrm>
              <a:off x="9677170" y="28771"/>
              <a:ext cx="2460942" cy="632460"/>
            </a:xfrm>
            <a:prstGeom prst="rect">
              <a:avLst/>
            </a:prstGeom>
            <a:noFill/>
            <a:ln cap="flat" cmpd="sng" w="12700">
              <a:solidFill>
                <a:srgbClr val="BFBFB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50" u="none" cap="none" strike="noStrike">
                <a:solidFill>
                  <a:srgbClr val="7F7F7F"/>
                </a:solidFill>
                <a:latin typeface="Arial"/>
                <a:ea typeface="Arial"/>
                <a:cs typeface="Arial"/>
                <a:sym typeface="Arial"/>
              </a:endParaRPr>
            </a:p>
          </p:txBody>
        </p:sp>
        <p:sp>
          <p:nvSpPr>
            <p:cNvPr id="320" name="Google Shape;320;p11"/>
            <p:cNvSpPr txBox="1"/>
            <p:nvPr/>
          </p:nvSpPr>
          <p:spPr>
            <a:xfrm>
              <a:off x="9762022" y="114168"/>
              <a:ext cx="2322431" cy="49244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ja-JP" sz="1800" u="none" cap="none" strike="noStrike">
                  <a:solidFill>
                    <a:srgbClr val="7F7F7F"/>
                  </a:solidFill>
                  <a:latin typeface="Arial"/>
                  <a:ea typeface="Arial"/>
                  <a:cs typeface="Arial"/>
                  <a:sym typeface="Arial"/>
                </a:rPr>
                <a:t>ワークシート</a:t>
              </a:r>
              <a:endParaRPr/>
            </a:p>
          </p:txBody>
        </p:sp>
      </p:grpSp>
      <p:sp>
        <p:nvSpPr>
          <p:cNvPr id="321" name="Google Shape;321;p11"/>
          <p:cNvSpPr txBox="1"/>
          <p:nvPr>
            <p:ph idx="12" type="sldNum"/>
          </p:nvPr>
        </p:nvSpPr>
        <p:spPr>
          <a:xfrm>
            <a:off x="6699647" y="4920854"/>
            <a:ext cx="2057400" cy="23111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ja-JP"/>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2"/>
          <p:cNvSpPr txBox="1"/>
          <p:nvPr>
            <p:ph type="title"/>
          </p:nvPr>
        </p:nvSpPr>
        <p:spPr>
          <a:xfrm>
            <a:off x="386953" y="162360"/>
            <a:ext cx="8370094" cy="472724"/>
          </a:xfrm>
          <a:prstGeom prst="rect">
            <a:avLst/>
          </a:prstGeom>
          <a:noFill/>
          <a:ln>
            <a:noFill/>
          </a:ln>
        </p:spPr>
        <p:txBody>
          <a:bodyPr anchorCtr="0" anchor="b" bIns="0" lIns="0" spcFirstLastPara="1" rIns="0" wrap="square" tIns="0">
            <a:normAutofit/>
          </a:bodyPr>
          <a:lstStyle/>
          <a:p>
            <a:pPr indent="0" lvl="0" marL="0" rtl="0" algn="ctr">
              <a:lnSpc>
                <a:spcPct val="90000"/>
              </a:lnSpc>
              <a:spcBef>
                <a:spcPts val="0"/>
              </a:spcBef>
              <a:spcAft>
                <a:spcPts val="0"/>
              </a:spcAft>
              <a:buClr>
                <a:srgbClr val="3F3F3F"/>
              </a:buClr>
              <a:buSzPts val="2700"/>
              <a:buFont typeface="Arial"/>
              <a:buNone/>
            </a:pPr>
            <a:r>
              <a:rPr lang="ja-JP"/>
              <a:t>課題の整理</a:t>
            </a:r>
            <a:endParaRPr/>
          </a:p>
        </p:txBody>
      </p:sp>
      <p:graphicFrame>
        <p:nvGraphicFramePr>
          <p:cNvPr id="328" name="Google Shape;328;p12"/>
          <p:cNvGraphicFramePr/>
          <p:nvPr/>
        </p:nvGraphicFramePr>
        <p:xfrm>
          <a:off x="194045" y="1486785"/>
          <a:ext cx="3000000" cy="3000000"/>
        </p:xfrm>
        <a:graphic>
          <a:graphicData uri="http://schemas.openxmlformats.org/drawingml/2006/table">
            <a:tbl>
              <a:tblPr bandRow="1" firstRow="1">
                <a:noFill/>
                <a:tableStyleId>{F3B132A7-218B-428B-BA12-2FCC9A7861FE}</a:tableStyleId>
              </a:tblPr>
              <a:tblGrid>
                <a:gridCol w="1212100"/>
                <a:gridCol w="3165850"/>
                <a:gridCol w="1204125"/>
                <a:gridCol w="3173825"/>
              </a:tblGrid>
              <a:tr h="919250">
                <a:tc>
                  <a:txBody>
                    <a:bodyPr/>
                    <a:lstStyle/>
                    <a:p>
                      <a:pPr indent="0" lvl="0" marL="0" marR="0" rtl="0" algn="l">
                        <a:lnSpc>
                          <a:spcPct val="100000"/>
                        </a:lnSpc>
                        <a:spcBef>
                          <a:spcPts val="0"/>
                        </a:spcBef>
                        <a:spcAft>
                          <a:spcPts val="0"/>
                        </a:spcAft>
                        <a:buClr>
                          <a:schemeClr val="lt1"/>
                        </a:buClr>
                        <a:buSzPts val="1400"/>
                        <a:buFont typeface="Arial"/>
                        <a:buNone/>
                      </a:pPr>
                      <a:r>
                        <a:rPr b="1" lang="ja-JP" sz="1400" u="none" cap="none" strike="noStrike">
                          <a:solidFill>
                            <a:schemeClr val="lt1"/>
                          </a:solidFill>
                          <a:latin typeface="Arial"/>
                          <a:ea typeface="Arial"/>
                          <a:cs typeface="Arial"/>
                          <a:sym typeface="Arial"/>
                        </a:rPr>
                        <a:t>いつ／どこで</a:t>
                      </a:r>
                      <a:endParaRPr/>
                    </a:p>
                  </a:txBody>
                  <a:tcPr marT="34300" marB="34300" marR="68575" marL="68575"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9999FF"/>
                    </a:solidFill>
                  </a:tcPr>
                </a:tc>
                <a:tc>
                  <a:txBody>
                    <a:bodyPr/>
                    <a:lstStyle/>
                    <a:p>
                      <a:pPr indent="0" lvl="0" marL="0" marR="0" rtl="0" algn="l">
                        <a:spcBef>
                          <a:spcPts val="0"/>
                        </a:spcBef>
                        <a:spcAft>
                          <a:spcPts val="0"/>
                        </a:spcAft>
                        <a:buNone/>
                      </a:pPr>
                      <a:r>
                        <a:rPr b="1" i="0" lang="ja-JP" sz="1400" u="none" cap="none" strike="noStrike">
                          <a:solidFill>
                            <a:srgbClr val="1A1A1A"/>
                          </a:solidFill>
                          <a:latin typeface="Arial"/>
                          <a:ea typeface="Arial"/>
                          <a:cs typeface="Arial"/>
                          <a:sym typeface="Arial"/>
                        </a:rPr>
                        <a:t>・農家を始めてからずっと</a:t>
                      </a:r>
                      <a:endParaRPr b="1" i="0" sz="1400">
                        <a:solidFill>
                          <a:srgbClr val="1A1A1A"/>
                        </a:solidFill>
                        <a:latin typeface="Arial"/>
                        <a:ea typeface="Arial"/>
                        <a:cs typeface="Arial"/>
                        <a:sym typeface="Arial"/>
                      </a:endParaRPr>
                    </a:p>
                    <a:p>
                      <a:pPr indent="0" lvl="0" marL="0" marR="0" rtl="0" algn="l">
                        <a:spcBef>
                          <a:spcPts val="0"/>
                        </a:spcBef>
                        <a:spcAft>
                          <a:spcPts val="0"/>
                        </a:spcAft>
                        <a:buNone/>
                      </a:pPr>
                      <a:r>
                        <a:rPr b="1" i="0" lang="ja-JP" sz="1400">
                          <a:solidFill>
                            <a:srgbClr val="1A1A1A"/>
                          </a:solidFill>
                          <a:latin typeface="Arial"/>
                          <a:ea typeface="Arial"/>
                          <a:cs typeface="Arial"/>
                          <a:sym typeface="Arial"/>
                        </a:rPr>
                        <a:t>(30年ほど前から)</a:t>
                      </a:r>
                      <a:endParaRPr b="1" sz="1400">
                        <a:solidFill>
                          <a:schemeClr val="dk1"/>
                        </a:solidFill>
                        <a:latin typeface="Arial"/>
                        <a:ea typeface="Arial"/>
                        <a:cs typeface="Arial"/>
                        <a:sym typeface="Arial"/>
                      </a:endParaRPr>
                    </a:p>
                  </a:txBody>
                  <a:tcPr marT="34300" marB="3430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1" lang="ja-JP" sz="1400">
                          <a:solidFill>
                            <a:schemeClr val="lt1"/>
                          </a:solidFill>
                          <a:latin typeface="Arial"/>
                          <a:ea typeface="Arial"/>
                          <a:cs typeface="Arial"/>
                          <a:sym typeface="Arial"/>
                        </a:rPr>
                        <a:t>どんな時に／</a:t>
                      </a:r>
                      <a:endParaRPr b="1" sz="1400">
                        <a:solidFill>
                          <a:schemeClr val="lt1"/>
                        </a:solidFill>
                        <a:latin typeface="Arial"/>
                        <a:ea typeface="Arial"/>
                        <a:cs typeface="Arial"/>
                        <a:sym typeface="Arial"/>
                      </a:endParaRPr>
                    </a:p>
                    <a:p>
                      <a:pPr indent="0" lvl="0" marL="0" marR="0" rtl="0" algn="l">
                        <a:spcBef>
                          <a:spcPts val="0"/>
                        </a:spcBef>
                        <a:spcAft>
                          <a:spcPts val="0"/>
                        </a:spcAft>
                        <a:buNone/>
                      </a:pPr>
                      <a:r>
                        <a:rPr b="1" lang="ja-JP" sz="1400">
                          <a:solidFill>
                            <a:schemeClr val="lt1"/>
                          </a:solidFill>
                          <a:latin typeface="Arial"/>
                          <a:ea typeface="Arial"/>
                          <a:cs typeface="Arial"/>
                          <a:sym typeface="Arial"/>
                        </a:rPr>
                        <a:t>どのくらいの頻度で</a:t>
                      </a:r>
                      <a:endParaRPr b="1" sz="1400">
                        <a:solidFill>
                          <a:schemeClr val="lt1"/>
                        </a:solidFill>
                        <a:latin typeface="Arial"/>
                        <a:ea typeface="Arial"/>
                        <a:cs typeface="Arial"/>
                        <a:sym typeface="Arial"/>
                      </a:endParaRPr>
                    </a:p>
                  </a:txBody>
                  <a:tcPr marT="34300" marB="34300" marR="68575" marL="68575"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9999FF"/>
                    </a:solidFill>
                  </a:tcPr>
                </a:tc>
                <a:tc>
                  <a:txBody>
                    <a:bodyPr/>
                    <a:lstStyle/>
                    <a:p>
                      <a:pPr indent="0" lvl="0" marL="0" marR="0" rtl="0" algn="l">
                        <a:lnSpc>
                          <a:spcPct val="100000"/>
                        </a:lnSpc>
                        <a:spcBef>
                          <a:spcPts val="0"/>
                        </a:spcBef>
                        <a:spcAft>
                          <a:spcPts val="0"/>
                        </a:spcAft>
                        <a:buClr>
                          <a:schemeClr val="dk1"/>
                        </a:buClr>
                        <a:buSzPts val="1400"/>
                        <a:buFont typeface="Arial"/>
                        <a:buNone/>
                      </a:pPr>
                      <a:r>
                        <a:rPr b="1" lang="ja-JP" sz="1400">
                          <a:solidFill>
                            <a:schemeClr val="dk1"/>
                          </a:solidFill>
                          <a:latin typeface="Arial"/>
                          <a:ea typeface="Arial"/>
                          <a:cs typeface="Arial"/>
                          <a:sym typeface="Arial"/>
                        </a:rPr>
                        <a:t>野菜を農協に出荷するとき/週1～2回</a:t>
                      </a:r>
                      <a:endParaRPr/>
                    </a:p>
                  </a:txBody>
                  <a:tcPr marT="34300" marB="3430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r>
              <a:tr h="547375">
                <a:tc>
                  <a:txBody>
                    <a:bodyPr/>
                    <a:lstStyle/>
                    <a:p>
                      <a:pPr indent="0" lvl="0" marL="0" marR="0" rtl="0" algn="l">
                        <a:spcBef>
                          <a:spcPts val="0"/>
                        </a:spcBef>
                        <a:spcAft>
                          <a:spcPts val="0"/>
                        </a:spcAft>
                        <a:buNone/>
                      </a:pPr>
                      <a:r>
                        <a:rPr b="1" lang="ja-JP" sz="1400">
                          <a:solidFill>
                            <a:schemeClr val="lt1"/>
                          </a:solidFill>
                          <a:latin typeface="Arial"/>
                          <a:ea typeface="Arial"/>
                          <a:cs typeface="Arial"/>
                          <a:sym typeface="Arial"/>
                        </a:rPr>
                        <a:t>なぜ</a:t>
                      </a:r>
                      <a:endParaRPr/>
                    </a:p>
                  </a:txBody>
                  <a:tcPr marT="34300" marB="34300" marR="68575" marL="68575"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9999FF"/>
                    </a:solidFill>
                  </a:tcPr>
                </a:tc>
                <a:tc gridSpan="3">
                  <a:txBody>
                    <a:bodyPr/>
                    <a:lstStyle/>
                    <a:p>
                      <a:pPr indent="0" lvl="0" marL="0" marR="0" rtl="0" algn="l">
                        <a:spcBef>
                          <a:spcPts val="0"/>
                        </a:spcBef>
                        <a:spcAft>
                          <a:spcPts val="0"/>
                        </a:spcAft>
                        <a:buNone/>
                      </a:pPr>
                      <a:r>
                        <a:rPr b="1" lang="ja-JP" sz="1400">
                          <a:solidFill>
                            <a:schemeClr val="dk1"/>
                          </a:solidFill>
                          <a:latin typeface="Arial"/>
                          <a:ea typeface="Arial"/>
                          <a:cs typeface="Arial"/>
                          <a:sym typeface="Arial"/>
                        </a:rPr>
                        <a:t>・消費者の下に直接渡すことが出来る手段がわからない</a:t>
                      </a:r>
                      <a:endParaRPr b="1" sz="1400">
                        <a:solidFill>
                          <a:schemeClr val="dk1"/>
                        </a:solidFill>
                        <a:latin typeface="Arial"/>
                        <a:ea typeface="Arial"/>
                        <a:cs typeface="Arial"/>
                        <a:sym typeface="Arial"/>
                      </a:endParaRPr>
                    </a:p>
                    <a:p>
                      <a:pPr indent="0" lvl="0" marL="0" marR="0" rtl="0" algn="l">
                        <a:spcBef>
                          <a:spcPts val="0"/>
                        </a:spcBef>
                        <a:spcAft>
                          <a:spcPts val="0"/>
                        </a:spcAft>
                        <a:buNone/>
                      </a:pPr>
                      <a:r>
                        <a:rPr b="1" lang="ja-JP" sz="1400">
                          <a:solidFill>
                            <a:schemeClr val="dk1"/>
                          </a:solidFill>
                          <a:latin typeface="Arial"/>
                          <a:ea typeface="Arial"/>
                          <a:cs typeface="Arial"/>
                          <a:sym typeface="Arial"/>
                        </a:rPr>
                        <a:t>・オンライン上でのサービスを活用するのに抵抗がある</a:t>
                      </a:r>
                      <a:endParaRPr b="1" sz="1400">
                        <a:solidFill>
                          <a:schemeClr val="dk1"/>
                        </a:solidFill>
                        <a:latin typeface="Arial"/>
                        <a:ea typeface="Arial"/>
                        <a:cs typeface="Arial"/>
                        <a:sym typeface="Arial"/>
                      </a:endParaRPr>
                    </a:p>
                  </a:txBody>
                  <a:tcPr marT="34300" marB="3430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hMerge="1"/>
                <a:tc hMerge="1"/>
              </a:tr>
              <a:tr h="919250">
                <a:tc>
                  <a:txBody>
                    <a:bodyPr/>
                    <a:lstStyle/>
                    <a:p>
                      <a:pPr indent="0" lvl="0" marL="0" marR="0" rtl="0" algn="l">
                        <a:spcBef>
                          <a:spcPts val="0"/>
                        </a:spcBef>
                        <a:spcAft>
                          <a:spcPts val="0"/>
                        </a:spcAft>
                        <a:buNone/>
                      </a:pPr>
                      <a:r>
                        <a:rPr b="1" lang="ja-JP" sz="1400">
                          <a:solidFill>
                            <a:schemeClr val="lt1"/>
                          </a:solidFill>
                          <a:latin typeface="Arial"/>
                          <a:ea typeface="Arial"/>
                          <a:cs typeface="Arial"/>
                          <a:sym typeface="Arial"/>
                        </a:rPr>
                        <a:t>現状どのようにして解決しているか？</a:t>
                      </a:r>
                      <a:endParaRPr/>
                    </a:p>
                  </a:txBody>
                  <a:tcPr marT="34300" marB="34300" marR="68575" marL="68575"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9999FF"/>
                    </a:solidFill>
                  </a:tcPr>
                </a:tc>
                <a:tc gridSpan="3">
                  <a:txBody>
                    <a:bodyPr/>
                    <a:lstStyle/>
                    <a:p>
                      <a:pPr indent="0" lvl="0" marL="0" marR="0" rtl="0" algn="l">
                        <a:lnSpc>
                          <a:spcPct val="100000"/>
                        </a:lnSpc>
                        <a:spcBef>
                          <a:spcPts val="0"/>
                        </a:spcBef>
                        <a:spcAft>
                          <a:spcPts val="0"/>
                        </a:spcAft>
                        <a:buClr>
                          <a:schemeClr val="dk1"/>
                        </a:buClr>
                        <a:buSzPts val="1400"/>
                        <a:buFont typeface="Arial"/>
                        <a:buNone/>
                      </a:pPr>
                      <a:r>
                        <a:rPr b="1" lang="ja-JP" sz="1400">
                          <a:solidFill>
                            <a:schemeClr val="dk1"/>
                          </a:solidFill>
                          <a:latin typeface="Arial"/>
                          <a:ea typeface="Arial"/>
                          <a:cs typeface="Arial"/>
                          <a:sym typeface="Arial"/>
                        </a:rPr>
                        <a:t>・農協などの直接取引所</a:t>
                      </a:r>
                      <a:endParaRPr b="1" sz="14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1" lang="ja-JP" sz="1400">
                          <a:solidFill>
                            <a:schemeClr val="dk1"/>
                          </a:solidFill>
                          <a:latin typeface="Arial"/>
                          <a:ea typeface="Arial"/>
                          <a:cs typeface="Arial"/>
                          <a:sym typeface="Arial"/>
                        </a:rPr>
                        <a:t>・野菜の自動販売機</a:t>
                      </a:r>
                      <a:endParaRPr b="1" sz="1400">
                        <a:solidFill>
                          <a:schemeClr val="dk1"/>
                        </a:solidFill>
                        <a:latin typeface="Arial"/>
                        <a:ea typeface="Arial"/>
                        <a:cs typeface="Arial"/>
                        <a:sym typeface="Arial"/>
                      </a:endParaRPr>
                    </a:p>
                  </a:txBody>
                  <a:tcPr marT="34300" marB="3430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hMerge="1"/>
                <a:tc hMerge="1"/>
              </a:tr>
              <a:tr h="945925">
                <a:tc>
                  <a:txBody>
                    <a:bodyPr/>
                    <a:lstStyle/>
                    <a:p>
                      <a:pPr indent="0" lvl="0" marL="0" marR="0" rtl="0" algn="l">
                        <a:spcBef>
                          <a:spcPts val="0"/>
                        </a:spcBef>
                        <a:spcAft>
                          <a:spcPts val="0"/>
                        </a:spcAft>
                        <a:buNone/>
                      </a:pPr>
                      <a:r>
                        <a:rPr b="1" lang="ja-JP" sz="1400">
                          <a:solidFill>
                            <a:schemeClr val="lt1"/>
                          </a:solidFill>
                          <a:latin typeface="Arial"/>
                          <a:ea typeface="Arial"/>
                          <a:cs typeface="Arial"/>
                          <a:sym typeface="Arial"/>
                        </a:rPr>
                        <a:t>現在、利用しているサービスはあるか？</a:t>
                      </a:r>
                      <a:endParaRPr/>
                    </a:p>
                  </a:txBody>
                  <a:tcPr marT="34300" marB="34300" marR="68575" marL="68575"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9999FF"/>
                    </a:solidFill>
                  </a:tcPr>
                </a:tc>
                <a:tc>
                  <a:txBody>
                    <a:bodyPr/>
                    <a:lstStyle/>
                    <a:p>
                      <a:pPr indent="0" lvl="0" marL="0" marR="0" rtl="0" algn="l">
                        <a:lnSpc>
                          <a:spcPct val="100000"/>
                        </a:lnSpc>
                        <a:spcBef>
                          <a:spcPts val="0"/>
                        </a:spcBef>
                        <a:spcAft>
                          <a:spcPts val="0"/>
                        </a:spcAft>
                        <a:buClr>
                          <a:schemeClr val="dk1"/>
                        </a:buClr>
                        <a:buSzPts val="1400"/>
                        <a:buFont typeface="Arial"/>
                        <a:buNone/>
                      </a:pPr>
                      <a:r>
                        <a:rPr b="1" lang="ja-JP" sz="1400">
                          <a:solidFill>
                            <a:schemeClr val="dk1"/>
                          </a:solidFill>
                          <a:latin typeface="Arial"/>
                          <a:ea typeface="Arial"/>
                          <a:cs typeface="Arial"/>
                          <a:sym typeface="Arial"/>
                        </a:rPr>
                        <a:t>・農作物のマーケットプレイス</a:t>
                      </a:r>
                      <a:endParaRPr b="1" sz="14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1" lang="ja-JP" sz="1400">
                          <a:solidFill>
                            <a:schemeClr val="dk1"/>
                          </a:solidFill>
                          <a:latin typeface="Arial"/>
                          <a:ea typeface="Arial"/>
                          <a:cs typeface="Arial"/>
                          <a:sym typeface="Arial"/>
                        </a:rPr>
                        <a:t>・農協などの直接取引所</a:t>
                      </a:r>
                      <a:endParaRPr b="0" sz="1400">
                        <a:solidFill>
                          <a:schemeClr val="dk1"/>
                        </a:solidFill>
                        <a:latin typeface="Arial"/>
                        <a:ea typeface="Arial"/>
                        <a:cs typeface="Arial"/>
                        <a:sym typeface="Arial"/>
                      </a:endParaRPr>
                    </a:p>
                    <a:p>
                      <a:pPr indent="0" lvl="0" marL="0" marR="0" rtl="0" algn="l">
                        <a:spcBef>
                          <a:spcPts val="0"/>
                        </a:spcBef>
                        <a:spcAft>
                          <a:spcPts val="0"/>
                        </a:spcAft>
                        <a:buNone/>
                      </a:pPr>
                      <a:r>
                        <a:t/>
                      </a:r>
                      <a:endParaRPr b="1" sz="1400">
                        <a:solidFill>
                          <a:schemeClr val="dk1"/>
                        </a:solidFill>
                        <a:latin typeface="Arial"/>
                        <a:ea typeface="Arial"/>
                        <a:cs typeface="Arial"/>
                        <a:sym typeface="Arial"/>
                      </a:endParaRPr>
                    </a:p>
                    <a:p>
                      <a:pPr indent="0" lvl="0" marL="0" marR="0" rtl="0" algn="l">
                        <a:spcBef>
                          <a:spcPts val="0"/>
                        </a:spcBef>
                        <a:spcAft>
                          <a:spcPts val="0"/>
                        </a:spcAft>
                        <a:buNone/>
                      </a:pPr>
                      <a:r>
                        <a:t/>
                      </a:r>
                      <a:endParaRPr b="1" sz="1400">
                        <a:solidFill>
                          <a:schemeClr val="dk1"/>
                        </a:solidFill>
                        <a:latin typeface="Arial"/>
                        <a:ea typeface="Arial"/>
                        <a:cs typeface="Arial"/>
                        <a:sym typeface="Arial"/>
                      </a:endParaRPr>
                    </a:p>
                  </a:txBody>
                  <a:tcPr marT="34300" marB="3430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1" lang="ja-JP" sz="1400">
                          <a:solidFill>
                            <a:schemeClr val="lt1"/>
                          </a:solidFill>
                          <a:latin typeface="Arial"/>
                          <a:ea typeface="Arial"/>
                          <a:cs typeface="Arial"/>
                          <a:sym typeface="Arial"/>
                        </a:rPr>
                        <a:t>現在の代替手段で解決できていないことは？</a:t>
                      </a:r>
                      <a:endParaRPr/>
                    </a:p>
                  </a:txBody>
                  <a:tcPr marT="34300" marB="34300" marR="68575" marL="68575"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9999FF"/>
                    </a:solidFill>
                  </a:tcPr>
                </a:tc>
                <a:tc>
                  <a:txBody>
                    <a:bodyPr/>
                    <a:lstStyle/>
                    <a:p>
                      <a:pPr indent="0" lvl="0" marL="0" marR="0" rtl="0" algn="l">
                        <a:lnSpc>
                          <a:spcPct val="100000"/>
                        </a:lnSpc>
                        <a:spcBef>
                          <a:spcPts val="0"/>
                        </a:spcBef>
                        <a:spcAft>
                          <a:spcPts val="0"/>
                        </a:spcAft>
                        <a:buClr>
                          <a:schemeClr val="dk1"/>
                        </a:buClr>
                        <a:buSzPts val="1400"/>
                        <a:buFont typeface="Arial"/>
                        <a:buNone/>
                      </a:pPr>
                      <a:r>
                        <a:rPr b="1" lang="ja-JP" sz="1400">
                          <a:solidFill>
                            <a:schemeClr val="dk1"/>
                          </a:solidFill>
                          <a:latin typeface="Arial"/>
                          <a:ea typeface="Arial"/>
                          <a:cs typeface="Arial"/>
                          <a:sym typeface="Arial"/>
                        </a:rPr>
                        <a:t>・ECへの商品掲載がわからない</a:t>
                      </a:r>
                      <a:endParaRPr b="1" sz="14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1" lang="ja-JP" sz="1400">
                          <a:solidFill>
                            <a:schemeClr val="dk1"/>
                          </a:solidFill>
                          <a:latin typeface="Arial"/>
                          <a:ea typeface="Arial"/>
                          <a:cs typeface="Arial"/>
                          <a:sym typeface="Arial"/>
                        </a:rPr>
                        <a:t>・直接取引所で売っても収益がそこまで変わらない</a:t>
                      </a:r>
                      <a:endParaRPr b="1" sz="1400">
                        <a:solidFill>
                          <a:schemeClr val="dk1"/>
                        </a:solidFill>
                        <a:latin typeface="Arial"/>
                        <a:ea typeface="Arial"/>
                        <a:cs typeface="Arial"/>
                        <a:sym typeface="Arial"/>
                      </a:endParaRPr>
                    </a:p>
                  </a:txBody>
                  <a:tcPr marT="34300" marB="3430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r>
            </a:tbl>
          </a:graphicData>
        </a:graphic>
      </p:graphicFrame>
      <p:graphicFrame>
        <p:nvGraphicFramePr>
          <p:cNvPr id="329" name="Google Shape;329;p12"/>
          <p:cNvGraphicFramePr/>
          <p:nvPr/>
        </p:nvGraphicFramePr>
        <p:xfrm>
          <a:off x="194044" y="703830"/>
          <a:ext cx="3000000" cy="3000000"/>
        </p:xfrm>
        <a:graphic>
          <a:graphicData uri="http://schemas.openxmlformats.org/drawingml/2006/table">
            <a:tbl>
              <a:tblPr bandRow="1" firstRow="1">
                <a:noFill/>
                <a:tableStyleId>{F3B132A7-218B-428B-BA12-2FCC9A7861FE}</a:tableStyleId>
              </a:tblPr>
              <a:tblGrid>
                <a:gridCol w="1204450"/>
                <a:gridCol w="7551450"/>
              </a:tblGrid>
              <a:tr h="553475">
                <a:tc>
                  <a:txBody>
                    <a:bodyPr/>
                    <a:lstStyle/>
                    <a:p>
                      <a:pPr indent="0" lvl="0" marL="0" marR="0" rtl="0" algn="l">
                        <a:spcBef>
                          <a:spcPts val="0"/>
                        </a:spcBef>
                        <a:spcAft>
                          <a:spcPts val="0"/>
                        </a:spcAft>
                        <a:buNone/>
                      </a:pPr>
                      <a:r>
                        <a:rPr lang="ja-JP" sz="1000">
                          <a:latin typeface="Arial"/>
                          <a:ea typeface="Arial"/>
                          <a:cs typeface="Arial"/>
                          <a:sym typeface="Arial"/>
                        </a:rPr>
                        <a:t>課題</a:t>
                      </a:r>
                      <a:endParaRPr/>
                    </a:p>
                  </a:txBody>
                  <a:tcPr marT="34300" marB="34300" marR="68575" marL="68575"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FC000"/>
                    </a:solidFill>
                  </a:tcPr>
                </a:tc>
                <a:tc>
                  <a:txBody>
                    <a:bodyPr/>
                    <a:lstStyle/>
                    <a:p>
                      <a:pPr indent="0" lvl="0" marL="0" marR="0" rtl="0" algn="l">
                        <a:lnSpc>
                          <a:spcPct val="100000"/>
                        </a:lnSpc>
                        <a:spcBef>
                          <a:spcPts val="0"/>
                        </a:spcBef>
                        <a:spcAft>
                          <a:spcPts val="0"/>
                        </a:spcAft>
                        <a:buClr>
                          <a:schemeClr val="dk1"/>
                        </a:buClr>
                        <a:buSzPts val="1800"/>
                        <a:buFont typeface="Arial"/>
                        <a:buNone/>
                      </a:pPr>
                      <a:r>
                        <a:rPr b="1" lang="ja-JP" sz="1800">
                          <a:solidFill>
                            <a:schemeClr val="dk1"/>
                          </a:solidFill>
                          <a:latin typeface="Arial"/>
                          <a:ea typeface="Arial"/>
                          <a:cs typeface="Arial"/>
                          <a:sym typeface="Arial"/>
                        </a:rPr>
                        <a:t>消費者に野菜を直接提供できない(中間業者を挟んでしまう)</a:t>
                      </a:r>
                      <a:endParaRPr b="1" sz="1800">
                        <a:solidFill>
                          <a:schemeClr val="dk1"/>
                        </a:solidFill>
                        <a:latin typeface="Arial"/>
                        <a:ea typeface="Arial"/>
                        <a:cs typeface="Arial"/>
                        <a:sym typeface="Arial"/>
                      </a:endParaRPr>
                    </a:p>
                  </a:txBody>
                  <a:tcPr marT="34300" marB="34300" marR="68575" marL="68575"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bl>
          </a:graphicData>
        </a:graphic>
      </p:graphicFrame>
      <p:grpSp>
        <p:nvGrpSpPr>
          <p:cNvPr id="330" name="Google Shape;330;p12"/>
          <p:cNvGrpSpPr/>
          <p:nvPr/>
        </p:nvGrpSpPr>
        <p:grpSpPr>
          <a:xfrm>
            <a:off x="0" y="0"/>
            <a:ext cx="1845707" cy="474345"/>
            <a:chOff x="9677170" y="28771"/>
            <a:chExt cx="2460942" cy="632460"/>
          </a:xfrm>
        </p:grpSpPr>
        <p:sp>
          <p:nvSpPr>
            <p:cNvPr id="331" name="Google Shape;331;p12"/>
            <p:cNvSpPr/>
            <p:nvPr/>
          </p:nvSpPr>
          <p:spPr>
            <a:xfrm>
              <a:off x="9677170" y="28771"/>
              <a:ext cx="2460942" cy="632460"/>
            </a:xfrm>
            <a:prstGeom prst="rect">
              <a:avLst/>
            </a:prstGeom>
            <a:noFill/>
            <a:ln cap="flat" cmpd="sng" w="12700">
              <a:solidFill>
                <a:srgbClr val="BFBFB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50" u="none" cap="none" strike="noStrike">
                <a:solidFill>
                  <a:srgbClr val="7F7F7F"/>
                </a:solidFill>
                <a:latin typeface="Arial"/>
                <a:ea typeface="Arial"/>
                <a:cs typeface="Arial"/>
                <a:sym typeface="Arial"/>
              </a:endParaRPr>
            </a:p>
          </p:txBody>
        </p:sp>
        <p:sp>
          <p:nvSpPr>
            <p:cNvPr id="332" name="Google Shape;332;p12"/>
            <p:cNvSpPr txBox="1"/>
            <p:nvPr/>
          </p:nvSpPr>
          <p:spPr>
            <a:xfrm>
              <a:off x="9993163" y="153590"/>
              <a:ext cx="1828956" cy="49244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ja-JP" sz="1800" u="none" cap="none" strike="noStrike">
                  <a:solidFill>
                    <a:srgbClr val="7F7F7F"/>
                  </a:solidFill>
                  <a:latin typeface="Arial"/>
                  <a:ea typeface="Arial"/>
                  <a:cs typeface="Arial"/>
                  <a:sym typeface="Arial"/>
                </a:rPr>
                <a:t>記入例</a:t>
              </a:r>
              <a:endParaRPr/>
            </a:p>
          </p:txBody>
        </p:sp>
      </p:grpSp>
      <p:sp>
        <p:nvSpPr>
          <p:cNvPr id="333" name="Google Shape;333;p12"/>
          <p:cNvSpPr txBox="1"/>
          <p:nvPr>
            <p:ph idx="12" type="sldNum"/>
          </p:nvPr>
        </p:nvSpPr>
        <p:spPr>
          <a:xfrm>
            <a:off x="6699647" y="4920854"/>
            <a:ext cx="2057400" cy="23111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ja-JP"/>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13"/>
          <p:cNvSpPr txBox="1"/>
          <p:nvPr>
            <p:ph type="title"/>
          </p:nvPr>
        </p:nvSpPr>
        <p:spPr>
          <a:xfrm>
            <a:off x="486441" y="412653"/>
            <a:ext cx="8576321" cy="472724"/>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SzPct val="148148"/>
              <a:buNone/>
            </a:pPr>
            <a:r>
              <a:rPr lang="ja-JP"/>
              <a:t>BtoCモデル：顧客の整理</a:t>
            </a:r>
            <a:r>
              <a:rPr lang="ja-JP" sz="1350"/>
              <a:t>（企業がモノやサービスを直接一般消費者に提供するビジネスモデル）</a:t>
            </a:r>
            <a:endParaRPr/>
          </a:p>
        </p:txBody>
      </p:sp>
      <p:sp>
        <p:nvSpPr>
          <p:cNvPr id="340" name="Google Shape;340;p13"/>
          <p:cNvSpPr/>
          <p:nvPr/>
        </p:nvSpPr>
        <p:spPr>
          <a:xfrm>
            <a:off x="486441" y="1040827"/>
            <a:ext cx="2495993" cy="1242370"/>
          </a:xfrm>
          <a:prstGeom prst="roundRect">
            <a:avLst>
              <a:gd fmla="val 16667" name="adj"/>
            </a:avLst>
          </a:prstGeom>
          <a:solidFill>
            <a:srgbClr val="9999FF"/>
          </a:solidFill>
          <a:ln cap="flat" cmpd="sng" w="12700">
            <a:solidFill>
              <a:srgbClr val="9999FF"/>
            </a:solidFill>
            <a:prstDash val="solid"/>
            <a:miter lim="800000"/>
            <a:headEnd len="sm" w="sm" type="none"/>
            <a:tailEnd len="sm" w="sm" type="none"/>
          </a:ln>
        </p:spPr>
        <p:txBody>
          <a:bodyPr anchorCtr="0" anchor="ctr" bIns="0" lIns="68550" spcFirstLastPara="1" rIns="68550" wrap="square" tIns="34275">
            <a:noAutofit/>
          </a:bodyPr>
          <a:lstStyle/>
          <a:p>
            <a:pPr indent="0" lvl="0" marL="0" marR="0" rtl="0" algn="l">
              <a:lnSpc>
                <a:spcPct val="100000"/>
              </a:lnSpc>
              <a:spcBef>
                <a:spcPts val="0"/>
              </a:spcBef>
              <a:spcAft>
                <a:spcPts val="0"/>
              </a:spcAft>
              <a:buNone/>
            </a:pPr>
            <a:r>
              <a:rPr b="1" i="0" lang="ja-JP" sz="2400" u="none" cap="none" strike="noStrike">
                <a:solidFill>
                  <a:srgbClr val="FFFFFF"/>
                </a:solidFill>
                <a:latin typeface="Arial"/>
                <a:ea typeface="Arial"/>
                <a:cs typeface="Arial"/>
                <a:sym typeface="Arial"/>
              </a:rPr>
              <a:t>属性</a:t>
            </a:r>
            <a:endParaRPr b="1" i="0" sz="2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1" i="0" lang="ja-JP" sz="1350" u="none" cap="none" strike="noStrike">
                <a:solidFill>
                  <a:srgbClr val="FFFFFF"/>
                </a:solidFill>
                <a:latin typeface="Arial"/>
                <a:ea typeface="Arial"/>
                <a:cs typeface="Arial"/>
                <a:sym typeface="Arial"/>
              </a:rPr>
              <a:t>※</a:t>
            </a:r>
            <a:r>
              <a:rPr b="0" i="0" lang="ja-JP" sz="1350" u="none" cap="none" strike="noStrike">
                <a:solidFill>
                  <a:srgbClr val="FFFFFF"/>
                </a:solidFill>
                <a:latin typeface="Arial"/>
                <a:ea typeface="Arial"/>
                <a:cs typeface="Arial"/>
                <a:sym typeface="Arial"/>
              </a:rPr>
              <a:t>性別、年代、お住まい、</a:t>
            </a:r>
            <a:endParaRPr b="0" i="0" sz="135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i="0" lang="ja-JP" sz="1350" u="none" cap="none" strike="noStrike">
                <a:solidFill>
                  <a:srgbClr val="FFFFFF"/>
                </a:solidFill>
                <a:latin typeface="Arial"/>
                <a:ea typeface="Arial"/>
                <a:cs typeface="Arial"/>
                <a:sym typeface="Arial"/>
              </a:rPr>
              <a:t>年収、職業、家族構成など</a:t>
            </a:r>
            <a:endParaRPr b="1" i="0" sz="1350" u="none" cap="none" strike="noStrike">
              <a:solidFill>
                <a:srgbClr val="FFFFFF"/>
              </a:solidFill>
              <a:latin typeface="Arial"/>
              <a:ea typeface="Arial"/>
              <a:cs typeface="Arial"/>
              <a:sym typeface="Arial"/>
            </a:endParaRPr>
          </a:p>
        </p:txBody>
      </p:sp>
      <p:sp>
        <p:nvSpPr>
          <p:cNvPr id="341" name="Google Shape;341;p13"/>
          <p:cNvSpPr/>
          <p:nvPr/>
        </p:nvSpPr>
        <p:spPr>
          <a:xfrm>
            <a:off x="3096734" y="1040826"/>
            <a:ext cx="5544879" cy="1242370"/>
          </a:xfrm>
          <a:prstGeom prst="roundRect">
            <a:avLst>
              <a:gd fmla="val 16667" name="adj"/>
            </a:avLst>
          </a:prstGeom>
          <a:noFill/>
          <a:ln cap="flat" cmpd="sng" w="19050">
            <a:solidFill>
              <a:srgbClr val="9999FF"/>
            </a:solidFill>
            <a:prstDash val="solid"/>
            <a:miter lim="800000"/>
            <a:headEnd len="sm" w="sm" type="none"/>
            <a:tailEnd len="sm" w="sm" type="none"/>
          </a:ln>
        </p:spPr>
        <p:txBody>
          <a:bodyPr anchorCtr="0" anchor="ctr" bIns="0"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rgbClr val="FFFFFF"/>
              </a:solidFill>
              <a:latin typeface="Arial"/>
              <a:ea typeface="Arial"/>
              <a:cs typeface="Arial"/>
              <a:sym typeface="Arial"/>
            </a:endParaRPr>
          </a:p>
        </p:txBody>
      </p:sp>
      <p:sp>
        <p:nvSpPr>
          <p:cNvPr id="342" name="Google Shape;342;p13"/>
          <p:cNvSpPr/>
          <p:nvPr/>
        </p:nvSpPr>
        <p:spPr>
          <a:xfrm>
            <a:off x="486441" y="2391162"/>
            <a:ext cx="2495993" cy="1242370"/>
          </a:xfrm>
          <a:prstGeom prst="roundRect">
            <a:avLst>
              <a:gd fmla="val 16667" name="adj"/>
            </a:avLst>
          </a:prstGeom>
          <a:solidFill>
            <a:srgbClr val="9999FF"/>
          </a:solidFill>
          <a:ln cap="flat" cmpd="sng" w="12700">
            <a:solidFill>
              <a:srgbClr val="9999FF"/>
            </a:solidFill>
            <a:prstDash val="solid"/>
            <a:miter lim="800000"/>
            <a:headEnd len="sm" w="sm" type="none"/>
            <a:tailEnd len="sm" w="sm" type="none"/>
          </a:ln>
        </p:spPr>
        <p:txBody>
          <a:bodyPr anchorCtr="0" anchor="ctr" bIns="0" lIns="68550" spcFirstLastPara="1" rIns="68550" wrap="square" tIns="34275">
            <a:noAutofit/>
          </a:bodyPr>
          <a:lstStyle/>
          <a:p>
            <a:pPr indent="0" lvl="0" marL="0" marR="0" rtl="0" algn="l">
              <a:lnSpc>
                <a:spcPct val="100000"/>
              </a:lnSpc>
              <a:spcBef>
                <a:spcPts val="0"/>
              </a:spcBef>
              <a:spcAft>
                <a:spcPts val="0"/>
              </a:spcAft>
              <a:buNone/>
            </a:pPr>
            <a:r>
              <a:rPr b="1" i="0" lang="ja-JP" sz="2400" u="none" cap="none" strike="noStrike">
                <a:solidFill>
                  <a:srgbClr val="FFFFFF"/>
                </a:solidFill>
                <a:latin typeface="Arial"/>
                <a:ea typeface="Arial"/>
                <a:cs typeface="Arial"/>
                <a:sym typeface="Arial"/>
              </a:rPr>
              <a:t>性格/価値観</a:t>
            </a:r>
            <a:endParaRPr b="1" i="0" sz="2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i="0" lang="ja-JP" sz="1350" u="none" cap="none" strike="noStrike">
                <a:solidFill>
                  <a:srgbClr val="FFFFFF"/>
                </a:solidFill>
                <a:latin typeface="Arial"/>
                <a:ea typeface="Arial"/>
                <a:cs typeface="Arial"/>
                <a:sym typeface="Arial"/>
              </a:rPr>
              <a:t>※心理・理念・趣味嗜好など</a:t>
            </a:r>
            <a:endParaRPr b="0" i="0" sz="1500" u="none" cap="none" strike="noStrike">
              <a:solidFill>
                <a:srgbClr val="FFFFFF"/>
              </a:solidFill>
              <a:latin typeface="Arial"/>
              <a:ea typeface="Arial"/>
              <a:cs typeface="Arial"/>
              <a:sym typeface="Arial"/>
            </a:endParaRPr>
          </a:p>
        </p:txBody>
      </p:sp>
      <p:sp>
        <p:nvSpPr>
          <p:cNvPr id="343" name="Google Shape;343;p13"/>
          <p:cNvSpPr/>
          <p:nvPr/>
        </p:nvSpPr>
        <p:spPr>
          <a:xfrm>
            <a:off x="3096734" y="2391161"/>
            <a:ext cx="5544879" cy="1242370"/>
          </a:xfrm>
          <a:prstGeom prst="roundRect">
            <a:avLst>
              <a:gd fmla="val 16667" name="adj"/>
            </a:avLst>
          </a:prstGeom>
          <a:noFill/>
          <a:ln cap="flat" cmpd="sng" w="19050">
            <a:solidFill>
              <a:srgbClr val="9999FF"/>
            </a:solidFill>
            <a:prstDash val="solid"/>
            <a:miter lim="800000"/>
            <a:headEnd len="sm" w="sm" type="none"/>
            <a:tailEnd len="sm" w="sm" type="none"/>
          </a:ln>
        </p:spPr>
        <p:txBody>
          <a:bodyPr anchorCtr="0" anchor="ctr" bIns="0"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rgbClr val="FFFFFF"/>
              </a:solidFill>
              <a:latin typeface="Arial"/>
              <a:ea typeface="Arial"/>
              <a:cs typeface="Arial"/>
              <a:sym typeface="Arial"/>
            </a:endParaRPr>
          </a:p>
        </p:txBody>
      </p:sp>
      <p:sp>
        <p:nvSpPr>
          <p:cNvPr id="344" name="Google Shape;344;p13"/>
          <p:cNvSpPr/>
          <p:nvPr/>
        </p:nvSpPr>
        <p:spPr>
          <a:xfrm>
            <a:off x="486441" y="3741497"/>
            <a:ext cx="2495925" cy="1242450"/>
          </a:xfrm>
          <a:prstGeom prst="roundRect">
            <a:avLst>
              <a:gd fmla="val 16667" name="adj"/>
            </a:avLst>
          </a:prstGeom>
          <a:solidFill>
            <a:srgbClr val="9999FF"/>
          </a:solidFill>
          <a:ln cap="flat" cmpd="sng" w="12700">
            <a:solidFill>
              <a:srgbClr val="9999FF"/>
            </a:solidFill>
            <a:prstDash val="solid"/>
            <a:miter lim="800000"/>
            <a:headEnd len="sm" w="sm" type="none"/>
            <a:tailEnd len="sm" w="sm" type="none"/>
          </a:ln>
        </p:spPr>
        <p:txBody>
          <a:bodyPr anchorCtr="0" anchor="ctr" bIns="0" lIns="68550" spcFirstLastPara="1" rIns="68550" wrap="square" tIns="34275">
            <a:noAutofit/>
          </a:bodyPr>
          <a:lstStyle/>
          <a:p>
            <a:pPr indent="0" lvl="0" marL="0" marR="0" rtl="0" algn="l">
              <a:lnSpc>
                <a:spcPct val="100000"/>
              </a:lnSpc>
              <a:spcBef>
                <a:spcPts val="0"/>
              </a:spcBef>
              <a:spcAft>
                <a:spcPts val="0"/>
              </a:spcAft>
              <a:buNone/>
            </a:pPr>
            <a:r>
              <a:rPr b="1" i="0" lang="ja-JP" sz="2400" u="none" cap="none" strike="noStrike">
                <a:solidFill>
                  <a:srgbClr val="FFFFFF"/>
                </a:solidFill>
                <a:latin typeface="Arial"/>
                <a:ea typeface="Arial"/>
                <a:cs typeface="Arial"/>
                <a:sym typeface="Arial"/>
              </a:rPr>
              <a:t>生活スタイル</a:t>
            </a:r>
            <a:endParaRPr b="1" i="0" sz="2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i="0" lang="ja-JP" sz="1350" u="none" cap="none" strike="noStrike">
                <a:solidFill>
                  <a:srgbClr val="FFFFFF"/>
                </a:solidFill>
                <a:latin typeface="Arial"/>
                <a:ea typeface="Arial"/>
                <a:cs typeface="Arial"/>
                <a:sym typeface="Arial"/>
              </a:rPr>
              <a:t>※行動・生活パターンなど</a:t>
            </a:r>
            <a:endParaRPr b="0" i="0" sz="1500" u="none" cap="none" strike="noStrike">
              <a:solidFill>
                <a:srgbClr val="FFFFFF"/>
              </a:solidFill>
              <a:latin typeface="Arial"/>
              <a:ea typeface="Arial"/>
              <a:cs typeface="Arial"/>
              <a:sym typeface="Arial"/>
            </a:endParaRPr>
          </a:p>
        </p:txBody>
      </p:sp>
      <p:sp>
        <p:nvSpPr>
          <p:cNvPr id="345" name="Google Shape;345;p13"/>
          <p:cNvSpPr/>
          <p:nvPr/>
        </p:nvSpPr>
        <p:spPr>
          <a:xfrm>
            <a:off x="3096734" y="3741496"/>
            <a:ext cx="5544879" cy="1242370"/>
          </a:xfrm>
          <a:prstGeom prst="roundRect">
            <a:avLst>
              <a:gd fmla="val 16667" name="adj"/>
            </a:avLst>
          </a:prstGeom>
          <a:noFill/>
          <a:ln cap="flat" cmpd="sng" w="19050">
            <a:solidFill>
              <a:srgbClr val="9999FF"/>
            </a:solidFill>
            <a:prstDash val="solid"/>
            <a:miter lim="800000"/>
            <a:headEnd len="sm" w="sm" type="none"/>
            <a:tailEnd len="sm" w="sm" type="none"/>
          </a:ln>
        </p:spPr>
        <p:txBody>
          <a:bodyPr anchorCtr="0" anchor="ctr" bIns="0"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rgbClr val="FFFFFF"/>
              </a:solidFill>
              <a:latin typeface="Arial"/>
              <a:ea typeface="Arial"/>
              <a:cs typeface="Arial"/>
              <a:sym typeface="Arial"/>
            </a:endParaRPr>
          </a:p>
        </p:txBody>
      </p:sp>
      <p:grpSp>
        <p:nvGrpSpPr>
          <p:cNvPr id="346" name="Google Shape;346;p13"/>
          <p:cNvGrpSpPr/>
          <p:nvPr/>
        </p:nvGrpSpPr>
        <p:grpSpPr>
          <a:xfrm>
            <a:off x="0" y="0"/>
            <a:ext cx="1845707" cy="474345"/>
            <a:chOff x="9677170" y="28771"/>
            <a:chExt cx="2460942" cy="632460"/>
          </a:xfrm>
        </p:grpSpPr>
        <p:sp>
          <p:nvSpPr>
            <p:cNvPr id="347" name="Google Shape;347;p13"/>
            <p:cNvSpPr/>
            <p:nvPr/>
          </p:nvSpPr>
          <p:spPr>
            <a:xfrm>
              <a:off x="9677170" y="28771"/>
              <a:ext cx="2460942" cy="632460"/>
            </a:xfrm>
            <a:prstGeom prst="rect">
              <a:avLst/>
            </a:prstGeom>
            <a:noFill/>
            <a:ln cap="flat" cmpd="sng" w="12700">
              <a:solidFill>
                <a:srgbClr val="BFBFB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50" u="none" cap="none" strike="noStrike">
                <a:solidFill>
                  <a:srgbClr val="7F7F7F"/>
                </a:solidFill>
                <a:latin typeface="Arial"/>
                <a:ea typeface="Arial"/>
                <a:cs typeface="Arial"/>
                <a:sym typeface="Arial"/>
              </a:endParaRPr>
            </a:p>
          </p:txBody>
        </p:sp>
        <p:sp>
          <p:nvSpPr>
            <p:cNvPr id="348" name="Google Shape;348;p13"/>
            <p:cNvSpPr txBox="1"/>
            <p:nvPr/>
          </p:nvSpPr>
          <p:spPr>
            <a:xfrm>
              <a:off x="9762022" y="114168"/>
              <a:ext cx="2322431" cy="49244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ja-JP" sz="1800" u="none" cap="none" strike="noStrike">
                  <a:solidFill>
                    <a:srgbClr val="7F7F7F"/>
                  </a:solidFill>
                  <a:latin typeface="Arial"/>
                  <a:ea typeface="Arial"/>
                  <a:cs typeface="Arial"/>
                  <a:sym typeface="Arial"/>
                </a:rPr>
                <a:t>ワークシート</a:t>
              </a:r>
              <a:endParaRPr/>
            </a:p>
          </p:txBody>
        </p:sp>
      </p:grpSp>
      <p:sp>
        <p:nvSpPr>
          <p:cNvPr id="349" name="Google Shape;349;p13"/>
          <p:cNvSpPr txBox="1"/>
          <p:nvPr>
            <p:ph idx="12" type="sldNum"/>
          </p:nvPr>
        </p:nvSpPr>
        <p:spPr>
          <a:xfrm>
            <a:off x="6699647" y="4920854"/>
            <a:ext cx="2057400" cy="23111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ja-JP"/>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14"/>
          <p:cNvSpPr/>
          <p:nvPr/>
        </p:nvSpPr>
        <p:spPr>
          <a:xfrm>
            <a:off x="3081364" y="1033141"/>
            <a:ext cx="5544879" cy="1242370"/>
          </a:xfrm>
          <a:prstGeom prst="roundRect">
            <a:avLst>
              <a:gd fmla="val 16667" name="adj"/>
            </a:avLst>
          </a:prstGeom>
          <a:noFill/>
          <a:ln cap="flat" cmpd="sng" w="19050">
            <a:solidFill>
              <a:srgbClr val="9999FF"/>
            </a:solidFill>
            <a:prstDash val="solid"/>
            <a:miter lim="800000"/>
            <a:headEnd len="sm" w="sm" type="none"/>
            <a:tailEnd len="sm" w="sm" type="none"/>
          </a:ln>
        </p:spPr>
        <p:txBody>
          <a:bodyPr anchorCtr="0" anchor="ctr" bIns="0"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356" name="Google Shape;356;p14"/>
          <p:cNvSpPr/>
          <p:nvPr/>
        </p:nvSpPr>
        <p:spPr>
          <a:xfrm>
            <a:off x="3081364" y="2383476"/>
            <a:ext cx="5544879" cy="1242370"/>
          </a:xfrm>
          <a:prstGeom prst="roundRect">
            <a:avLst>
              <a:gd fmla="val 16667" name="adj"/>
            </a:avLst>
          </a:prstGeom>
          <a:noFill/>
          <a:ln cap="flat" cmpd="sng" w="19050">
            <a:solidFill>
              <a:srgbClr val="9999FF"/>
            </a:solidFill>
            <a:prstDash val="solid"/>
            <a:miter lim="800000"/>
            <a:headEnd len="sm" w="sm" type="none"/>
            <a:tailEnd len="sm" w="sm" type="none"/>
          </a:ln>
        </p:spPr>
        <p:txBody>
          <a:bodyPr anchorCtr="0" anchor="ctr" bIns="0"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357" name="Google Shape;357;p14"/>
          <p:cNvSpPr/>
          <p:nvPr/>
        </p:nvSpPr>
        <p:spPr>
          <a:xfrm>
            <a:off x="3081364" y="3733811"/>
            <a:ext cx="5544879" cy="1242370"/>
          </a:xfrm>
          <a:prstGeom prst="roundRect">
            <a:avLst>
              <a:gd fmla="val 16667" name="adj"/>
            </a:avLst>
          </a:prstGeom>
          <a:noFill/>
          <a:ln cap="flat" cmpd="sng" w="19050">
            <a:solidFill>
              <a:srgbClr val="9999FF"/>
            </a:solidFill>
            <a:prstDash val="solid"/>
            <a:miter lim="800000"/>
            <a:headEnd len="sm" w="sm" type="none"/>
            <a:tailEnd len="sm" w="sm" type="none"/>
          </a:ln>
        </p:spPr>
        <p:txBody>
          <a:bodyPr anchorCtr="0" anchor="ctr" bIns="0"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358" name="Google Shape;358;p14"/>
          <p:cNvSpPr/>
          <p:nvPr/>
        </p:nvSpPr>
        <p:spPr>
          <a:xfrm>
            <a:off x="471071" y="1033142"/>
            <a:ext cx="2495925" cy="1242450"/>
          </a:xfrm>
          <a:prstGeom prst="roundRect">
            <a:avLst>
              <a:gd fmla="val 16667" name="adj"/>
            </a:avLst>
          </a:prstGeom>
          <a:solidFill>
            <a:srgbClr val="9999FF"/>
          </a:solidFill>
          <a:ln cap="flat" cmpd="sng" w="12700">
            <a:solidFill>
              <a:srgbClr val="9999FF"/>
            </a:solidFill>
            <a:prstDash val="solid"/>
            <a:miter lim="800000"/>
            <a:headEnd len="sm" w="sm" type="none"/>
            <a:tailEnd len="sm" w="sm" type="none"/>
          </a:ln>
        </p:spPr>
        <p:txBody>
          <a:bodyPr anchorCtr="0" anchor="ctr" bIns="0" lIns="68550" spcFirstLastPara="1" rIns="68550" wrap="square" tIns="34275">
            <a:noAutofit/>
          </a:bodyPr>
          <a:lstStyle/>
          <a:p>
            <a:pPr indent="0" lvl="0" marL="0" marR="0" rtl="0" algn="l">
              <a:lnSpc>
                <a:spcPct val="100000"/>
              </a:lnSpc>
              <a:spcBef>
                <a:spcPts val="0"/>
              </a:spcBef>
              <a:spcAft>
                <a:spcPts val="0"/>
              </a:spcAft>
              <a:buNone/>
            </a:pPr>
            <a:r>
              <a:rPr b="1" i="0" lang="ja-JP" sz="2100" u="none" cap="none" strike="noStrike">
                <a:solidFill>
                  <a:srgbClr val="FFFFFF"/>
                </a:solidFill>
                <a:latin typeface="Arial"/>
                <a:ea typeface="Arial"/>
                <a:cs typeface="Arial"/>
                <a:sym typeface="Arial"/>
              </a:rPr>
              <a:t>業界・企業規模・</a:t>
            </a:r>
            <a:endParaRPr b="1" i="0" sz="21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1" i="0" lang="ja-JP" sz="2100" u="none" cap="none" strike="noStrike">
                <a:solidFill>
                  <a:srgbClr val="FFFFFF"/>
                </a:solidFill>
                <a:latin typeface="Arial"/>
                <a:ea typeface="Arial"/>
                <a:cs typeface="Arial"/>
                <a:sym typeface="Arial"/>
              </a:rPr>
              <a:t>場所・どの部門</a:t>
            </a:r>
            <a:endParaRPr b="1" i="0" sz="2100" u="none" cap="none" strike="noStrike">
              <a:solidFill>
                <a:srgbClr val="FFFFFF"/>
              </a:solidFill>
              <a:latin typeface="Arial"/>
              <a:ea typeface="Arial"/>
              <a:cs typeface="Arial"/>
              <a:sym typeface="Arial"/>
            </a:endParaRPr>
          </a:p>
        </p:txBody>
      </p:sp>
      <p:sp>
        <p:nvSpPr>
          <p:cNvPr id="359" name="Google Shape;359;p14"/>
          <p:cNvSpPr/>
          <p:nvPr/>
        </p:nvSpPr>
        <p:spPr>
          <a:xfrm>
            <a:off x="471071" y="2383476"/>
            <a:ext cx="2495925" cy="1242450"/>
          </a:xfrm>
          <a:prstGeom prst="roundRect">
            <a:avLst>
              <a:gd fmla="val 16667" name="adj"/>
            </a:avLst>
          </a:prstGeom>
          <a:solidFill>
            <a:srgbClr val="9999FF"/>
          </a:solidFill>
          <a:ln cap="flat" cmpd="sng" w="12700">
            <a:solidFill>
              <a:srgbClr val="9999FF"/>
            </a:solidFill>
            <a:prstDash val="solid"/>
            <a:miter lim="800000"/>
            <a:headEnd len="sm" w="sm" type="none"/>
            <a:tailEnd len="sm" w="sm" type="none"/>
          </a:ln>
        </p:spPr>
        <p:txBody>
          <a:bodyPr anchorCtr="0" anchor="ctr" bIns="0" lIns="68550" spcFirstLastPara="1" rIns="68550" wrap="square" tIns="34275">
            <a:noAutofit/>
          </a:bodyPr>
          <a:lstStyle/>
          <a:p>
            <a:pPr indent="0" lvl="0" marL="0" marR="0" rtl="0" algn="l">
              <a:lnSpc>
                <a:spcPct val="100000"/>
              </a:lnSpc>
              <a:spcBef>
                <a:spcPts val="0"/>
              </a:spcBef>
              <a:spcAft>
                <a:spcPts val="0"/>
              </a:spcAft>
              <a:buNone/>
            </a:pPr>
            <a:r>
              <a:rPr b="1" i="0" lang="ja-JP" sz="2100" u="none" cap="none" strike="noStrike">
                <a:solidFill>
                  <a:srgbClr val="FFFFFF"/>
                </a:solidFill>
                <a:latin typeface="Arial"/>
                <a:ea typeface="Arial"/>
                <a:cs typeface="Arial"/>
                <a:sym typeface="Arial"/>
              </a:rPr>
              <a:t>企業特性</a:t>
            </a:r>
            <a:endParaRPr b="0" i="0" sz="2100" u="none" cap="none" strike="noStrike">
              <a:solidFill>
                <a:srgbClr val="FFFFFF"/>
              </a:solidFill>
              <a:latin typeface="Arial"/>
              <a:ea typeface="Arial"/>
              <a:cs typeface="Arial"/>
              <a:sym typeface="Arial"/>
            </a:endParaRPr>
          </a:p>
        </p:txBody>
      </p:sp>
      <p:sp>
        <p:nvSpPr>
          <p:cNvPr id="360" name="Google Shape;360;p14"/>
          <p:cNvSpPr/>
          <p:nvPr/>
        </p:nvSpPr>
        <p:spPr>
          <a:xfrm>
            <a:off x="471071" y="3733812"/>
            <a:ext cx="2495925" cy="1242450"/>
          </a:xfrm>
          <a:prstGeom prst="roundRect">
            <a:avLst>
              <a:gd fmla="val 16667" name="adj"/>
            </a:avLst>
          </a:prstGeom>
          <a:solidFill>
            <a:srgbClr val="9999FF"/>
          </a:solidFill>
          <a:ln cap="flat" cmpd="sng" w="12700">
            <a:solidFill>
              <a:srgbClr val="9999FF"/>
            </a:solidFill>
            <a:prstDash val="solid"/>
            <a:miter lim="800000"/>
            <a:headEnd len="sm" w="sm" type="none"/>
            <a:tailEnd len="sm" w="sm" type="none"/>
          </a:ln>
        </p:spPr>
        <p:txBody>
          <a:bodyPr anchorCtr="0" anchor="ctr" bIns="0" lIns="68550" spcFirstLastPara="1" rIns="68550" wrap="square" tIns="34275">
            <a:noAutofit/>
          </a:bodyPr>
          <a:lstStyle/>
          <a:p>
            <a:pPr indent="0" lvl="0" marL="0" marR="0" rtl="0" algn="l">
              <a:lnSpc>
                <a:spcPct val="100000"/>
              </a:lnSpc>
              <a:spcBef>
                <a:spcPts val="0"/>
              </a:spcBef>
              <a:spcAft>
                <a:spcPts val="0"/>
              </a:spcAft>
              <a:buNone/>
            </a:pPr>
            <a:r>
              <a:rPr b="1" i="0" lang="ja-JP" sz="2100" u="none" cap="none" strike="noStrike">
                <a:solidFill>
                  <a:srgbClr val="FFFFFF"/>
                </a:solidFill>
                <a:latin typeface="Arial"/>
                <a:ea typeface="Arial"/>
                <a:cs typeface="Arial"/>
                <a:sym typeface="Arial"/>
              </a:rPr>
              <a:t>重視している点</a:t>
            </a:r>
            <a:endParaRPr b="0" i="0" sz="1800" u="none" cap="none" strike="noStrike">
              <a:solidFill>
                <a:srgbClr val="000000"/>
              </a:solidFill>
              <a:latin typeface="Arial"/>
              <a:ea typeface="Arial"/>
              <a:cs typeface="Arial"/>
              <a:sym typeface="Arial"/>
            </a:endParaRPr>
          </a:p>
        </p:txBody>
      </p:sp>
      <p:sp>
        <p:nvSpPr>
          <p:cNvPr id="361" name="Google Shape;361;p14"/>
          <p:cNvSpPr txBox="1"/>
          <p:nvPr/>
        </p:nvSpPr>
        <p:spPr>
          <a:xfrm>
            <a:off x="295977" y="433380"/>
            <a:ext cx="8684394" cy="472724"/>
          </a:xfrm>
          <a:prstGeom prst="rect">
            <a:avLst/>
          </a:prstGeom>
          <a:noFill/>
          <a:ln>
            <a:noFill/>
          </a:ln>
        </p:spPr>
        <p:txBody>
          <a:bodyPr anchorCtr="0" anchor="b" bIns="0" lIns="0" spcFirstLastPara="1" rIns="0" wrap="square" tIns="0">
            <a:normAutofit fontScale="97500"/>
          </a:bodyPr>
          <a:lstStyle/>
          <a:p>
            <a:pPr indent="0" lvl="0" marL="0" marR="0" rtl="0" algn="ctr">
              <a:lnSpc>
                <a:spcPct val="90000"/>
              </a:lnSpc>
              <a:spcBef>
                <a:spcPts val="0"/>
              </a:spcBef>
              <a:spcAft>
                <a:spcPts val="0"/>
              </a:spcAft>
              <a:buClr>
                <a:srgbClr val="3F3F3F"/>
              </a:buClr>
              <a:buSzPct val="136752"/>
              <a:buFont typeface="Arial"/>
              <a:buNone/>
            </a:pPr>
            <a:r>
              <a:rPr b="1" i="0" lang="ja-JP" sz="2700" u="none" cap="none" strike="noStrike">
                <a:solidFill>
                  <a:srgbClr val="3F3F3F"/>
                </a:solidFill>
                <a:latin typeface="Arial"/>
                <a:ea typeface="Arial"/>
                <a:cs typeface="Arial"/>
                <a:sym typeface="Arial"/>
              </a:rPr>
              <a:t>BtoBモデル：顧客の整理</a:t>
            </a:r>
            <a:r>
              <a:rPr b="1" i="0" lang="ja-JP" sz="1200" u="none" cap="none" strike="noStrike">
                <a:solidFill>
                  <a:srgbClr val="3F3F3F"/>
                </a:solidFill>
                <a:latin typeface="Arial"/>
                <a:ea typeface="Arial"/>
                <a:cs typeface="Arial"/>
                <a:sym typeface="Arial"/>
              </a:rPr>
              <a:t>（企業が企業に対してモノやサービスを提供するビジネスモデル）</a:t>
            </a:r>
            <a:endParaRPr b="1" i="0" sz="1800" u="none" cap="none" strike="noStrike">
              <a:solidFill>
                <a:srgbClr val="3F3F3F"/>
              </a:solidFill>
              <a:latin typeface="Arial"/>
              <a:ea typeface="Arial"/>
              <a:cs typeface="Arial"/>
              <a:sym typeface="Arial"/>
            </a:endParaRPr>
          </a:p>
        </p:txBody>
      </p:sp>
      <p:grpSp>
        <p:nvGrpSpPr>
          <p:cNvPr id="362" name="Google Shape;362;p14"/>
          <p:cNvGrpSpPr/>
          <p:nvPr/>
        </p:nvGrpSpPr>
        <p:grpSpPr>
          <a:xfrm>
            <a:off x="0" y="0"/>
            <a:ext cx="1845707" cy="474345"/>
            <a:chOff x="9677170" y="28771"/>
            <a:chExt cx="2460942" cy="632460"/>
          </a:xfrm>
        </p:grpSpPr>
        <p:sp>
          <p:nvSpPr>
            <p:cNvPr id="363" name="Google Shape;363;p14"/>
            <p:cNvSpPr/>
            <p:nvPr/>
          </p:nvSpPr>
          <p:spPr>
            <a:xfrm>
              <a:off x="9677170" y="28771"/>
              <a:ext cx="2460942" cy="632460"/>
            </a:xfrm>
            <a:prstGeom prst="rect">
              <a:avLst/>
            </a:prstGeom>
            <a:noFill/>
            <a:ln cap="flat" cmpd="sng" w="12700">
              <a:solidFill>
                <a:srgbClr val="BFBFB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50" u="none" cap="none" strike="noStrike">
                <a:solidFill>
                  <a:srgbClr val="7F7F7F"/>
                </a:solidFill>
                <a:latin typeface="Arial"/>
                <a:ea typeface="Arial"/>
                <a:cs typeface="Arial"/>
                <a:sym typeface="Arial"/>
              </a:endParaRPr>
            </a:p>
          </p:txBody>
        </p:sp>
        <p:sp>
          <p:nvSpPr>
            <p:cNvPr id="364" name="Google Shape;364;p14"/>
            <p:cNvSpPr txBox="1"/>
            <p:nvPr/>
          </p:nvSpPr>
          <p:spPr>
            <a:xfrm>
              <a:off x="9762022" y="114168"/>
              <a:ext cx="2322431" cy="49244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ja-JP" sz="1800" u="none" cap="none" strike="noStrike">
                  <a:solidFill>
                    <a:srgbClr val="7F7F7F"/>
                  </a:solidFill>
                  <a:latin typeface="Arial"/>
                  <a:ea typeface="Arial"/>
                  <a:cs typeface="Arial"/>
                  <a:sym typeface="Arial"/>
                </a:rPr>
                <a:t>ワークシート</a:t>
              </a:r>
              <a:endParaRPr/>
            </a:p>
          </p:txBody>
        </p:sp>
      </p:grpSp>
      <p:sp>
        <p:nvSpPr>
          <p:cNvPr id="365" name="Google Shape;365;p14"/>
          <p:cNvSpPr txBox="1"/>
          <p:nvPr>
            <p:ph idx="12" type="sldNum"/>
          </p:nvPr>
        </p:nvSpPr>
        <p:spPr>
          <a:xfrm>
            <a:off x="6699647" y="4920854"/>
            <a:ext cx="2057400" cy="23111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ja-JP"/>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15"/>
          <p:cNvSpPr/>
          <p:nvPr/>
        </p:nvSpPr>
        <p:spPr>
          <a:xfrm>
            <a:off x="486440" y="964267"/>
            <a:ext cx="2495993" cy="1242370"/>
          </a:xfrm>
          <a:prstGeom prst="roundRect">
            <a:avLst>
              <a:gd fmla="val 16667" name="adj"/>
            </a:avLst>
          </a:prstGeom>
          <a:solidFill>
            <a:srgbClr val="9999FF"/>
          </a:solidFill>
          <a:ln cap="flat" cmpd="sng" w="12700">
            <a:solidFill>
              <a:srgbClr val="9999FF"/>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l">
              <a:lnSpc>
                <a:spcPct val="100000"/>
              </a:lnSpc>
              <a:spcBef>
                <a:spcPts val="0"/>
              </a:spcBef>
              <a:spcAft>
                <a:spcPts val="0"/>
              </a:spcAft>
              <a:buNone/>
            </a:pPr>
            <a:r>
              <a:rPr b="1" i="0" lang="ja-JP" sz="2400" u="none" cap="none" strike="noStrike">
                <a:solidFill>
                  <a:srgbClr val="FFFFFF"/>
                </a:solidFill>
                <a:latin typeface="Arial"/>
                <a:ea typeface="Arial"/>
                <a:cs typeface="Arial"/>
                <a:sym typeface="Arial"/>
              </a:rPr>
              <a:t>属性</a:t>
            </a:r>
            <a:endParaRPr b="1" i="0" sz="135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1" i="0" lang="ja-JP" sz="1350" u="none" cap="none" strike="noStrike">
                <a:solidFill>
                  <a:srgbClr val="FFFFFF"/>
                </a:solidFill>
                <a:latin typeface="Arial"/>
                <a:ea typeface="Arial"/>
                <a:cs typeface="Arial"/>
                <a:sym typeface="Arial"/>
              </a:rPr>
              <a:t>※</a:t>
            </a:r>
            <a:r>
              <a:rPr b="0" i="0" lang="ja-JP" sz="1350" u="none" cap="none" strike="noStrike">
                <a:solidFill>
                  <a:srgbClr val="FFFFFF"/>
                </a:solidFill>
                <a:latin typeface="Arial"/>
                <a:ea typeface="Arial"/>
                <a:cs typeface="Arial"/>
                <a:sym typeface="Arial"/>
              </a:rPr>
              <a:t>性別、年代、居住地、所得、職業、家族構成など</a:t>
            </a:r>
            <a:endParaRPr b="1" i="0" sz="1350" u="none" cap="none" strike="noStrike">
              <a:solidFill>
                <a:srgbClr val="FFFFFF"/>
              </a:solidFill>
              <a:latin typeface="Arial"/>
              <a:ea typeface="Arial"/>
              <a:cs typeface="Arial"/>
              <a:sym typeface="Arial"/>
            </a:endParaRPr>
          </a:p>
        </p:txBody>
      </p:sp>
      <p:sp>
        <p:nvSpPr>
          <p:cNvPr id="372" name="Google Shape;372;p15"/>
          <p:cNvSpPr/>
          <p:nvPr/>
        </p:nvSpPr>
        <p:spPr>
          <a:xfrm>
            <a:off x="3096733" y="964266"/>
            <a:ext cx="5544879" cy="1242370"/>
          </a:xfrm>
          <a:prstGeom prst="roundRect">
            <a:avLst>
              <a:gd fmla="val 16667" name="adj"/>
            </a:avLst>
          </a:prstGeom>
          <a:noFill/>
          <a:ln cap="flat" cmpd="sng" w="19050">
            <a:solidFill>
              <a:srgbClr val="9999FF"/>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l">
              <a:lnSpc>
                <a:spcPct val="100000"/>
              </a:lnSpc>
              <a:spcBef>
                <a:spcPts val="0"/>
              </a:spcBef>
              <a:spcAft>
                <a:spcPts val="0"/>
              </a:spcAft>
              <a:buNone/>
            </a:pPr>
            <a:r>
              <a:rPr b="1" i="0" lang="ja-JP" sz="1500" u="none" cap="none" strike="noStrike">
                <a:solidFill>
                  <a:srgbClr val="000000"/>
                </a:solidFill>
                <a:latin typeface="Arial"/>
                <a:ea typeface="Arial"/>
                <a:cs typeface="Arial"/>
                <a:sym typeface="Arial"/>
              </a:rPr>
              <a:t>・40代後半～60代前半　既婚男性</a:t>
            </a:r>
            <a:endParaRPr b="1"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ja-JP" sz="1500" u="none" cap="none" strike="noStrike">
                <a:solidFill>
                  <a:srgbClr val="000000"/>
                </a:solidFill>
                <a:latin typeface="Arial"/>
                <a:ea typeface="Arial"/>
                <a:cs typeface="Arial"/>
                <a:sym typeface="Arial"/>
              </a:rPr>
              <a:t>・地方在住、年収300万～450万</a:t>
            </a:r>
            <a:endParaRPr b="1"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ja-JP" sz="1500" u="none" cap="none" strike="noStrike">
                <a:solidFill>
                  <a:srgbClr val="000000"/>
                </a:solidFill>
                <a:latin typeface="Arial"/>
                <a:ea typeface="Arial"/>
                <a:cs typeface="Arial"/>
                <a:sym typeface="Arial"/>
              </a:rPr>
              <a:t>・子供とは別居で、妻と二人で暮らしている</a:t>
            </a:r>
            <a:endParaRPr b="1"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ja-JP" sz="1500" u="none" cap="none" strike="noStrike">
                <a:solidFill>
                  <a:srgbClr val="000000"/>
                </a:solidFill>
                <a:latin typeface="Arial"/>
                <a:ea typeface="Arial"/>
                <a:cs typeface="Arial"/>
                <a:sym typeface="Arial"/>
              </a:rPr>
              <a:t>・農業歴10年以上</a:t>
            </a:r>
            <a:endParaRPr b="1"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ja-JP" sz="1500" u="none" cap="none" strike="noStrike">
                <a:solidFill>
                  <a:srgbClr val="000000"/>
                </a:solidFill>
                <a:latin typeface="Arial"/>
                <a:ea typeface="Arial"/>
                <a:cs typeface="Arial"/>
                <a:sym typeface="Arial"/>
              </a:rPr>
              <a:t>・地方暮らし</a:t>
            </a:r>
            <a:endParaRPr b="1" i="0" sz="1500" u="none" cap="none" strike="noStrike">
              <a:solidFill>
                <a:srgbClr val="000000"/>
              </a:solidFill>
              <a:latin typeface="Arial"/>
              <a:ea typeface="Arial"/>
              <a:cs typeface="Arial"/>
              <a:sym typeface="Arial"/>
            </a:endParaRPr>
          </a:p>
        </p:txBody>
      </p:sp>
      <p:sp>
        <p:nvSpPr>
          <p:cNvPr id="373" name="Google Shape;373;p15"/>
          <p:cNvSpPr/>
          <p:nvPr/>
        </p:nvSpPr>
        <p:spPr>
          <a:xfrm>
            <a:off x="486440" y="2314602"/>
            <a:ext cx="2495993" cy="1242370"/>
          </a:xfrm>
          <a:prstGeom prst="roundRect">
            <a:avLst>
              <a:gd fmla="val 16667" name="adj"/>
            </a:avLst>
          </a:prstGeom>
          <a:solidFill>
            <a:srgbClr val="9999FF"/>
          </a:solidFill>
          <a:ln cap="flat" cmpd="sng" w="12700">
            <a:solidFill>
              <a:srgbClr val="9999FF"/>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l">
              <a:lnSpc>
                <a:spcPct val="100000"/>
              </a:lnSpc>
              <a:spcBef>
                <a:spcPts val="0"/>
              </a:spcBef>
              <a:spcAft>
                <a:spcPts val="0"/>
              </a:spcAft>
              <a:buNone/>
            </a:pPr>
            <a:r>
              <a:rPr b="1" i="0" lang="ja-JP" sz="2400" u="none" cap="none" strike="noStrike">
                <a:solidFill>
                  <a:srgbClr val="FFFFFF"/>
                </a:solidFill>
                <a:latin typeface="Arial"/>
                <a:ea typeface="Arial"/>
                <a:cs typeface="Arial"/>
                <a:sym typeface="Arial"/>
              </a:rPr>
              <a:t>性格/価値観</a:t>
            </a:r>
            <a:endParaRPr b="1" i="0" sz="2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i="0" lang="ja-JP" sz="1350" u="none" cap="none" strike="noStrike">
                <a:solidFill>
                  <a:srgbClr val="FFFFFF"/>
                </a:solidFill>
                <a:latin typeface="Arial"/>
                <a:ea typeface="Arial"/>
                <a:cs typeface="Arial"/>
                <a:sym typeface="Arial"/>
              </a:rPr>
              <a:t>※心理・理念・趣味嗜好など</a:t>
            </a:r>
            <a:endParaRPr b="0" i="0" sz="1500" u="none" cap="none" strike="noStrike">
              <a:solidFill>
                <a:srgbClr val="FFFFFF"/>
              </a:solidFill>
              <a:latin typeface="Arial"/>
              <a:ea typeface="Arial"/>
              <a:cs typeface="Arial"/>
              <a:sym typeface="Arial"/>
            </a:endParaRPr>
          </a:p>
        </p:txBody>
      </p:sp>
      <p:sp>
        <p:nvSpPr>
          <p:cNvPr id="374" name="Google Shape;374;p15"/>
          <p:cNvSpPr/>
          <p:nvPr/>
        </p:nvSpPr>
        <p:spPr>
          <a:xfrm>
            <a:off x="3096733" y="2314601"/>
            <a:ext cx="5544879" cy="1242370"/>
          </a:xfrm>
          <a:prstGeom prst="roundRect">
            <a:avLst>
              <a:gd fmla="val 16667" name="adj"/>
            </a:avLst>
          </a:prstGeom>
          <a:noFill/>
          <a:ln cap="flat" cmpd="sng" w="19050">
            <a:solidFill>
              <a:srgbClr val="9999FF"/>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l">
              <a:lnSpc>
                <a:spcPct val="100000"/>
              </a:lnSpc>
              <a:spcBef>
                <a:spcPts val="0"/>
              </a:spcBef>
              <a:spcAft>
                <a:spcPts val="0"/>
              </a:spcAft>
              <a:buNone/>
            </a:pPr>
            <a:r>
              <a:rPr b="1" i="0" lang="ja-JP" sz="1800" u="none" cap="none" strike="noStrike">
                <a:solidFill>
                  <a:srgbClr val="000000"/>
                </a:solidFill>
                <a:latin typeface="Arial"/>
                <a:ea typeface="Arial"/>
                <a:cs typeface="Arial"/>
                <a:sym typeface="Arial"/>
              </a:rPr>
              <a:t>・最新の技術には前向きな姿勢</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ja-JP" sz="1800" u="none" cap="none" strike="noStrike">
                <a:solidFill>
                  <a:srgbClr val="000000"/>
                </a:solidFill>
                <a:latin typeface="Arial"/>
                <a:ea typeface="Arial"/>
                <a:cs typeface="Arial"/>
                <a:sym typeface="Arial"/>
              </a:rPr>
              <a:t>・趣味は、山登り</a:t>
            </a:r>
            <a:endParaRPr/>
          </a:p>
        </p:txBody>
      </p:sp>
      <p:sp>
        <p:nvSpPr>
          <p:cNvPr id="375" name="Google Shape;375;p15"/>
          <p:cNvSpPr/>
          <p:nvPr/>
        </p:nvSpPr>
        <p:spPr>
          <a:xfrm>
            <a:off x="486440" y="3664937"/>
            <a:ext cx="2495993" cy="1242370"/>
          </a:xfrm>
          <a:prstGeom prst="roundRect">
            <a:avLst>
              <a:gd fmla="val 16667" name="adj"/>
            </a:avLst>
          </a:prstGeom>
          <a:solidFill>
            <a:srgbClr val="9999FF"/>
          </a:solidFill>
          <a:ln cap="flat" cmpd="sng" w="12700">
            <a:solidFill>
              <a:srgbClr val="9999FF"/>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l">
              <a:lnSpc>
                <a:spcPct val="100000"/>
              </a:lnSpc>
              <a:spcBef>
                <a:spcPts val="0"/>
              </a:spcBef>
              <a:spcAft>
                <a:spcPts val="0"/>
              </a:spcAft>
              <a:buNone/>
            </a:pPr>
            <a:r>
              <a:rPr b="1" i="0" lang="ja-JP" sz="2400" u="none" cap="none" strike="noStrike">
                <a:solidFill>
                  <a:srgbClr val="FFFFFF"/>
                </a:solidFill>
                <a:latin typeface="Arial"/>
                <a:ea typeface="Arial"/>
                <a:cs typeface="Arial"/>
                <a:sym typeface="Arial"/>
              </a:rPr>
              <a:t>ライフスタイル</a:t>
            </a:r>
            <a:endParaRPr b="1" i="0" sz="2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i="0" lang="ja-JP" sz="1350" u="none" cap="none" strike="noStrike">
                <a:solidFill>
                  <a:srgbClr val="FFFFFF"/>
                </a:solidFill>
                <a:latin typeface="Arial"/>
                <a:ea typeface="Arial"/>
                <a:cs typeface="Arial"/>
                <a:sym typeface="Arial"/>
              </a:rPr>
              <a:t>※行動・生活パターンなど</a:t>
            </a:r>
            <a:endParaRPr b="0" i="0" sz="1500" u="none" cap="none" strike="noStrike">
              <a:solidFill>
                <a:srgbClr val="FFFFFF"/>
              </a:solidFill>
              <a:latin typeface="Arial"/>
              <a:ea typeface="Arial"/>
              <a:cs typeface="Arial"/>
              <a:sym typeface="Arial"/>
            </a:endParaRPr>
          </a:p>
        </p:txBody>
      </p:sp>
      <p:sp>
        <p:nvSpPr>
          <p:cNvPr id="376" name="Google Shape;376;p15"/>
          <p:cNvSpPr/>
          <p:nvPr/>
        </p:nvSpPr>
        <p:spPr>
          <a:xfrm>
            <a:off x="3096733" y="3664936"/>
            <a:ext cx="5544879" cy="1242370"/>
          </a:xfrm>
          <a:prstGeom prst="roundRect">
            <a:avLst>
              <a:gd fmla="val 16667" name="adj"/>
            </a:avLst>
          </a:prstGeom>
          <a:noFill/>
          <a:ln cap="flat" cmpd="sng" w="19050">
            <a:solidFill>
              <a:srgbClr val="9999FF"/>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l">
              <a:lnSpc>
                <a:spcPct val="100000"/>
              </a:lnSpc>
              <a:spcBef>
                <a:spcPts val="0"/>
              </a:spcBef>
              <a:spcAft>
                <a:spcPts val="0"/>
              </a:spcAft>
              <a:buNone/>
            </a:pPr>
            <a:r>
              <a:rPr b="1" i="0" lang="ja-JP" sz="1800" u="none" cap="none" strike="noStrike">
                <a:solidFill>
                  <a:srgbClr val="000000"/>
                </a:solidFill>
                <a:latin typeface="Arial"/>
                <a:ea typeface="Arial"/>
                <a:cs typeface="Arial"/>
                <a:sym typeface="Arial"/>
              </a:rPr>
              <a:t>・自分で採れた野菜は、毎日食べている</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ja-JP" sz="1800" u="none" cap="none" strike="noStrike">
                <a:solidFill>
                  <a:srgbClr val="000000"/>
                </a:solidFill>
                <a:latin typeface="Arial"/>
                <a:ea typeface="Arial"/>
                <a:cs typeface="Arial"/>
                <a:sym typeface="Arial"/>
              </a:rPr>
              <a:t>・早朝から夕方まで忙しい</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ja-JP" sz="1800" u="none" cap="none" strike="noStrike">
                <a:solidFill>
                  <a:srgbClr val="000000"/>
                </a:solidFill>
                <a:latin typeface="Arial"/>
                <a:ea typeface="Arial"/>
                <a:cs typeface="Arial"/>
                <a:sym typeface="Arial"/>
              </a:rPr>
              <a:t>・仕事が早く終わると友人と交流することが多い</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ja-JP" sz="1800" u="none" cap="none" strike="noStrike">
                <a:solidFill>
                  <a:srgbClr val="000000"/>
                </a:solidFill>
                <a:latin typeface="Arial"/>
                <a:ea typeface="Arial"/>
                <a:cs typeface="Arial"/>
                <a:sym typeface="Arial"/>
              </a:rPr>
              <a:t>・一年に休みの日はほとんどない</a:t>
            </a:r>
            <a:endParaRPr/>
          </a:p>
        </p:txBody>
      </p:sp>
      <p:sp>
        <p:nvSpPr>
          <p:cNvPr id="377" name="Google Shape;377;p15"/>
          <p:cNvSpPr txBox="1"/>
          <p:nvPr/>
        </p:nvSpPr>
        <p:spPr>
          <a:xfrm>
            <a:off x="486440" y="462946"/>
            <a:ext cx="8576321" cy="472724"/>
          </a:xfrm>
          <a:prstGeom prst="rect">
            <a:avLst/>
          </a:prstGeom>
          <a:noFill/>
          <a:ln>
            <a:noFill/>
          </a:ln>
        </p:spPr>
        <p:txBody>
          <a:bodyPr anchorCtr="0" anchor="b" bIns="0" lIns="0" spcFirstLastPara="1" rIns="0" wrap="square" tIns="0">
            <a:normAutofit fontScale="90000"/>
          </a:bodyPr>
          <a:lstStyle/>
          <a:p>
            <a:pPr indent="0" lvl="0" marL="0" marR="0" rtl="0" algn="ctr">
              <a:lnSpc>
                <a:spcPct val="90000"/>
              </a:lnSpc>
              <a:spcBef>
                <a:spcPts val="0"/>
              </a:spcBef>
              <a:spcAft>
                <a:spcPts val="0"/>
              </a:spcAft>
              <a:buClr>
                <a:srgbClr val="3F3F3F"/>
              </a:buClr>
              <a:buSzPct val="100000"/>
              <a:buFont typeface="Arial"/>
              <a:buNone/>
            </a:pPr>
            <a:r>
              <a:rPr b="1" i="0" lang="ja-JP" sz="2700" u="none" cap="none" strike="noStrike">
                <a:solidFill>
                  <a:srgbClr val="3F3F3F"/>
                </a:solidFill>
                <a:latin typeface="Arial"/>
                <a:ea typeface="Arial"/>
                <a:cs typeface="Arial"/>
                <a:sym typeface="Arial"/>
              </a:rPr>
              <a:t>BtoCモデル：顧客の整理</a:t>
            </a:r>
            <a:r>
              <a:rPr b="1" i="0" lang="ja-JP" sz="1350" u="none" cap="none" strike="noStrike">
                <a:solidFill>
                  <a:srgbClr val="3F3F3F"/>
                </a:solidFill>
                <a:latin typeface="Arial"/>
                <a:ea typeface="Arial"/>
                <a:cs typeface="Arial"/>
                <a:sym typeface="Arial"/>
              </a:rPr>
              <a:t>（企業がモノやサービスを直接一般消費者に提供するビジネスモデル）</a:t>
            </a:r>
            <a:endParaRPr b="1" i="0" sz="2700" u="none" cap="none" strike="noStrike">
              <a:solidFill>
                <a:srgbClr val="3F3F3F"/>
              </a:solidFill>
              <a:latin typeface="Arial"/>
              <a:ea typeface="Arial"/>
              <a:cs typeface="Arial"/>
              <a:sym typeface="Arial"/>
            </a:endParaRPr>
          </a:p>
        </p:txBody>
      </p:sp>
      <p:grpSp>
        <p:nvGrpSpPr>
          <p:cNvPr id="378" name="Google Shape;378;p15"/>
          <p:cNvGrpSpPr/>
          <p:nvPr/>
        </p:nvGrpSpPr>
        <p:grpSpPr>
          <a:xfrm>
            <a:off x="0" y="0"/>
            <a:ext cx="1845707" cy="474345"/>
            <a:chOff x="9677170" y="28771"/>
            <a:chExt cx="2460942" cy="632460"/>
          </a:xfrm>
        </p:grpSpPr>
        <p:sp>
          <p:nvSpPr>
            <p:cNvPr id="379" name="Google Shape;379;p15"/>
            <p:cNvSpPr/>
            <p:nvPr/>
          </p:nvSpPr>
          <p:spPr>
            <a:xfrm>
              <a:off x="9677170" y="28771"/>
              <a:ext cx="2460942" cy="632460"/>
            </a:xfrm>
            <a:prstGeom prst="rect">
              <a:avLst/>
            </a:prstGeom>
            <a:noFill/>
            <a:ln cap="flat" cmpd="sng" w="12700">
              <a:solidFill>
                <a:srgbClr val="BFBFB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50" u="none" cap="none" strike="noStrike">
                <a:solidFill>
                  <a:srgbClr val="7F7F7F"/>
                </a:solidFill>
                <a:latin typeface="Arial"/>
                <a:ea typeface="Arial"/>
                <a:cs typeface="Arial"/>
                <a:sym typeface="Arial"/>
              </a:endParaRPr>
            </a:p>
          </p:txBody>
        </p:sp>
        <p:sp>
          <p:nvSpPr>
            <p:cNvPr id="380" name="Google Shape;380;p15"/>
            <p:cNvSpPr txBox="1"/>
            <p:nvPr/>
          </p:nvSpPr>
          <p:spPr>
            <a:xfrm>
              <a:off x="9993163" y="153590"/>
              <a:ext cx="1828956" cy="49244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ja-JP" sz="1800" u="none" cap="none" strike="noStrike">
                  <a:solidFill>
                    <a:srgbClr val="7F7F7F"/>
                  </a:solidFill>
                  <a:latin typeface="Arial"/>
                  <a:ea typeface="Arial"/>
                  <a:cs typeface="Arial"/>
                  <a:sym typeface="Arial"/>
                </a:rPr>
                <a:t>記入例</a:t>
              </a:r>
              <a:endParaRPr/>
            </a:p>
          </p:txBody>
        </p:sp>
      </p:grpSp>
      <p:sp>
        <p:nvSpPr>
          <p:cNvPr id="381" name="Google Shape;381;p15"/>
          <p:cNvSpPr txBox="1"/>
          <p:nvPr>
            <p:ph idx="12" type="sldNum"/>
          </p:nvPr>
        </p:nvSpPr>
        <p:spPr>
          <a:xfrm>
            <a:off x="6699647" y="4920854"/>
            <a:ext cx="2057400" cy="23111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ja-JP"/>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16"/>
          <p:cNvSpPr/>
          <p:nvPr/>
        </p:nvSpPr>
        <p:spPr>
          <a:xfrm>
            <a:off x="500878" y="1106847"/>
            <a:ext cx="2495993" cy="1242370"/>
          </a:xfrm>
          <a:prstGeom prst="roundRect">
            <a:avLst>
              <a:gd fmla="val 16667" name="adj"/>
            </a:avLst>
          </a:prstGeom>
          <a:solidFill>
            <a:srgbClr val="9999FF"/>
          </a:solidFill>
          <a:ln cap="flat" cmpd="sng" w="12700">
            <a:solidFill>
              <a:srgbClr val="9999FF"/>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l">
              <a:lnSpc>
                <a:spcPct val="100000"/>
              </a:lnSpc>
              <a:spcBef>
                <a:spcPts val="0"/>
              </a:spcBef>
              <a:spcAft>
                <a:spcPts val="0"/>
              </a:spcAft>
              <a:buNone/>
            </a:pPr>
            <a:r>
              <a:rPr b="1" i="0" lang="ja-JP" sz="2100" u="none" cap="none" strike="noStrike">
                <a:solidFill>
                  <a:srgbClr val="FFFFFF"/>
                </a:solidFill>
                <a:latin typeface="Arial"/>
                <a:ea typeface="Arial"/>
                <a:cs typeface="Arial"/>
                <a:sym typeface="Arial"/>
              </a:rPr>
              <a:t>業界・企業規模・</a:t>
            </a:r>
            <a:endParaRPr/>
          </a:p>
          <a:p>
            <a:pPr indent="0" lvl="0" marL="0" marR="0" rtl="0" algn="l">
              <a:lnSpc>
                <a:spcPct val="100000"/>
              </a:lnSpc>
              <a:spcBef>
                <a:spcPts val="0"/>
              </a:spcBef>
              <a:spcAft>
                <a:spcPts val="0"/>
              </a:spcAft>
              <a:buNone/>
            </a:pPr>
            <a:r>
              <a:rPr b="1" i="0" lang="ja-JP" sz="2100" u="none" cap="none" strike="noStrike">
                <a:solidFill>
                  <a:srgbClr val="FFFFFF"/>
                </a:solidFill>
                <a:latin typeface="Arial"/>
                <a:ea typeface="Arial"/>
                <a:cs typeface="Arial"/>
                <a:sym typeface="Arial"/>
              </a:rPr>
              <a:t>場所・どの部門</a:t>
            </a:r>
            <a:endParaRPr/>
          </a:p>
        </p:txBody>
      </p:sp>
      <p:sp>
        <p:nvSpPr>
          <p:cNvPr id="388" name="Google Shape;388;p16"/>
          <p:cNvSpPr/>
          <p:nvPr/>
        </p:nvSpPr>
        <p:spPr>
          <a:xfrm>
            <a:off x="3111170" y="1106847"/>
            <a:ext cx="5544879" cy="1242370"/>
          </a:xfrm>
          <a:prstGeom prst="roundRect">
            <a:avLst>
              <a:gd fmla="val 16667" name="adj"/>
            </a:avLst>
          </a:prstGeom>
          <a:noFill/>
          <a:ln cap="flat" cmpd="sng" w="19050">
            <a:solidFill>
              <a:srgbClr val="9999FF"/>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l">
              <a:lnSpc>
                <a:spcPct val="100000"/>
              </a:lnSpc>
              <a:spcBef>
                <a:spcPts val="0"/>
              </a:spcBef>
              <a:spcAft>
                <a:spcPts val="0"/>
              </a:spcAft>
              <a:buNone/>
            </a:pPr>
            <a:r>
              <a:rPr b="1" i="0" lang="ja-JP" sz="1800" u="none" cap="none" strike="noStrike">
                <a:solidFill>
                  <a:srgbClr val="000000"/>
                </a:solidFill>
                <a:latin typeface="Arial"/>
                <a:ea typeface="Arial"/>
                <a:cs typeface="Arial"/>
                <a:sym typeface="Arial"/>
              </a:rPr>
              <a:t>・地方の従業員20人以上の大型農社</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ja-JP" sz="1800" u="none" cap="none" strike="noStrike">
                <a:solidFill>
                  <a:srgbClr val="000000"/>
                </a:solidFill>
                <a:latin typeface="Arial"/>
                <a:ea typeface="Arial"/>
                <a:cs typeface="Arial"/>
                <a:sym typeface="Arial"/>
              </a:rPr>
              <a:t>・農作物の生産から発送までを運営</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ja-JP" sz="1800" u="none" cap="none" strike="noStrike">
                <a:solidFill>
                  <a:srgbClr val="000000"/>
                </a:solidFill>
                <a:latin typeface="Arial"/>
                <a:ea typeface="Arial"/>
                <a:cs typeface="Arial"/>
                <a:sym typeface="Arial"/>
              </a:rPr>
              <a:t>・発送範囲は近隣の県まで</a:t>
            </a:r>
            <a:endParaRPr b="1" i="0" sz="1800" u="none" cap="none" strike="noStrike">
              <a:solidFill>
                <a:srgbClr val="000000"/>
              </a:solidFill>
              <a:latin typeface="Arial"/>
              <a:ea typeface="Arial"/>
              <a:cs typeface="Arial"/>
              <a:sym typeface="Arial"/>
            </a:endParaRPr>
          </a:p>
        </p:txBody>
      </p:sp>
      <p:sp>
        <p:nvSpPr>
          <p:cNvPr id="389" name="Google Shape;389;p16"/>
          <p:cNvSpPr/>
          <p:nvPr/>
        </p:nvSpPr>
        <p:spPr>
          <a:xfrm>
            <a:off x="500878" y="2457182"/>
            <a:ext cx="2495993" cy="1242370"/>
          </a:xfrm>
          <a:prstGeom prst="roundRect">
            <a:avLst>
              <a:gd fmla="val 16667" name="adj"/>
            </a:avLst>
          </a:prstGeom>
          <a:solidFill>
            <a:srgbClr val="9999FF"/>
          </a:solidFill>
          <a:ln cap="flat" cmpd="sng" w="12700">
            <a:solidFill>
              <a:srgbClr val="9999FF"/>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l">
              <a:lnSpc>
                <a:spcPct val="100000"/>
              </a:lnSpc>
              <a:spcBef>
                <a:spcPts val="0"/>
              </a:spcBef>
              <a:spcAft>
                <a:spcPts val="0"/>
              </a:spcAft>
              <a:buNone/>
            </a:pPr>
            <a:r>
              <a:rPr b="1" i="0" lang="ja-JP" sz="2100" u="none" cap="none" strike="noStrike">
                <a:solidFill>
                  <a:srgbClr val="FFFFFF"/>
                </a:solidFill>
                <a:latin typeface="Arial"/>
                <a:ea typeface="Arial"/>
                <a:cs typeface="Arial"/>
                <a:sym typeface="Arial"/>
              </a:rPr>
              <a:t>企業特性</a:t>
            </a:r>
            <a:endParaRPr b="0" i="0" sz="2100" u="none" cap="none" strike="noStrike">
              <a:solidFill>
                <a:srgbClr val="FFFFFF"/>
              </a:solidFill>
              <a:latin typeface="Arial"/>
              <a:ea typeface="Arial"/>
              <a:cs typeface="Arial"/>
              <a:sym typeface="Arial"/>
            </a:endParaRPr>
          </a:p>
        </p:txBody>
      </p:sp>
      <p:sp>
        <p:nvSpPr>
          <p:cNvPr id="390" name="Google Shape;390;p16"/>
          <p:cNvSpPr/>
          <p:nvPr/>
        </p:nvSpPr>
        <p:spPr>
          <a:xfrm>
            <a:off x="3111170" y="2457181"/>
            <a:ext cx="5544879" cy="1242370"/>
          </a:xfrm>
          <a:prstGeom prst="roundRect">
            <a:avLst>
              <a:gd fmla="val 16667" name="adj"/>
            </a:avLst>
          </a:prstGeom>
          <a:noFill/>
          <a:ln cap="flat" cmpd="sng" w="19050">
            <a:solidFill>
              <a:srgbClr val="9999FF"/>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l">
              <a:lnSpc>
                <a:spcPct val="100000"/>
              </a:lnSpc>
              <a:spcBef>
                <a:spcPts val="0"/>
              </a:spcBef>
              <a:spcAft>
                <a:spcPts val="0"/>
              </a:spcAft>
              <a:buNone/>
            </a:pPr>
            <a:r>
              <a:rPr b="1" i="0" lang="ja-JP" sz="1800" u="none" cap="none" strike="noStrike">
                <a:solidFill>
                  <a:srgbClr val="000000"/>
                </a:solidFill>
                <a:latin typeface="Arial"/>
                <a:ea typeface="Arial"/>
                <a:cs typeface="Arial"/>
                <a:sym typeface="Arial"/>
              </a:rPr>
              <a:t>・テクノロジーに強くない</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ja-JP" sz="1800" u="none" cap="none" strike="noStrike">
                <a:solidFill>
                  <a:srgbClr val="000000"/>
                </a:solidFill>
                <a:latin typeface="Arial"/>
                <a:ea typeface="Arial"/>
                <a:cs typeface="Arial"/>
                <a:sym typeface="Arial"/>
              </a:rPr>
              <a:t>・製品管理・予約管理などを手作業で行っている</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ja-JP" sz="1800" u="none" cap="none" strike="noStrike">
                <a:solidFill>
                  <a:srgbClr val="000000"/>
                </a:solidFill>
                <a:latin typeface="Arial"/>
                <a:ea typeface="Arial"/>
                <a:cs typeface="Arial"/>
                <a:sym typeface="Arial"/>
              </a:rPr>
              <a:t>・平均年齢は、50代前半</a:t>
            </a:r>
            <a:endParaRPr b="1" i="0" sz="1800" u="none" cap="none" strike="noStrike">
              <a:solidFill>
                <a:srgbClr val="000000"/>
              </a:solidFill>
              <a:latin typeface="Arial"/>
              <a:ea typeface="Arial"/>
              <a:cs typeface="Arial"/>
              <a:sym typeface="Arial"/>
            </a:endParaRPr>
          </a:p>
        </p:txBody>
      </p:sp>
      <p:sp>
        <p:nvSpPr>
          <p:cNvPr id="391" name="Google Shape;391;p16"/>
          <p:cNvSpPr/>
          <p:nvPr/>
        </p:nvSpPr>
        <p:spPr>
          <a:xfrm>
            <a:off x="500878" y="3807517"/>
            <a:ext cx="2495993" cy="1242370"/>
          </a:xfrm>
          <a:prstGeom prst="roundRect">
            <a:avLst>
              <a:gd fmla="val 16667" name="adj"/>
            </a:avLst>
          </a:prstGeom>
          <a:solidFill>
            <a:srgbClr val="9999FF"/>
          </a:solidFill>
          <a:ln cap="flat" cmpd="sng" w="12700">
            <a:solidFill>
              <a:srgbClr val="9999FF"/>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l">
              <a:lnSpc>
                <a:spcPct val="100000"/>
              </a:lnSpc>
              <a:spcBef>
                <a:spcPts val="0"/>
              </a:spcBef>
              <a:spcAft>
                <a:spcPts val="0"/>
              </a:spcAft>
              <a:buNone/>
            </a:pPr>
            <a:r>
              <a:rPr b="1" i="0" lang="ja-JP" sz="2100" u="none" cap="none" strike="noStrike">
                <a:solidFill>
                  <a:srgbClr val="FFFFFF"/>
                </a:solidFill>
                <a:latin typeface="Arial"/>
                <a:ea typeface="Arial"/>
                <a:cs typeface="Arial"/>
                <a:sym typeface="Arial"/>
              </a:rPr>
              <a:t>重視している点</a:t>
            </a:r>
            <a:endParaRPr b="1" i="0" sz="1500" u="none" cap="none" strike="noStrike">
              <a:solidFill>
                <a:srgbClr val="FFFFFF"/>
              </a:solidFill>
              <a:latin typeface="Arial"/>
              <a:ea typeface="Arial"/>
              <a:cs typeface="Arial"/>
              <a:sym typeface="Arial"/>
            </a:endParaRPr>
          </a:p>
        </p:txBody>
      </p:sp>
      <p:sp>
        <p:nvSpPr>
          <p:cNvPr id="392" name="Google Shape;392;p16"/>
          <p:cNvSpPr/>
          <p:nvPr/>
        </p:nvSpPr>
        <p:spPr>
          <a:xfrm>
            <a:off x="3111170" y="3807516"/>
            <a:ext cx="5544879" cy="1242370"/>
          </a:xfrm>
          <a:prstGeom prst="roundRect">
            <a:avLst>
              <a:gd fmla="val 16667" name="adj"/>
            </a:avLst>
          </a:prstGeom>
          <a:noFill/>
          <a:ln cap="flat" cmpd="sng" w="19050">
            <a:solidFill>
              <a:srgbClr val="9999FF"/>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l">
              <a:lnSpc>
                <a:spcPct val="100000"/>
              </a:lnSpc>
              <a:spcBef>
                <a:spcPts val="0"/>
              </a:spcBef>
              <a:spcAft>
                <a:spcPts val="0"/>
              </a:spcAft>
              <a:buNone/>
            </a:pPr>
            <a:r>
              <a:rPr b="0" i="0" lang="ja-JP" sz="1350" u="none" cap="none" strike="noStrike">
                <a:solidFill>
                  <a:srgbClr val="000000"/>
                </a:solidFill>
                <a:latin typeface="Arial"/>
                <a:ea typeface="Arial"/>
                <a:cs typeface="Arial"/>
                <a:sym typeface="Arial"/>
              </a:rPr>
              <a:t>・</a:t>
            </a:r>
            <a:r>
              <a:rPr b="1" i="0" lang="ja-JP" sz="1800" u="none" cap="none" strike="noStrike">
                <a:solidFill>
                  <a:srgbClr val="000000"/>
                </a:solidFill>
                <a:latin typeface="Arial"/>
                <a:ea typeface="Arial"/>
                <a:cs typeface="Arial"/>
                <a:sym typeface="Arial"/>
              </a:rPr>
              <a:t>業務を効率化したいと考えている</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ja-JP" sz="1800" u="none" cap="none" strike="noStrike">
                <a:solidFill>
                  <a:srgbClr val="000000"/>
                </a:solidFill>
                <a:latin typeface="Arial"/>
                <a:ea typeface="Arial"/>
                <a:cs typeface="Arial"/>
                <a:sym typeface="Arial"/>
              </a:rPr>
              <a:t>・集客を上げたいがこれ以上の人件費を確保することはできない</a:t>
            </a:r>
            <a:endParaRPr b="1" i="0" sz="1800" u="none" cap="none" strike="noStrike">
              <a:solidFill>
                <a:srgbClr val="000000"/>
              </a:solidFill>
              <a:latin typeface="Arial"/>
              <a:ea typeface="Arial"/>
              <a:cs typeface="Arial"/>
              <a:sym typeface="Arial"/>
            </a:endParaRPr>
          </a:p>
        </p:txBody>
      </p:sp>
      <p:sp>
        <p:nvSpPr>
          <p:cNvPr id="393" name="Google Shape;393;p16"/>
          <p:cNvSpPr txBox="1"/>
          <p:nvPr/>
        </p:nvSpPr>
        <p:spPr>
          <a:xfrm>
            <a:off x="324853" y="554233"/>
            <a:ext cx="8684394" cy="472724"/>
          </a:xfrm>
          <a:prstGeom prst="rect">
            <a:avLst/>
          </a:prstGeom>
          <a:noFill/>
          <a:ln>
            <a:noFill/>
          </a:ln>
        </p:spPr>
        <p:txBody>
          <a:bodyPr anchorCtr="0" anchor="b" bIns="0" lIns="0" spcFirstLastPara="1" rIns="0" wrap="square" tIns="0">
            <a:normAutofit fontScale="97500"/>
          </a:bodyPr>
          <a:lstStyle/>
          <a:p>
            <a:pPr indent="0" lvl="0" marL="0" marR="0" rtl="0" algn="ctr">
              <a:lnSpc>
                <a:spcPct val="90000"/>
              </a:lnSpc>
              <a:spcBef>
                <a:spcPts val="0"/>
              </a:spcBef>
              <a:spcAft>
                <a:spcPts val="0"/>
              </a:spcAft>
              <a:buClr>
                <a:srgbClr val="3F3F3F"/>
              </a:buClr>
              <a:buSzPct val="136752"/>
              <a:buFont typeface="Arial"/>
              <a:buNone/>
            </a:pPr>
            <a:r>
              <a:rPr b="1" i="0" lang="ja-JP" sz="2700" u="none" cap="none" strike="noStrike">
                <a:solidFill>
                  <a:srgbClr val="3F3F3F"/>
                </a:solidFill>
                <a:latin typeface="Arial"/>
                <a:ea typeface="Arial"/>
                <a:cs typeface="Arial"/>
                <a:sym typeface="Arial"/>
              </a:rPr>
              <a:t>BtoBモデル：顧客の整理</a:t>
            </a:r>
            <a:r>
              <a:rPr b="1" i="0" lang="ja-JP" sz="1200" u="none" cap="none" strike="noStrike">
                <a:solidFill>
                  <a:srgbClr val="3F3F3F"/>
                </a:solidFill>
                <a:latin typeface="Arial"/>
                <a:ea typeface="Arial"/>
                <a:cs typeface="Arial"/>
                <a:sym typeface="Arial"/>
              </a:rPr>
              <a:t>（企業が企業に対してモノやサービスを提供するビジネスモデル）</a:t>
            </a:r>
            <a:endParaRPr b="1" i="0" sz="1800" u="none" cap="none" strike="noStrike">
              <a:solidFill>
                <a:srgbClr val="3F3F3F"/>
              </a:solidFill>
              <a:latin typeface="Arial"/>
              <a:ea typeface="Arial"/>
              <a:cs typeface="Arial"/>
              <a:sym typeface="Arial"/>
            </a:endParaRPr>
          </a:p>
        </p:txBody>
      </p:sp>
      <p:grpSp>
        <p:nvGrpSpPr>
          <p:cNvPr id="394" name="Google Shape;394;p16"/>
          <p:cNvGrpSpPr/>
          <p:nvPr/>
        </p:nvGrpSpPr>
        <p:grpSpPr>
          <a:xfrm>
            <a:off x="0" y="0"/>
            <a:ext cx="1845707" cy="474345"/>
            <a:chOff x="9677170" y="28771"/>
            <a:chExt cx="2460942" cy="632460"/>
          </a:xfrm>
        </p:grpSpPr>
        <p:sp>
          <p:nvSpPr>
            <p:cNvPr id="395" name="Google Shape;395;p16"/>
            <p:cNvSpPr/>
            <p:nvPr/>
          </p:nvSpPr>
          <p:spPr>
            <a:xfrm>
              <a:off x="9677170" y="28771"/>
              <a:ext cx="2460942" cy="632460"/>
            </a:xfrm>
            <a:prstGeom prst="rect">
              <a:avLst/>
            </a:prstGeom>
            <a:noFill/>
            <a:ln cap="flat" cmpd="sng" w="12700">
              <a:solidFill>
                <a:srgbClr val="BFBFB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50" u="none" cap="none" strike="noStrike">
                <a:solidFill>
                  <a:srgbClr val="7F7F7F"/>
                </a:solidFill>
                <a:latin typeface="Arial"/>
                <a:ea typeface="Arial"/>
                <a:cs typeface="Arial"/>
                <a:sym typeface="Arial"/>
              </a:endParaRPr>
            </a:p>
          </p:txBody>
        </p:sp>
        <p:sp>
          <p:nvSpPr>
            <p:cNvPr id="396" name="Google Shape;396;p16"/>
            <p:cNvSpPr txBox="1"/>
            <p:nvPr/>
          </p:nvSpPr>
          <p:spPr>
            <a:xfrm>
              <a:off x="9993163" y="153590"/>
              <a:ext cx="1828956" cy="49244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ja-JP" sz="1800" u="none" cap="none" strike="noStrike">
                  <a:solidFill>
                    <a:srgbClr val="7F7F7F"/>
                  </a:solidFill>
                  <a:latin typeface="Arial"/>
                  <a:ea typeface="Arial"/>
                  <a:cs typeface="Arial"/>
                  <a:sym typeface="Arial"/>
                </a:rPr>
                <a:t>記入例</a:t>
              </a:r>
              <a:endParaRPr/>
            </a:p>
          </p:txBody>
        </p:sp>
      </p:grpSp>
      <p:sp>
        <p:nvSpPr>
          <p:cNvPr id="397" name="Google Shape;397;p16"/>
          <p:cNvSpPr txBox="1"/>
          <p:nvPr>
            <p:ph idx="12" type="sldNum"/>
          </p:nvPr>
        </p:nvSpPr>
        <p:spPr>
          <a:xfrm>
            <a:off x="6699647" y="4920854"/>
            <a:ext cx="2057400" cy="23111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ja-JP"/>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17"/>
          <p:cNvSpPr txBox="1"/>
          <p:nvPr>
            <p:ph type="title"/>
          </p:nvPr>
        </p:nvSpPr>
        <p:spPr>
          <a:xfrm>
            <a:off x="386953" y="195684"/>
            <a:ext cx="8370094" cy="472724"/>
          </a:xfrm>
          <a:prstGeom prst="rect">
            <a:avLst/>
          </a:prstGeom>
          <a:noFill/>
          <a:ln>
            <a:noFill/>
          </a:ln>
        </p:spPr>
        <p:txBody>
          <a:bodyPr anchorCtr="0" anchor="b" bIns="0" lIns="0" spcFirstLastPara="1" rIns="0" wrap="square" tIns="0">
            <a:normAutofit/>
          </a:bodyPr>
          <a:lstStyle/>
          <a:p>
            <a:pPr indent="0" lvl="0" marL="0" rtl="0" algn="ctr">
              <a:lnSpc>
                <a:spcPct val="90000"/>
              </a:lnSpc>
              <a:spcBef>
                <a:spcPts val="0"/>
              </a:spcBef>
              <a:spcAft>
                <a:spcPts val="0"/>
              </a:spcAft>
              <a:buClr>
                <a:srgbClr val="3F3F3F"/>
              </a:buClr>
              <a:buSzPts val="2700"/>
              <a:buFont typeface="Arial"/>
              <a:buNone/>
            </a:pPr>
            <a:r>
              <a:rPr lang="ja-JP"/>
              <a:t>解決策</a:t>
            </a:r>
            <a:endParaRPr/>
          </a:p>
        </p:txBody>
      </p:sp>
      <p:graphicFrame>
        <p:nvGraphicFramePr>
          <p:cNvPr id="404" name="Google Shape;404;p17"/>
          <p:cNvGraphicFramePr/>
          <p:nvPr/>
        </p:nvGraphicFramePr>
        <p:xfrm>
          <a:off x="386952" y="773206"/>
          <a:ext cx="3000000" cy="3000000"/>
        </p:xfrm>
        <a:graphic>
          <a:graphicData uri="http://schemas.openxmlformats.org/drawingml/2006/table">
            <a:tbl>
              <a:tblPr bandRow="1" firstRow="1">
                <a:noFill/>
                <a:tableStyleId>{F3B132A7-218B-428B-BA12-2FCC9A7861FE}</a:tableStyleId>
              </a:tblPr>
              <a:tblGrid>
                <a:gridCol w="1704075"/>
                <a:gridCol w="6666025"/>
              </a:tblGrid>
              <a:tr h="753025">
                <a:tc>
                  <a:txBody>
                    <a:bodyPr/>
                    <a:lstStyle/>
                    <a:p>
                      <a:pPr indent="0" lvl="0" marL="0" marR="0" rtl="0" algn="l">
                        <a:spcBef>
                          <a:spcPts val="0"/>
                        </a:spcBef>
                        <a:spcAft>
                          <a:spcPts val="0"/>
                        </a:spcAft>
                        <a:buNone/>
                      </a:pPr>
                      <a:r>
                        <a:rPr lang="ja-JP" sz="1000" u="none" cap="none" strike="noStrike">
                          <a:latin typeface="Arial"/>
                          <a:ea typeface="Arial"/>
                          <a:cs typeface="Arial"/>
                          <a:sym typeface="Arial"/>
                        </a:rPr>
                        <a:t>提供するサービス</a:t>
                      </a:r>
                      <a:endParaRPr/>
                    </a:p>
                  </a:txBody>
                  <a:tcPr marT="34300" marB="34300" marR="68575" marL="68575">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t/>
                      </a:r>
                      <a:endParaRPr sz="1000">
                        <a:latin typeface="Arial"/>
                        <a:ea typeface="Arial"/>
                        <a:cs typeface="Arial"/>
                        <a:sym typeface="Arial"/>
                      </a:endParaRPr>
                    </a:p>
                  </a:txBody>
                  <a:tcPr marT="34300" marB="34300" marR="68575" marL="68575">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tcPr>
                </a:tc>
              </a:tr>
            </a:tbl>
          </a:graphicData>
        </a:graphic>
      </p:graphicFrame>
      <p:graphicFrame>
        <p:nvGraphicFramePr>
          <p:cNvPr id="405" name="Google Shape;405;p17"/>
          <p:cNvGraphicFramePr/>
          <p:nvPr/>
        </p:nvGraphicFramePr>
        <p:xfrm>
          <a:off x="386952" y="1967081"/>
          <a:ext cx="3000000" cy="3000000"/>
        </p:xfrm>
        <a:graphic>
          <a:graphicData uri="http://schemas.openxmlformats.org/drawingml/2006/table">
            <a:tbl>
              <a:tblPr bandRow="1" firstRow="1">
                <a:noFill/>
                <a:tableStyleId>{F3B132A7-218B-428B-BA12-2FCC9A7861FE}</a:tableStyleId>
              </a:tblPr>
              <a:tblGrid>
                <a:gridCol w="1697350"/>
                <a:gridCol w="6672750"/>
              </a:tblGrid>
              <a:tr h="801075">
                <a:tc>
                  <a:txBody>
                    <a:bodyPr/>
                    <a:lstStyle/>
                    <a:p>
                      <a:pPr indent="0" lvl="0" marL="0" marR="0" rtl="0" algn="l">
                        <a:spcBef>
                          <a:spcPts val="0"/>
                        </a:spcBef>
                        <a:spcAft>
                          <a:spcPts val="0"/>
                        </a:spcAft>
                        <a:buNone/>
                      </a:pPr>
                      <a:r>
                        <a:rPr b="1" lang="ja-JP" sz="1200">
                          <a:latin typeface="Arial"/>
                          <a:ea typeface="Arial"/>
                          <a:cs typeface="Arial"/>
                          <a:sym typeface="Arial"/>
                        </a:rPr>
                        <a:t>顧客が望んでいること</a:t>
                      </a:r>
                      <a:endParaRPr/>
                    </a:p>
                  </a:txBody>
                  <a:tcPr marT="34300" marB="34300" marR="68575" marL="68575">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chemeClr val="lt1"/>
                      </a:solidFill>
                      <a:prstDash val="solid"/>
                      <a:round/>
                      <a:headEnd len="sm" w="sm" type="none"/>
                      <a:tailEnd len="sm" w="sm" type="none"/>
                    </a:lnB>
                    <a:solidFill>
                      <a:srgbClr val="9999FF"/>
                    </a:solidFill>
                  </a:tcPr>
                </a:tc>
                <a:tc>
                  <a:txBody>
                    <a:bodyPr/>
                    <a:lstStyle/>
                    <a:p>
                      <a:pPr indent="0" lvl="0" marL="0" marR="0" rtl="0" algn="l">
                        <a:spcBef>
                          <a:spcPts val="0"/>
                        </a:spcBef>
                        <a:spcAft>
                          <a:spcPts val="0"/>
                        </a:spcAft>
                        <a:buNone/>
                      </a:pPr>
                      <a:r>
                        <a:t/>
                      </a:r>
                      <a:endParaRPr sz="1000">
                        <a:latin typeface="Arial"/>
                        <a:ea typeface="Arial"/>
                        <a:cs typeface="Arial"/>
                        <a:sym typeface="Arial"/>
                      </a:endParaRPr>
                    </a:p>
                  </a:txBody>
                  <a:tcPr marT="34300" marB="34300" marR="68575" marL="68575">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tcPr>
                </a:tc>
              </a:tr>
              <a:tr h="801075">
                <a:tc>
                  <a:txBody>
                    <a:bodyPr/>
                    <a:lstStyle/>
                    <a:p>
                      <a:pPr indent="0" lvl="0" marL="0" marR="0" rtl="0" algn="l">
                        <a:spcBef>
                          <a:spcPts val="0"/>
                        </a:spcBef>
                        <a:spcAft>
                          <a:spcPts val="0"/>
                        </a:spcAft>
                        <a:buNone/>
                      </a:pPr>
                      <a:r>
                        <a:rPr b="1" lang="ja-JP" sz="1200">
                          <a:solidFill>
                            <a:schemeClr val="lt1"/>
                          </a:solidFill>
                          <a:latin typeface="Arial"/>
                          <a:ea typeface="Arial"/>
                          <a:cs typeface="Arial"/>
                          <a:sym typeface="Arial"/>
                        </a:rPr>
                        <a:t>障壁となっている要因</a:t>
                      </a:r>
                      <a:endParaRPr/>
                    </a:p>
                  </a:txBody>
                  <a:tcPr marT="34300" marB="34300" marR="68575" marL="68575">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9999FF"/>
                    </a:solidFill>
                  </a:tcPr>
                </a:tc>
                <a:tc>
                  <a:txBody>
                    <a:bodyPr/>
                    <a:lstStyle/>
                    <a:p>
                      <a:pPr indent="0" lvl="0" marL="0" marR="0" rtl="0" algn="l">
                        <a:spcBef>
                          <a:spcPts val="0"/>
                        </a:spcBef>
                        <a:spcAft>
                          <a:spcPts val="0"/>
                        </a:spcAft>
                        <a:buNone/>
                      </a:pPr>
                      <a:r>
                        <a:t/>
                      </a:r>
                      <a:endParaRPr sz="1000">
                        <a:latin typeface="Arial"/>
                        <a:ea typeface="Arial"/>
                        <a:cs typeface="Arial"/>
                        <a:sym typeface="Arial"/>
                      </a:endParaRPr>
                    </a:p>
                  </a:txBody>
                  <a:tcPr marT="34300" marB="34300" marR="68575" marL="68575">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tcPr>
                </a:tc>
              </a:tr>
              <a:tr h="801075">
                <a:tc>
                  <a:txBody>
                    <a:bodyPr/>
                    <a:lstStyle/>
                    <a:p>
                      <a:pPr indent="0" lvl="0" marL="0" marR="0" rtl="0" algn="l">
                        <a:spcBef>
                          <a:spcPts val="0"/>
                        </a:spcBef>
                        <a:spcAft>
                          <a:spcPts val="0"/>
                        </a:spcAft>
                        <a:buNone/>
                      </a:pPr>
                      <a:r>
                        <a:rPr b="1" lang="ja-JP" sz="1200">
                          <a:solidFill>
                            <a:schemeClr val="lt1"/>
                          </a:solidFill>
                          <a:latin typeface="Arial"/>
                          <a:ea typeface="Arial"/>
                          <a:cs typeface="Arial"/>
                          <a:sym typeface="Arial"/>
                        </a:rPr>
                        <a:t>サービスの提供価値</a:t>
                      </a:r>
                      <a:endParaRPr/>
                    </a:p>
                  </a:txBody>
                  <a:tcPr marT="34300" marB="34300" marR="68575" marL="68575">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A5A5A5"/>
                      </a:solidFill>
                      <a:prstDash val="solid"/>
                      <a:round/>
                      <a:headEnd len="sm" w="sm" type="none"/>
                      <a:tailEnd len="sm" w="sm" type="none"/>
                    </a:lnB>
                    <a:solidFill>
                      <a:srgbClr val="9999FF"/>
                    </a:solidFill>
                  </a:tcPr>
                </a:tc>
                <a:tc>
                  <a:txBody>
                    <a:bodyPr/>
                    <a:lstStyle/>
                    <a:p>
                      <a:pPr indent="0" lvl="0" marL="0" marR="0" rtl="0" algn="l">
                        <a:spcBef>
                          <a:spcPts val="0"/>
                        </a:spcBef>
                        <a:spcAft>
                          <a:spcPts val="0"/>
                        </a:spcAft>
                        <a:buNone/>
                      </a:pPr>
                      <a:r>
                        <a:t/>
                      </a:r>
                      <a:endParaRPr sz="1000">
                        <a:latin typeface="Arial"/>
                        <a:ea typeface="Arial"/>
                        <a:cs typeface="Arial"/>
                        <a:sym typeface="Arial"/>
                      </a:endParaRPr>
                    </a:p>
                  </a:txBody>
                  <a:tcPr marT="34300" marB="34300" marR="68575" marL="68575">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tcPr>
                </a:tc>
              </a:tr>
            </a:tbl>
          </a:graphicData>
        </a:graphic>
      </p:graphicFrame>
      <p:grpSp>
        <p:nvGrpSpPr>
          <p:cNvPr id="406" name="Google Shape;406;p17"/>
          <p:cNvGrpSpPr/>
          <p:nvPr/>
        </p:nvGrpSpPr>
        <p:grpSpPr>
          <a:xfrm>
            <a:off x="0" y="0"/>
            <a:ext cx="1845707" cy="474345"/>
            <a:chOff x="9677170" y="28771"/>
            <a:chExt cx="2460942" cy="632460"/>
          </a:xfrm>
        </p:grpSpPr>
        <p:sp>
          <p:nvSpPr>
            <p:cNvPr id="407" name="Google Shape;407;p17"/>
            <p:cNvSpPr/>
            <p:nvPr/>
          </p:nvSpPr>
          <p:spPr>
            <a:xfrm>
              <a:off x="9677170" y="28771"/>
              <a:ext cx="2460942" cy="632460"/>
            </a:xfrm>
            <a:prstGeom prst="rect">
              <a:avLst/>
            </a:prstGeom>
            <a:noFill/>
            <a:ln cap="flat" cmpd="sng" w="12700">
              <a:solidFill>
                <a:srgbClr val="BFBFB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50" u="none" cap="none" strike="noStrike">
                <a:solidFill>
                  <a:srgbClr val="7F7F7F"/>
                </a:solidFill>
                <a:latin typeface="Arial"/>
                <a:ea typeface="Arial"/>
                <a:cs typeface="Arial"/>
                <a:sym typeface="Arial"/>
              </a:endParaRPr>
            </a:p>
          </p:txBody>
        </p:sp>
        <p:sp>
          <p:nvSpPr>
            <p:cNvPr id="408" name="Google Shape;408;p17"/>
            <p:cNvSpPr txBox="1"/>
            <p:nvPr/>
          </p:nvSpPr>
          <p:spPr>
            <a:xfrm>
              <a:off x="9762022" y="114168"/>
              <a:ext cx="2322431" cy="49244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ja-JP" sz="1800" u="none" cap="none" strike="noStrike">
                  <a:solidFill>
                    <a:srgbClr val="7F7F7F"/>
                  </a:solidFill>
                  <a:latin typeface="Arial"/>
                  <a:ea typeface="Arial"/>
                  <a:cs typeface="Arial"/>
                  <a:sym typeface="Arial"/>
                </a:rPr>
                <a:t>ワークシート</a:t>
              </a:r>
              <a:endParaRPr/>
            </a:p>
          </p:txBody>
        </p:sp>
      </p:grpSp>
      <p:sp>
        <p:nvSpPr>
          <p:cNvPr id="409" name="Google Shape;409;p17"/>
          <p:cNvSpPr txBox="1"/>
          <p:nvPr>
            <p:ph idx="12" type="sldNum"/>
          </p:nvPr>
        </p:nvSpPr>
        <p:spPr>
          <a:xfrm>
            <a:off x="6699647" y="4920854"/>
            <a:ext cx="2057400" cy="23111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ja-JP"/>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18"/>
          <p:cNvSpPr txBox="1"/>
          <p:nvPr>
            <p:ph type="title"/>
          </p:nvPr>
        </p:nvSpPr>
        <p:spPr>
          <a:xfrm>
            <a:off x="386953" y="195684"/>
            <a:ext cx="8370094" cy="472724"/>
          </a:xfrm>
          <a:prstGeom prst="rect">
            <a:avLst/>
          </a:prstGeom>
          <a:noFill/>
          <a:ln>
            <a:noFill/>
          </a:ln>
        </p:spPr>
        <p:txBody>
          <a:bodyPr anchorCtr="0" anchor="b" bIns="0" lIns="0" spcFirstLastPara="1" rIns="0" wrap="square" tIns="0">
            <a:normAutofit/>
          </a:bodyPr>
          <a:lstStyle/>
          <a:p>
            <a:pPr indent="0" lvl="0" marL="0" rtl="0" algn="ctr">
              <a:lnSpc>
                <a:spcPct val="90000"/>
              </a:lnSpc>
              <a:spcBef>
                <a:spcPts val="0"/>
              </a:spcBef>
              <a:spcAft>
                <a:spcPts val="0"/>
              </a:spcAft>
              <a:buClr>
                <a:srgbClr val="3F3F3F"/>
              </a:buClr>
              <a:buSzPts val="2700"/>
              <a:buFont typeface="Arial"/>
              <a:buNone/>
            </a:pPr>
            <a:r>
              <a:rPr lang="ja-JP"/>
              <a:t>解決策</a:t>
            </a:r>
            <a:endParaRPr/>
          </a:p>
        </p:txBody>
      </p:sp>
      <p:graphicFrame>
        <p:nvGraphicFramePr>
          <p:cNvPr id="416" name="Google Shape;416;p18"/>
          <p:cNvGraphicFramePr/>
          <p:nvPr/>
        </p:nvGraphicFramePr>
        <p:xfrm>
          <a:off x="386952" y="773206"/>
          <a:ext cx="3000000" cy="3000000"/>
        </p:xfrm>
        <a:graphic>
          <a:graphicData uri="http://schemas.openxmlformats.org/drawingml/2006/table">
            <a:tbl>
              <a:tblPr bandRow="1" firstRow="1">
                <a:noFill/>
                <a:tableStyleId>{F3B132A7-218B-428B-BA12-2FCC9A7861FE}</a:tableStyleId>
              </a:tblPr>
              <a:tblGrid>
                <a:gridCol w="1704075"/>
                <a:gridCol w="6666025"/>
              </a:tblGrid>
              <a:tr h="753025">
                <a:tc>
                  <a:txBody>
                    <a:bodyPr/>
                    <a:lstStyle/>
                    <a:p>
                      <a:pPr indent="0" lvl="0" marL="0" marR="0" rtl="0" algn="l">
                        <a:spcBef>
                          <a:spcPts val="0"/>
                        </a:spcBef>
                        <a:spcAft>
                          <a:spcPts val="0"/>
                        </a:spcAft>
                        <a:buNone/>
                      </a:pPr>
                      <a:r>
                        <a:rPr lang="ja-JP" sz="1200">
                          <a:solidFill>
                            <a:schemeClr val="lt1"/>
                          </a:solidFill>
                          <a:latin typeface="Arial"/>
                          <a:ea typeface="Arial"/>
                          <a:cs typeface="Arial"/>
                          <a:sym typeface="Arial"/>
                        </a:rPr>
                        <a:t>提供する</a:t>
                      </a:r>
                      <a:endParaRPr sz="1200">
                        <a:solidFill>
                          <a:schemeClr val="lt1"/>
                        </a:solidFill>
                        <a:latin typeface="Arial"/>
                        <a:ea typeface="Arial"/>
                        <a:cs typeface="Arial"/>
                        <a:sym typeface="Arial"/>
                      </a:endParaRPr>
                    </a:p>
                    <a:p>
                      <a:pPr indent="0" lvl="0" marL="0" marR="0" rtl="0" algn="l">
                        <a:spcBef>
                          <a:spcPts val="0"/>
                        </a:spcBef>
                        <a:spcAft>
                          <a:spcPts val="0"/>
                        </a:spcAft>
                        <a:buNone/>
                      </a:pPr>
                      <a:r>
                        <a:rPr lang="ja-JP" sz="1200">
                          <a:solidFill>
                            <a:schemeClr val="lt1"/>
                          </a:solidFill>
                          <a:latin typeface="Arial"/>
                          <a:ea typeface="Arial"/>
                          <a:cs typeface="Arial"/>
                          <a:sym typeface="Arial"/>
                        </a:rPr>
                        <a:t>サービス・プロダクト</a:t>
                      </a:r>
                      <a:endParaRPr/>
                    </a:p>
                  </a:txBody>
                  <a:tcPr marT="34300" marB="34300" marR="68575" marL="68575">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FC000"/>
                    </a:solidFill>
                  </a:tcPr>
                </a:tc>
                <a:tc>
                  <a:txBody>
                    <a:bodyPr/>
                    <a:lstStyle/>
                    <a:p>
                      <a:pPr indent="0" lvl="0" marL="0" marR="0" rtl="0" algn="ctr">
                        <a:spcBef>
                          <a:spcPts val="0"/>
                        </a:spcBef>
                        <a:spcAft>
                          <a:spcPts val="0"/>
                        </a:spcAft>
                        <a:buNone/>
                      </a:pPr>
                      <a:r>
                        <a:rPr b="1" i="0" lang="ja-JP" sz="1800">
                          <a:solidFill>
                            <a:schemeClr val="dk1"/>
                          </a:solidFill>
                          <a:latin typeface="Arial"/>
                          <a:ea typeface="Arial"/>
                          <a:cs typeface="Arial"/>
                          <a:sym typeface="Arial"/>
                        </a:rPr>
                        <a:t>新鮮野菜を消費者にオンラインで直接お届け！</a:t>
                      </a:r>
                      <a:endParaRPr b="1" i="0" sz="1800">
                        <a:solidFill>
                          <a:schemeClr val="dk1"/>
                        </a:solidFill>
                        <a:latin typeface="Arial"/>
                        <a:ea typeface="Arial"/>
                        <a:cs typeface="Arial"/>
                        <a:sym typeface="Arial"/>
                      </a:endParaRPr>
                    </a:p>
                    <a:p>
                      <a:pPr indent="0" lvl="0" marL="0" marR="0" rtl="0" algn="ctr">
                        <a:spcBef>
                          <a:spcPts val="0"/>
                        </a:spcBef>
                        <a:spcAft>
                          <a:spcPts val="0"/>
                        </a:spcAft>
                        <a:buNone/>
                      </a:pPr>
                      <a:r>
                        <a:rPr b="1" i="0" lang="ja-JP" sz="1800">
                          <a:solidFill>
                            <a:schemeClr val="dk1"/>
                          </a:solidFill>
                          <a:latin typeface="Arial"/>
                          <a:ea typeface="Arial"/>
                          <a:cs typeface="Arial"/>
                          <a:sym typeface="Arial"/>
                        </a:rPr>
                        <a:t>「ダイレクトアグリ」</a:t>
                      </a:r>
                      <a:endParaRPr/>
                    </a:p>
                  </a:txBody>
                  <a:tcPr marT="34300" marB="34300" marR="68575" marL="68575">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tcPr>
                </a:tc>
              </a:tr>
            </a:tbl>
          </a:graphicData>
        </a:graphic>
      </p:graphicFrame>
      <p:graphicFrame>
        <p:nvGraphicFramePr>
          <p:cNvPr id="417" name="Google Shape;417;p18"/>
          <p:cNvGraphicFramePr/>
          <p:nvPr/>
        </p:nvGraphicFramePr>
        <p:xfrm>
          <a:off x="386952" y="1932435"/>
          <a:ext cx="3000000" cy="3000000"/>
        </p:xfrm>
        <a:graphic>
          <a:graphicData uri="http://schemas.openxmlformats.org/drawingml/2006/table">
            <a:tbl>
              <a:tblPr bandRow="1" firstRow="1">
                <a:noFill/>
                <a:tableStyleId>{F3B132A7-218B-428B-BA12-2FCC9A7861FE}</a:tableStyleId>
              </a:tblPr>
              <a:tblGrid>
                <a:gridCol w="1747850"/>
                <a:gridCol w="6871300"/>
              </a:tblGrid>
              <a:tr h="1022975">
                <a:tc>
                  <a:txBody>
                    <a:bodyPr/>
                    <a:lstStyle/>
                    <a:p>
                      <a:pPr indent="0" lvl="0" marL="0" marR="0" rtl="0" algn="l">
                        <a:spcBef>
                          <a:spcPts val="0"/>
                        </a:spcBef>
                        <a:spcAft>
                          <a:spcPts val="0"/>
                        </a:spcAft>
                        <a:buNone/>
                      </a:pPr>
                      <a:r>
                        <a:rPr b="1" lang="ja-JP" sz="1200">
                          <a:latin typeface="Arial"/>
                          <a:ea typeface="Arial"/>
                          <a:cs typeface="Arial"/>
                          <a:sym typeface="Arial"/>
                        </a:rPr>
                        <a:t>顧客が望んでいること</a:t>
                      </a:r>
                      <a:endParaRPr/>
                    </a:p>
                  </a:txBody>
                  <a:tcPr marT="34300" marB="34300" marR="68575" marL="68575">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chemeClr val="lt1"/>
                      </a:solidFill>
                      <a:prstDash val="solid"/>
                      <a:round/>
                      <a:headEnd len="sm" w="sm" type="none"/>
                      <a:tailEnd len="sm" w="sm" type="none"/>
                    </a:lnB>
                    <a:solidFill>
                      <a:srgbClr val="9999FF"/>
                    </a:solidFill>
                  </a:tcPr>
                </a:tc>
                <a:tc>
                  <a:txBody>
                    <a:bodyPr/>
                    <a:lstStyle/>
                    <a:p>
                      <a:pPr indent="0" lvl="0" marL="0" marR="0" rtl="0" algn="l">
                        <a:lnSpc>
                          <a:spcPct val="100000"/>
                        </a:lnSpc>
                        <a:spcBef>
                          <a:spcPts val="0"/>
                        </a:spcBef>
                        <a:spcAft>
                          <a:spcPts val="0"/>
                        </a:spcAft>
                        <a:buClr>
                          <a:schemeClr val="dk1"/>
                        </a:buClr>
                        <a:buSzPts val="1400"/>
                        <a:buFont typeface="Arial"/>
                        <a:buNone/>
                      </a:pPr>
                      <a:r>
                        <a:rPr b="1" i="0" lang="ja-JP" sz="1400">
                          <a:solidFill>
                            <a:schemeClr val="dk1"/>
                          </a:solidFill>
                          <a:latin typeface="Arial"/>
                          <a:ea typeface="Arial"/>
                          <a:cs typeface="Arial"/>
                          <a:sym typeface="Arial"/>
                        </a:rPr>
                        <a:t>顧客：中小規模農家の生産者</a:t>
                      </a:r>
                      <a:endParaRPr b="1" i="0" sz="14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1" i="0" lang="ja-JP" sz="1400">
                          <a:solidFill>
                            <a:schemeClr val="dk1"/>
                          </a:solidFill>
                          <a:latin typeface="Arial"/>
                          <a:ea typeface="Arial"/>
                          <a:cs typeface="Arial"/>
                          <a:sym typeface="Arial"/>
                        </a:rPr>
                        <a:t>・多くの中間業者を挟みたくない</a:t>
                      </a:r>
                      <a:r>
                        <a:rPr b="1" i="0" lang="ja-JP" sz="1100">
                          <a:solidFill>
                            <a:schemeClr val="dk1"/>
                          </a:solidFill>
                          <a:latin typeface="Arial"/>
                          <a:ea typeface="Arial"/>
                          <a:cs typeface="Arial"/>
                          <a:sym typeface="Arial"/>
                        </a:rPr>
                        <a:t>(現状の流通ルート：農家→JA→卸売→仲卸→小売店→消費者)</a:t>
                      </a:r>
                      <a:endParaRPr b="1" i="0" sz="14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1" i="0" lang="ja-JP" sz="1400">
                          <a:solidFill>
                            <a:schemeClr val="dk1"/>
                          </a:solidFill>
                          <a:latin typeface="Arial"/>
                          <a:ea typeface="Arial"/>
                          <a:cs typeface="Arial"/>
                          <a:sym typeface="Arial"/>
                        </a:rPr>
                        <a:t>・自らで料金を決定し、こだわりの食材を適正な価格で販売したい</a:t>
                      </a:r>
                      <a:endParaRPr b="1" i="0" sz="14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1" i="0" lang="ja-JP" sz="1400">
                          <a:solidFill>
                            <a:schemeClr val="dk1"/>
                          </a:solidFill>
                          <a:latin typeface="Arial"/>
                          <a:ea typeface="Arial"/>
                          <a:cs typeface="Arial"/>
                          <a:sym typeface="Arial"/>
                        </a:rPr>
                        <a:t>・顧客の声を直接聞きたい</a:t>
                      </a:r>
                      <a:endParaRPr b="1" i="0" sz="1400">
                        <a:solidFill>
                          <a:schemeClr val="dk1"/>
                        </a:solidFill>
                        <a:latin typeface="Arial"/>
                        <a:ea typeface="Arial"/>
                        <a:cs typeface="Arial"/>
                        <a:sym typeface="Arial"/>
                      </a:endParaRPr>
                    </a:p>
                  </a:txBody>
                  <a:tcPr marT="34300" marB="34300" marR="68575" marL="68575">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tcPr>
                </a:tc>
              </a:tr>
              <a:tr h="783150">
                <a:tc>
                  <a:txBody>
                    <a:bodyPr/>
                    <a:lstStyle/>
                    <a:p>
                      <a:pPr indent="0" lvl="0" marL="0" marR="0" rtl="0" algn="l">
                        <a:spcBef>
                          <a:spcPts val="0"/>
                        </a:spcBef>
                        <a:spcAft>
                          <a:spcPts val="0"/>
                        </a:spcAft>
                        <a:buNone/>
                      </a:pPr>
                      <a:r>
                        <a:rPr b="1" lang="ja-JP" sz="1200">
                          <a:solidFill>
                            <a:schemeClr val="lt1"/>
                          </a:solidFill>
                          <a:latin typeface="Arial"/>
                          <a:ea typeface="Arial"/>
                          <a:cs typeface="Arial"/>
                          <a:sym typeface="Arial"/>
                        </a:rPr>
                        <a:t>障壁となっている要因</a:t>
                      </a:r>
                      <a:endParaRPr/>
                    </a:p>
                  </a:txBody>
                  <a:tcPr marT="34300" marB="34300" marR="68575" marL="68575">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9999FF"/>
                    </a:solidFill>
                  </a:tcPr>
                </a:tc>
                <a:tc>
                  <a:txBody>
                    <a:bodyPr/>
                    <a:lstStyle/>
                    <a:p>
                      <a:pPr indent="0" lvl="0" marL="0" marR="0" rtl="0" algn="l">
                        <a:lnSpc>
                          <a:spcPct val="100000"/>
                        </a:lnSpc>
                        <a:spcBef>
                          <a:spcPts val="0"/>
                        </a:spcBef>
                        <a:spcAft>
                          <a:spcPts val="0"/>
                        </a:spcAft>
                        <a:buClr>
                          <a:schemeClr val="dk1"/>
                        </a:buClr>
                        <a:buSzPts val="1400"/>
                        <a:buFont typeface="Arial"/>
                        <a:buNone/>
                      </a:pPr>
                      <a:r>
                        <a:rPr b="1" lang="ja-JP" sz="1400">
                          <a:solidFill>
                            <a:schemeClr val="dk1"/>
                          </a:solidFill>
                          <a:latin typeface="Arial"/>
                          <a:ea typeface="Arial"/>
                          <a:cs typeface="Arial"/>
                          <a:sym typeface="Arial"/>
                        </a:rPr>
                        <a:t>・ECへの商品掲載がわからない</a:t>
                      </a:r>
                      <a:endParaRPr b="1" sz="14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1" lang="ja-JP" sz="1400">
                          <a:solidFill>
                            <a:schemeClr val="dk1"/>
                          </a:solidFill>
                          <a:latin typeface="Arial"/>
                          <a:ea typeface="Arial"/>
                          <a:cs typeface="Arial"/>
                          <a:sym typeface="Arial"/>
                        </a:rPr>
                        <a:t>・商品を掲載しても買い手が集まらない</a:t>
                      </a:r>
                      <a:endParaRPr b="1" sz="1400">
                        <a:solidFill>
                          <a:schemeClr val="dk1"/>
                        </a:solidFill>
                        <a:latin typeface="Arial"/>
                        <a:ea typeface="Arial"/>
                        <a:cs typeface="Arial"/>
                        <a:sym typeface="Arial"/>
                      </a:endParaRPr>
                    </a:p>
                  </a:txBody>
                  <a:tcPr marT="34300" marB="34300" marR="68575" marL="68575">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tcPr>
                </a:tc>
              </a:tr>
              <a:tr h="871575">
                <a:tc>
                  <a:txBody>
                    <a:bodyPr/>
                    <a:lstStyle/>
                    <a:p>
                      <a:pPr indent="0" lvl="0" marL="0" marR="0" rtl="0" algn="l">
                        <a:spcBef>
                          <a:spcPts val="0"/>
                        </a:spcBef>
                        <a:spcAft>
                          <a:spcPts val="0"/>
                        </a:spcAft>
                        <a:buNone/>
                      </a:pPr>
                      <a:r>
                        <a:rPr b="1" lang="ja-JP" sz="1200">
                          <a:solidFill>
                            <a:schemeClr val="lt1"/>
                          </a:solidFill>
                          <a:latin typeface="Arial"/>
                          <a:ea typeface="Arial"/>
                          <a:cs typeface="Arial"/>
                          <a:sym typeface="Arial"/>
                        </a:rPr>
                        <a:t>サービスの提供価値</a:t>
                      </a:r>
                      <a:endParaRPr/>
                    </a:p>
                  </a:txBody>
                  <a:tcPr marT="34300" marB="34300" marR="68575" marL="68575">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A5A5A5"/>
                      </a:solidFill>
                      <a:prstDash val="solid"/>
                      <a:round/>
                      <a:headEnd len="sm" w="sm" type="none"/>
                      <a:tailEnd len="sm" w="sm" type="none"/>
                    </a:lnB>
                    <a:solidFill>
                      <a:srgbClr val="9999FF"/>
                    </a:solidFill>
                  </a:tcPr>
                </a:tc>
                <a:tc>
                  <a:txBody>
                    <a:bodyPr/>
                    <a:lstStyle/>
                    <a:p>
                      <a:pPr indent="0" lvl="0" marL="0" marR="0" rtl="0" algn="l">
                        <a:spcBef>
                          <a:spcPts val="0"/>
                        </a:spcBef>
                        <a:spcAft>
                          <a:spcPts val="0"/>
                        </a:spcAft>
                        <a:buNone/>
                      </a:pPr>
                      <a:r>
                        <a:rPr b="1" lang="ja-JP" sz="1400">
                          <a:solidFill>
                            <a:schemeClr val="dk1"/>
                          </a:solidFill>
                          <a:latin typeface="Arial"/>
                          <a:ea typeface="Arial"/>
                          <a:cs typeface="Arial"/>
                          <a:sym typeface="Arial"/>
                        </a:rPr>
                        <a:t>・</a:t>
                      </a:r>
                      <a:r>
                        <a:rPr b="1" i="0" lang="ja-JP" sz="1400">
                          <a:solidFill>
                            <a:schemeClr val="dk1"/>
                          </a:solidFill>
                          <a:latin typeface="Arial"/>
                          <a:ea typeface="Arial"/>
                          <a:cs typeface="Arial"/>
                          <a:sym typeface="Arial"/>
                        </a:rPr>
                        <a:t>EC運営時の課題になりやすい集客や宣伝をサポート</a:t>
                      </a:r>
                      <a:endParaRPr b="1" i="0" sz="1400">
                        <a:solidFill>
                          <a:schemeClr val="dk1"/>
                        </a:solidFill>
                        <a:latin typeface="Arial"/>
                        <a:ea typeface="Arial"/>
                        <a:cs typeface="Arial"/>
                        <a:sym typeface="Arial"/>
                      </a:endParaRPr>
                    </a:p>
                    <a:p>
                      <a:pPr indent="0" lvl="0" marL="0" marR="0" rtl="0" algn="l">
                        <a:spcBef>
                          <a:spcPts val="0"/>
                        </a:spcBef>
                        <a:spcAft>
                          <a:spcPts val="0"/>
                        </a:spcAft>
                        <a:buNone/>
                      </a:pPr>
                      <a:r>
                        <a:rPr b="1" lang="ja-JP" sz="1400">
                          <a:solidFill>
                            <a:schemeClr val="dk1"/>
                          </a:solidFill>
                          <a:latin typeface="Arial"/>
                          <a:ea typeface="Arial"/>
                          <a:cs typeface="Arial"/>
                          <a:sym typeface="Arial"/>
                        </a:rPr>
                        <a:t>・カスタマーサポート全般支援</a:t>
                      </a:r>
                      <a:endParaRPr b="1" sz="1400">
                        <a:solidFill>
                          <a:schemeClr val="dk1"/>
                        </a:solidFill>
                        <a:latin typeface="Arial"/>
                        <a:ea typeface="Arial"/>
                        <a:cs typeface="Arial"/>
                        <a:sym typeface="Arial"/>
                      </a:endParaRPr>
                    </a:p>
                    <a:p>
                      <a:pPr indent="0" lvl="0" marL="0" marR="0" rtl="0" algn="l">
                        <a:spcBef>
                          <a:spcPts val="0"/>
                        </a:spcBef>
                        <a:spcAft>
                          <a:spcPts val="0"/>
                        </a:spcAft>
                        <a:buNone/>
                      </a:pPr>
                      <a:r>
                        <a:rPr b="1" lang="ja-JP" sz="1400">
                          <a:solidFill>
                            <a:schemeClr val="dk1"/>
                          </a:solidFill>
                          <a:latin typeface="Arial"/>
                          <a:ea typeface="Arial"/>
                          <a:cs typeface="Arial"/>
                          <a:sym typeface="Arial"/>
                        </a:rPr>
                        <a:t>・購入者の直接的な声を頂くことが出来る</a:t>
                      </a:r>
                      <a:endParaRPr b="1" sz="1400">
                        <a:solidFill>
                          <a:schemeClr val="dk1"/>
                        </a:solidFill>
                        <a:latin typeface="Arial"/>
                        <a:ea typeface="Arial"/>
                        <a:cs typeface="Arial"/>
                        <a:sym typeface="Arial"/>
                      </a:endParaRPr>
                    </a:p>
                  </a:txBody>
                  <a:tcPr marT="34300" marB="34300" marR="68575" marL="68575">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tcPr>
                </a:tc>
              </a:tr>
            </a:tbl>
          </a:graphicData>
        </a:graphic>
      </p:graphicFrame>
      <p:grpSp>
        <p:nvGrpSpPr>
          <p:cNvPr id="418" name="Google Shape;418;p18"/>
          <p:cNvGrpSpPr/>
          <p:nvPr/>
        </p:nvGrpSpPr>
        <p:grpSpPr>
          <a:xfrm>
            <a:off x="0" y="0"/>
            <a:ext cx="1845707" cy="474345"/>
            <a:chOff x="9677170" y="28771"/>
            <a:chExt cx="2460942" cy="632460"/>
          </a:xfrm>
        </p:grpSpPr>
        <p:sp>
          <p:nvSpPr>
            <p:cNvPr id="419" name="Google Shape;419;p18"/>
            <p:cNvSpPr/>
            <p:nvPr/>
          </p:nvSpPr>
          <p:spPr>
            <a:xfrm>
              <a:off x="9677170" y="28771"/>
              <a:ext cx="2460942" cy="632460"/>
            </a:xfrm>
            <a:prstGeom prst="rect">
              <a:avLst/>
            </a:prstGeom>
            <a:noFill/>
            <a:ln cap="flat" cmpd="sng" w="12700">
              <a:solidFill>
                <a:srgbClr val="BFBFB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50" u="none" cap="none" strike="noStrike">
                <a:solidFill>
                  <a:srgbClr val="7F7F7F"/>
                </a:solidFill>
                <a:latin typeface="Arial"/>
                <a:ea typeface="Arial"/>
                <a:cs typeface="Arial"/>
                <a:sym typeface="Arial"/>
              </a:endParaRPr>
            </a:p>
          </p:txBody>
        </p:sp>
        <p:sp>
          <p:nvSpPr>
            <p:cNvPr id="420" name="Google Shape;420;p18"/>
            <p:cNvSpPr txBox="1"/>
            <p:nvPr/>
          </p:nvSpPr>
          <p:spPr>
            <a:xfrm>
              <a:off x="9993163" y="153590"/>
              <a:ext cx="1828956" cy="49244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ja-JP" sz="1800" u="none" cap="none" strike="noStrike">
                  <a:solidFill>
                    <a:srgbClr val="7F7F7F"/>
                  </a:solidFill>
                  <a:latin typeface="Arial"/>
                  <a:ea typeface="Arial"/>
                  <a:cs typeface="Arial"/>
                  <a:sym typeface="Arial"/>
                </a:rPr>
                <a:t>記入例</a:t>
              </a:r>
              <a:endParaRPr/>
            </a:p>
          </p:txBody>
        </p:sp>
      </p:grpSp>
      <p:sp>
        <p:nvSpPr>
          <p:cNvPr id="421" name="Google Shape;421;p18"/>
          <p:cNvSpPr txBox="1"/>
          <p:nvPr>
            <p:ph idx="12" type="sldNum"/>
          </p:nvPr>
        </p:nvSpPr>
        <p:spPr>
          <a:xfrm>
            <a:off x="6699647" y="4920854"/>
            <a:ext cx="2057400" cy="23111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ja-JP"/>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
          <p:cNvSpPr txBox="1"/>
          <p:nvPr/>
        </p:nvSpPr>
        <p:spPr>
          <a:xfrm>
            <a:off x="515298" y="469438"/>
            <a:ext cx="4918800" cy="677078"/>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1" i="0" lang="ja-JP" sz="3200" u="none" cap="none" strike="noStrike">
                <a:solidFill>
                  <a:schemeClr val="dk1"/>
                </a:solidFill>
                <a:latin typeface="Arial"/>
                <a:ea typeface="Arial"/>
                <a:cs typeface="Arial"/>
                <a:sym typeface="Arial"/>
              </a:rPr>
              <a:t>■資料構成</a:t>
            </a:r>
            <a:endParaRPr b="1" i="0" sz="4000" u="none" cap="none" strike="noStrike">
              <a:solidFill>
                <a:srgbClr val="000000"/>
              </a:solidFill>
              <a:latin typeface="Arial"/>
              <a:ea typeface="Arial"/>
              <a:cs typeface="Arial"/>
              <a:sym typeface="Arial"/>
            </a:endParaRPr>
          </a:p>
        </p:txBody>
      </p:sp>
      <p:sp>
        <p:nvSpPr>
          <p:cNvPr id="235" name="Google Shape;235;p2"/>
          <p:cNvSpPr txBox="1"/>
          <p:nvPr/>
        </p:nvSpPr>
        <p:spPr>
          <a:xfrm>
            <a:off x="621594" y="1582343"/>
            <a:ext cx="7116228" cy="2154406"/>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3200"/>
              <a:buFont typeface="Arial"/>
              <a:buNone/>
            </a:pPr>
            <a:r>
              <a:rPr b="1" i="0" lang="ja-JP" sz="3200" u="none" cap="none" strike="noStrike">
                <a:solidFill>
                  <a:schemeClr val="dk1"/>
                </a:solidFill>
                <a:latin typeface="Arial"/>
                <a:ea typeface="Arial"/>
                <a:cs typeface="Arial"/>
                <a:sym typeface="Arial"/>
              </a:rPr>
              <a:t>・P2-P9：ワークシートの解説</a:t>
            </a:r>
            <a:endParaRPr b="1" i="0" sz="3200" u="none" cap="none" strike="noStrike">
              <a:solidFill>
                <a:schemeClr val="dk1"/>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3200"/>
              <a:buFont typeface="Arial"/>
              <a:buNone/>
            </a:pPr>
            <a:r>
              <a:rPr b="1" i="0" lang="ja-JP" sz="3200" u="none" cap="none" strike="noStrike">
                <a:solidFill>
                  <a:schemeClr val="dk1"/>
                </a:solidFill>
                <a:latin typeface="Arial"/>
                <a:ea typeface="Arial"/>
                <a:cs typeface="Arial"/>
                <a:sym typeface="Arial"/>
              </a:rPr>
              <a:t>・P10-P18：ワークシート</a:t>
            </a:r>
            <a:endParaRPr b="1" i="0" sz="4000" u="none" cap="none" strike="noStrike">
              <a:solidFill>
                <a:srgbClr val="000000"/>
              </a:solidFill>
              <a:latin typeface="Arial"/>
              <a:ea typeface="Arial"/>
              <a:cs typeface="Arial"/>
              <a:sym typeface="Arial"/>
            </a:endParaRPr>
          </a:p>
        </p:txBody>
      </p:sp>
      <p:sp>
        <p:nvSpPr>
          <p:cNvPr id="236" name="Google Shape;236;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ja-JP"/>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
          <p:cNvSpPr txBox="1"/>
          <p:nvPr/>
        </p:nvSpPr>
        <p:spPr>
          <a:xfrm>
            <a:off x="515298" y="469438"/>
            <a:ext cx="4918800" cy="677078"/>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1" i="0" lang="ja-JP" sz="3200" u="none" cap="none" strike="noStrike">
                <a:solidFill>
                  <a:schemeClr val="dk1"/>
                </a:solidFill>
                <a:latin typeface="Arial"/>
                <a:ea typeface="Arial"/>
                <a:cs typeface="Arial"/>
                <a:sym typeface="Arial"/>
              </a:rPr>
              <a:t>■資料構成</a:t>
            </a:r>
            <a:endParaRPr b="1" i="0" sz="4000" u="none" cap="none" strike="noStrike">
              <a:solidFill>
                <a:srgbClr val="000000"/>
              </a:solidFill>
              <a:latin typeface="Arial"/>
              <a:ea typeface="Arial"/>
              <a:cs typeface="Arial"/>
              <a:sym typeface="Arial"/>
            </a:endParaRPr>
          </a:p>
        </p:txBody>
      </p:sp>
      <p:sp>
        <p:nvSpPr>
          <p:cNvPr id="242" name="Google Shape;242;p3"/>
          <p:cNvSpPr txBox="1"/>
          <p:nvPr/>
        </p:nvSpPr>
        <p:spPr>
          <a:xfrm>
            <a:off x="621594" y="1582343"/>
            <a:ext cx="7116300" cy="16623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3200"/>
              <a:buFont typeface="Arial"/>
              <a:buNone/>
            </a:pPr>
            <a:r>
              <a:rPr b="1" i="0" lang="ja-JP" sz="3200" u="none" cap="none" strike="noStrike">
                <a:solidFill>
                  <a:schemeClr val="dk1"/>
                </a:solidFill>
                <a:latin typeface="Arial"/>
                <a:ea typeface="Arial"/>
                <a:cs typeface="Arial"/>
                <a:sym typeface="Arial"/>
              </a:rPr>
              <a:t>・P2-P9：ワークシートの解説</a:t>
            </a:r>
            <a:endParaRPr b="1" i="0" sz="3200" u="none" cap="none" strike="noStrike">
              <a:solidFill>
                <a:schemeClr val="dk1"/>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3200"/>
              <a:buFont typeface="Arial"/>
              <a:buNone/>
            </a:pPr>
            <a:r>
              <a:rPr b="1" i="0" lang="ja-JP" sz="3200" u="none" cap="none" strike="noStrike">
                <a:solidFill>
                  <a:schemeClr val="dk1"/>
                </a:solidFill>
                <a:latin typeface="Arial"/>
                <a:ea typeface="Arial"/>
                <a:cs typeface="Arial"/>
                <a:sym typeface="Arial"/>
              </a:rPr>
              <a:t>・</a:t>
            </a:r>
            <a:r>
              <a:rPr b="1" i="0" lang="ja-JP" sz="3200" u="none" cap="none" strike="noStrike">
                <a:solidFill>
                  <a:srgbClr val="9B9B9B"/>
                </a:solidFill>
                <a:latin typeface="Arial"/>
                <a:ea typeface="Arial"/>
                <a:cs typeface="Arial"/>
                <a:sym typeface="Arial"/>
              </a:rPr>
              <a:t>P10-P18：ワークシート</a:t>
            </a:r>
            <a:endParaRPr b="1" i="0" sz="4000" u="none" cap="none" strike="noStrike">
              <a:solidFill>
                <a:srgbClr val="9B9B9B"/>
              </a:solidFill>
              <a:latin typeface="Arial"/>
              <a:ea typeface="Arial"/>
              <a:cs typeface="Arial"/>
              <a:sym typeface="Arial"/>
            </a:endParaRPr>
          </a:p>
        </p:txBody>
      </p:sp>
      <p:sp>
        <p:nvSpPr>
          <p:cNvPr id="243" name="Google Shape;24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ja-JP"/>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
          <p:cNvSpPr txBox="1"/>
          <p:nvPr/>
        </p:nvSpPr>
        <p:spPr>
          <a:xfrm>
            <a:off x="252576" y="631437"/>
            <a:ext cx="9244890" cy="126185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ja-JP" sz="1400" u="none" cap="none" strike="noStrike">
                <a:solidFill>
                  <a:schemeClr val="dk1"/>
                </a:solidFill>
                <a:latin typeface="Arial"/>
                <a:ea typeface="Arial"/>
                <a:cs typeface="Arial"/>
                <a:sym typeface="Arial"/>
              </a:rPr>
              <a:t>ビジネスアイデアを考える上で真っ先に設計しないといけないのが、</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ja-JP" sz="1400" u="none" cap="none" strike="noStrike">
                <a:solidFill>
                  <a:schemeClr val="dk1"/>
                </a:solidFill>
                <a:latin typeface="Arial"/>
                <a:ea typeface="Arial"/>
                <a:cs typeface="Arial"/>
                <a:sym typeface="Arial"/>
              </a:rPr>
              <a:t>事業の根幹となる</a:t>
            </a:r>
            <a:r>
              <a:rPr b="1" i="0" lang="ja-JP" sz="1400" u="none" cap="none" strike="noStrike">
                <a:solidFill>
                  <a:schemeClr val="dk1"/>
                </a:solidFill>
                <a:latin typeface="Arial"/>
                <a:ea typeface="Arial"/>
                <a:cs typeface="Arial"/>
                <a:sym typeface="Arial"/>
              </a:rPr>
              <a:t>「顧客・課題・解決策」</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ja-JP" sz="1400" u="none" cap="none" strike="noStrike">
                <a:solidFill>
                  <a:schemeClr val="dk1"/>
                </a:solidFill>
                <a:latin typeface="Arial"/>
                <a:ea typeface="Arial"/>
                <a:cs typeface="Arial"/>
                <a:sym typeface="Arial"/>
              </a:rPr>
              <a:t>この根幹を固めずに進めてしまうと、サービスを作った後で利用してくれる顧客がいなかったり、</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ja-JP" sz="1400" u="none" cap="none" strike="noStrike">
                <a:solidFill>
                  <a:schemeClr val="dk1"/>
                </a:solidFill>
                <a:latin typeface="Arial"/>
                <a:ea typeface="Arial"/>
                <a:cs typeface="Arial"/>
                <a:sym typeface="Arial"/>
              </a:rPr>
              <a:t>実際には顧客が求めている解決策ではなかったなどと問題が生じ、</a:t>
            </a:r>
            <a:r>
              <a:rPr b="1" i="0" lang="ja-JP" sz="1400" u="none" cap="none" strike="noStrike">
                <a:solidFill>
                  <a:srgbClr val="FF0000"/>
                </a:solidFill>
                <a:latin typeface="Arial"/>
                <a:ea typeface="Arial"/>
                <a:cs typeface="Arial"/>
                <a:sym typeface="Arial"/>
              </a:rPr>
              <a:t>事業を撤退せざるを得なくなります</a:t>
            </a:r>
            <a:endParaRPr b="1" i="0" sz="1400" u="none" cap="none" strike="noStrike">
              <a:solidFill>
                <a:srgbClr val="FF0000"/>
              </a:solidFill>
              <a:latin typeface="Arial"/>
              <a:ea typeface="Arial"/>
              <a:cs typeface="Arial"/>
              <a:sym typeface="Arial"/>
            </a:endParaRPr>
          </a:p>
        </p:txBody>
      </p:sp>
      <p:pic>
        <p:nvPicPr>
          <p:cNvPr id="249" name="Google Shape;249;p4"/>
          <p:cNvPicPr preferRelativeResize="0"/>
          <p:nvPr/>
        </p:nvPicPr>
        <p:blipFill rotWithShape="1">
          <a:blip r:embed="rId3">
            <a:alphaModFix/>
          </a:blip>
          <a:srcRect b="0" l="0" r="0" t="0"/>
          <a:stretch/>
        </p:blipFill>
        <p:spPr>
          <a:xfrm>
            <a:off x="1305471" y="1811725"/>
            <a:ext cx="6533058" cy="3145651"/>
          </a:xfrm>
          <a:prstGeom prst="rect">
            <a:avLst/>
          </a:prstGeom>
          <a:noFill/>
          <a:ln>
            <a:noFill/>
          </a:ln>
        </p:spPr>
      </p:pic>
      <p:sp>
        <p:nvSpPr>
          <p:cNvPr id="250" name="Google Shape;25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ja-JP"/>
              <a:t>‹#›</a:t>
            </a:fld>
            <a:endParaRPr/>
          </a:p>
        </p:txBody>
      </p:sp>
      <p:sp>
        <p:nvSpPr>
          <p:cNvPr id="251" name="Google Shape;251;p4"/>
          <p:cNvSpPr txBox="1"/>
          <p:nvPr/>
        </p:nvSpPr>
        <p:spPr>
          <a:xfrm>
            <a:off x="307828" y="108289"/>
            <a:ext cx="6492541" cy="49241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ja-JP" sz="2000" u="none" cap="none" strike="noStrike">
                <a:solidFill>
                  <a:schemeClr val="dk1"/>
                </a:solidFill>
                <a:latin typeface="Arial"/>
                <a:ea typeface="Arial"/>
                <a:cs typeface="Arial"/>
                <a:sym typeface="Arial"/>
              </a:rPr>
              <a:t>■前提：課題・顧客・解決策の重要性</a:t>
            </a:r>
            <a:endParaRPr b="1" i="0" sz="28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5"/>
          <p:cNvSpPr txBox="1"/>
          <p:nvPr/>
        </p:nvSpPr>
        <p:spPr>
          <a:xfrm>
            <a:off x="307828" y="108289"/>
            <a:ext cx="6492541" cy="49241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ja-JP" sz="2000" u="none" cap="none" strike="noStrike">
                <a:solidFill>
                  <a:schemeClr val="dk1"/>
                </a:solidFill>
                <a:latin typeface="Arial"/>
                <a:ea typeface="Arial"/>
                <a:cs typeface="Arial"/>
                <a:sym typeface="Arial"/>
              </a:rPr>
              <a:t>■課題のアイデア出し</a:t>
            </a:r>
            <a:endParaRPr b="1" i="0" sz="2800" u="none" cap="none" strike="noStrike">
              <a:solidFill>
                <a:srgbClr val="000000"/>
              </a:solidFill>
              <a:latin typeface="Arial"/>
              <a:ea typeface="Arial"/>
              <a:cs typeface="Arial"/>
              <a:sym typeface="Arial"/>
            </a:endParaRPr>
          </a:p>
        </p:txBody>
      </p:sp>
      <p:pic>
        <p:nvPicPr>
          <p:cNvPr id="257" name="Google Shape;257;p5"/>
          <p:cNvPicPr preferRelativeResize="0"/>
          <p:nvPr/>
        </p:nvPicPr>
        <p:blipFill rotWithShape="1">
          <a:blip r:embed="rId3">
            <a:alphaModFix/>
          </a:blip>
          <a:srcRect b="0" l="5086" r="0" t="0"/>
          <a:stretch/>
        </p:blipFill>
        <p:spPr>
          <a:xfrm>
            <a:off x="53788" y="803704"/>
            <a:ext cx="7176460" cy="4253113"/>
          </a:xfrm>
          <a:prstGeom prst="rect">
            <a:avLst/>
          </a:prstGeom>
          <a:noFill/>
          <a:ln>
            <a:noFill/>
          </a:ln>
        </p:spPr>
      </p:pic>
      <p:sp>
        <p:nvSpPr>
          <p:cNvPr id="258" name="Google Shape;258;p5"/>
          <p:cNvSpPr/>
          <p:nvPr/>
        </p:nvSpPr>
        <p:spPr>
          <a:xfrm>
            <a:off x="6908800" y="1790807"/>
            <a:ext cx="2112357" cy="1975650"/>
          </a:xfrm>
          <a:prstGeom prst="wedgeRectCallout">
            <a:avLst>
              <a:gd fmla="val -63441" name="adj1"/>
              <a:gd fmla="val -22067" name="adj2"/>
            </a:avLst>
          </a:prstGeom>
          <a:solidFill>
            <a:schemeClr val="lt1"/>
          </a:solidFill>
          <a:ln cap="flat" cmpd="sng" w="57150">
            <a:solidFill>
              <a:schemeClr val="dk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ja-JP" sz="1400" u="none" cap="none" strike="noStrike">
                <a:solidFill>
                  <a:schemeClr val="accent1"/>
                </a:solidFill>
                <a:latin typeface="Arial"/>
                <a:ea typeface="Arial"/>
                <a:cs typeface="Arial"/>
                <a:sym typeface="Arial"/>
              </a:rPr>
              <a:t>※現時点で</a:t>
            </a:r>
            <a:endParaRPr b="1" i="0" sz="1400" u="none" cap="none" strike="noStrike">
              <a:solidFill>
                <a:schemeClr val="accent1"/>
              </a:solidFill>
              <a:latin typeface="Arial"/>
              <a:ea typeface="Arial"/>
              <a:cs typeface="Arial"/>
              <a:sym typeface="Arial"/>
            </a:endParaRPr>
          </a:p>
          <a:p>
            <a:pPr indent="0" lvl="0" marL="0" marR="0" rtl="0" algn="ctr">
              <a:lnSpc>
                <a:spcPct val="100000"/>
              </a:lnSpc>
              <a:spcBef>
                <a:spcPts val="0"/>
              </a:spcBef>
              <a:spcAft>
                <a:spcPts val="0"/>
              </a:spcAft>
              <a:buNone/>
            </a:pPr>
            <a:r>
              <a:rPr b="1" i="0" lang="ja-JP" sz="1400" u="none" cap="none" strike="noStrike">
                <a:solidFill>
                  <a:schemeClr val="accent1"/>
                </a:solidFill>
                <a:latin typeface="Arial"/>
                <a:ea typeface="Arial"/>
                <a:cs typeface="Arial"/>
                <a:sym typeface="Arial"/>
              </a:rPr>
              <a:t>アイデアがない方</a:t>
            </a:r>
            <a:endParaRPr b="1" i="0" sz="1400" u="none" cap="none" strike="noStrike">
              <a:solidFill>
                <a:schemeClr val="accent1"/>
              </a:solidFill>
              <a:latin typeface="Arial"/>
              <a:ea typeface="Arial"/>
              <a:cs typeface="Arial"/>
              <a:sym typeface="Arial"/>
            </a:endParaRPr>
          </a:p>
          <a:p>
            <a:pPr indent="0" lvl="0" marL="0" marR="0" rtl="0" algn="ctr">
              <a:lnSpc>
                <a:spcPct val="100000"/>
              </a:lnSpc>
              <a:spcBef>
                <a:spcPts val="0"/>
              </a:spcBef>
              <a:spcAft>
                <a:spcPts val="0"/>
              </a:spcAft>
              <a:buNone/>
            </a:pPr>
            <a:r>
              <a:rPr b="1" i="0" lang="ja-JP" sz="1400" u="none" cap="none" strike="noStrike">
                <a:solidFill>
                  <a:schemeClr val="dk1"/>
                </a:solidFill>
                <a:latin typeface="Arial"/>
                <a:ea typeface="Arial"/>
                <a:cs typeface="Arial"/>
                <a:sym typeface="Arial"/>
              </a:rPr>
              <a:t>身近な方</a:t>
            </a:r>
            <a:r>
              <a:rPr b="1" i="0" lang="ja-JP" sz="1300" u="none" cap="none" strike="noStrike">
                <a:solidFill>
                  <a:schemeClr val="dk1"/>
                </a:solidFill>
                <a:latin typeface="Arial"/>
                <a:ea typeface="Arial"/>
                <a:cs typeface="Arial"/>
                <a:sym typeface="Arial"/>
              </a:rPr>
              <a:t>(友達、アルバイト先、親戚、家族)を具体的に想像することで、課題のイメージがつきやすくなります！</a:t>
            </a:r>
            <a:endParaRPr/>
          </a:p>
        </p:txBody>
      </p:sp>
      <p:sp>
        <p:nvSpPr>
          <p:cNvPr id="259" name="Google Shape;259;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ja-JP"/>
              <a:t>‹#›</a:t>
            </a:fld>
            <a:endParaRPr/>
          </a:p>
        </p:txBody>
      </p:sp>
      <p:sp>
        <p:nvSpPr>
          <p:cNvPr id="260" name="Google Shape;260;p5"/>
          <p:cNvSpPr txBox="1"/>
          <p:nvPr/>
        </p:nvSpPr>
        <p:spPr>
          <a:xfrm>
            <a:off x="213485" y="603664"/>
            <a:ext cx="9244890" cy="40007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ja-JP" sz="1400" u="none" cap="none" strike="noStrike">
                <a:solidFill>
                  <a:schemeClr val="dk1"/>
                </a:solidFill>
                <a:latin typeface="Arial"/>
                <a:ea typeface="Arial"/>
                <a:cs typeface="Arial"/>
                <a:sym typeface="Arial"/>
              </a:rPr>
              <a:t>皆さんのアイデアを誰に提供するのか、その顧客はどんな課題を持っているのか簡潔に整理してみてください。</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6"/>
          <p:cNvSpPr txBox="1"/>
          <p:nvPr/>
        </p:nvSpPr>
        <p:spPr>
          <a:xfrm>
            <a:off x="226046" y="735996"/>
            <a:ext cx="7785839" cy="40007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ja-JP" sz="1400" u="none" cap="none" strike="noStrike">
                <a:solidFill>
                  <a:schemeClr val="dk1"/>
                </a:solidFill>
                <a:latin typeface="Arial"/>
                <a:ea typeface="Arial"/>
                <a:cs typeface="Arial"/>
                <a:sym typeface="Arial"/>
              </a:rPr>
              <a:t>課題を一つ決めたら、その課題について、5W1Hの観点で更に深堀をしていきましょう</a:t>
            </a:r>
            <a:endParaRPr b="1" i="0" sz="1400" u="none" cap="none" strike="noStrike">
              <a:solidFill>
                <a:schemeClr val="dk1"/>
              </a:solidFill>
              <a:latin typeface="Arial"/>
              <a:ea typeface="Arial"/>
              <a:cs typeface="Arial"/>
              <a:sym typeface="Arial"/>
            </a:endParaRPr>
          </a:p>
        </p:txBody>
      </p:sp>
      <p:pic>
        <p:nvPicPr>
          <p:cNvPr id="266" name="Google Shape;266;p6"/>
          <p:cNvPicPr preferRelativeResize="0"/>
          <p:nvPr/>
        </p:nvPicPr>
        <p:blipFill rotWithShape="1">
          <a:blip r:embed="rId3">
            <a:alphaModFix/>
          </a:blip>
          <a:srcRect b="0" l="0" r="70851" t="0"/>
          <a:stretch/>
        </p:blipFill>
        <p:spPr>
          <a:xfrm>
            <a:off x="226047" y="1488063"/>
            <a:ext cx="2059755" cy="3510979"/>
          </a:xfrm>
          <a:prstGeom prst="rect">
            <a:avLst/>
          </a:prstGeom>
          <a:noFill/>
          <a:ln>
            <a:noFill/>
          </a:ln>
        </p:spPr>
      </p:pic>
      <p:sp>
        <p:nvSpPr>
          <p:cNvPr id="267" name="Google Shape;26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ja-JP"/>
              <a:t>‹#›</a:t>
            </a:fld>
            <a:endParaRPr/>
          </a:p>
        </p:txBody>
      </p:sp>
      <p:pic>
        <p:nvPicPr>
          <p:cNvPr id="268" name="Google Shape;268;p6"/>
          <p:cNvPicPr preferRelativeResize="0"/>
          <p:nvPr/>
        </p:nvPicPr>
        <p:blipFill rotWithShape="1">
          <a:blip r:embed="rId4">
            <a:alphaModFix/>
          </a:blip>
          <a:srcRect b="0" l="0" r="0" t="0"/>
          <a:stretch/>
        </p:blipFill>
        <p:spPr>
          <a:xfrm>
            <a:off x="2336978" y="1532629"/>
            <a:ext cx="6409830" cy="3610871"/>
          </a:xfrm>
          <a:prstGeom prst="rect">
            <a:avLst/>
          </a:prstGeom>
          <a:noFill/>
          <a:ln>
            <a:noFill/>
          </a:ln>
        </p:spPr>
      </p:pic>
      <p:sp>
        <p:nvSpPr>
          <p:cNvPr id="269" name="Google Shape;269;p6"/>
          <p:cNvSpPr txBox="1"/>
          <p:nvPr/>
        </p:nvSpPr>
        <p:spPr>
          <a:xfrm>
            <a:off x="307828" y="108289"/>
            <a:ext cx="6492541" cy="49241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ja-JP" sz="2000" u="none" cap="none" strike="noStrike">
                <a:solidFill>
                  <a:schemeClr val="dk1"/>
                </a:solidFill>
                <a:latin typeface="Arial"/>
                <a:ea typeface="Arial"/>
                <a:cs typeface="Arial"/>
                <a:sym typeface="Arial"/>
              </a:rPr>
              <a:t>■課題の深堀</a:t>
            </a:r>
            <a:endParaRPr b="1" i="0" sz="28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7"/>
          <p:cNvSpPr txBox="1"/>
          <p:nvPr/>
        </p:nvSpPr>
        <p:spPr>
          <a:xfrm>
            <a:off x="0" y="412927"/>
            <a:ext cx="9414562" cy="126185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ja-JP" sz="1400" u="none" cap="none" strike="noStrike">
                <a:solidFill>
                  <a:schemeClr val="dk1"/>
                </a:solidFill>
                <a:latin typeface="Arial"/>
                <a:ea typeface="Arial"/>
                <a:cs typeface="Arial"/>
                <a:sym typeface="Arial"/>
              </a:rPr>
              <a:t>ターゲット顧客を特定する方法として、まずはその課題を持っているヒトを具体的にイメージしてみてください。</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ja-JP" sz="1400" u="none" cap="none" strike="noStrike">
                <a:solidFill>
                  <a:schemeClr val="dk1"/>
                </a:solidFill>
                <a:latin typeface="Arial"/>
                <a:ea typeface="Arial"/>
                <a:cs typeface="Arial"/>
                <a:sym typeface="Arial"/>
              </a:rPr>
              <a:t>イメージが出来たら、顧客になるのは「個人（BtoCモデル）」なのか、「企業（BtoBモデル）」なのかを</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ja-JP" sz="1400" u="none" cap="none" strike="noStrike">
                <a:solidFill>
                  <a:schemeClr val="dk1"/>
                </a:solidFill>
                <a:latin typeface="Arial"/>
                <a:ea typeface="Arial"/>
                <a:cs typeface="Arial"/>
                <a:sym typeface="Arial"/>
              </a:rPr>
              <a:t>整理して、具体的に顧客を定義してみましょう。</a:t>
            </a:r>
            <a:r>
              <a:rPr b="1" i="0" lang="ja-JP" sz="1400" u="none" cap="none" strike="noStrike">
                <a:solidFill>
                  <a:schemeClr val="accent1"/>
                </a:solidFill>
                <a:latin typeface="Arial"/>
                <a:ea typeface="Arial"/>
                <a:cs typeface="Arial"/>
                <a:sym typeface="Arial"/>
              </a:rPr>
              <a:t>定義した顧客をヒトに伝えた際、イメージが伝われば充分</a:t>
            </a:r>
            <a:r>
              <a:rPr b="1" i="0" lang="ja-JP" sz="1400" u="none" cap="none" strike="noStrike">
                <a:solidFill>
                  <a:schemeClr val="dk1"/>
                </a:solidFill>
                <a:latin typeface="Arial"/>
                <a:ea typeface="Arial"/>
                <a:cs typeface="Arial"/>
                <a:sym typeface="Arial"/>
              </a:rPr>
              <a:t>です！</a:t>
            </a:r>
            <a:endParaRPr b="1" i="0" sz="1400" u="none" cap="none" strike="noStrike">
              <a:solidFill>
                <a:schemeClr val="dk1"/>
              </a:solidFill>
              <a:latin typeface="Arial"/>
              <a:ea typeface="Arial"/>
              <a:cs typeface="Arial"/>
              <a:sym typeface="Arial"/>
            </a:endParaRPr>
          </a:p>
        </p:txBody>
      </p:sp>
      <p:sp>
        <p:nvSpPr>
          <p:cNvPr id="275" name="Google Shape;275;p7"/>
          <p:cNvSpPr txBox="1"/>
          <p:nvPr/>
        </p:nvSpPr>
        <p:spPr>
          <a:xfrm>
            <a:off x="186250" y="5675"/>
            <a:ext cx="4918800" cy="49241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ja-JP" sz="2000" u="none" cap="none" strike="noStrike">
                <a:solidFill>
                  <a:schemeClr val="dk1"/>
                </a:solidFill>
                <a:latin typeface="Arial"/>
                <a:ea typeface="Arial"/>
                <a:cs typeface="Arial"/>
                <a:sym typeface="Arial"/>
              </a:rPr>
              <a:t>■ターゲット顧客の特定</a:t>
            </a:r>
            <a:endParaRPr b="1" i="0" sz="2800" u="none" cap="none" strike="noStrike">
              <a:solidFill>
                <a:srgbClr val="000000"/>
              </a:solidFill>
              <a:latin typeface="Arial"/>
              <a:ea typeface="Arial"/>
              <a:cs typeface="Arial"/>
              <a:sym typeface="Arial"/>
            </a:endParaRPr>
          </a:p>
        </p:txBody>
      </p:sp>
      <p:sp>
        <p:nvSpPr>
          <p:cNvPr id="276" name="Google Shape;276;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ja-JP"/>
              <a:t>‹#›</a:t>
            </a:fld>
            <a:endParaRPr/>
          </a:p>
        </p:txBody>
      </p:sp>
      <p:pic>
        <p:nvPicPr>
          <p:cNvPr id="277" name="Google Shape;277;p7"/>
          <p:cNvPicPr preferRelativeResize="0"/>
          <p:nvPr/>
        </p:nvPicPr>
        <p:blipFill rotWithShape="1">
          <a:blip r:embed="rId3">
            <a:alphaModFix/>
          </a:blip>
          <a:srcRect b="0" l="3135" r="4247" t="0"/>
          <a:stretch/>
        </p:blipFill>
        <p:spPr>
          <a:xfrm>
            <a:off x="1611086" y="1938754"/>
            <a:ext cx="5711371" cy="293701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8"/>
          <p:cNvSpPr txBox="1"/>
          <p:nvPr/>
        </p:nvSpPr>
        <p:spPr>
          <a:xfrm>
            <a:off x="393015" y="564553"/>
            <a:ext cx="8910451" cy="126185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ja-JP" sz="1400" u="none" cap="none" strike="noStrike">
                <a:solidFill>
                  <a:schemeClr val="dk1"/>
                </a:solidFill>
                <a:latin typeface="Arial"/>
                <a:ea typeface="Arial"/>
                <a:cs typeface="Arial"/>
                <a:sym typeface="Arial"/>
              </a:rPr>
              <a:t>解決策を創出するにあたり、まずは前のワークで特定したターゲット顧客の</a:t>
            </a:r>
            <a:r>
              <a:rPr b="1" i="0" lang="ja-JP" sz="1400" u="none" cap="none" strike="noStrike">
                <a:solidFill>
                  <a:schemeClr val="accent1"/>
                </a:solidFill>
                <a:latin typeface="Arial"/>
                <a:ea typeface="Arial"/>
                <a:cs typeface="Arial"/>
                <a:sym typeface="Arial"/>
              </a:rPr>
              <a:t>「理想的な状態」</a:t>
            </a:r>
            <a:r>
              <a:rPr b="1" i="0" lang="ja-JP" sz="1400" u="none" cap="none" strike="noStrike">
                <a:solidFill>
                  <a:schemeClr val="dk1"/>
                </a:solidFill>
                <a:latin typeface="Arial"/>
                <a:ea typeface="Arial"/>
                <a:cs typeface="Arial"/>
                <a:sym typeface="Arial"/>
              </a:rPr>
              <a:t>を</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ja-JP" sz="1400" u="none" cap="none" strike="noStrike">
                <a:solidFill>
                  <a:schemeClr val="dk1"/>
                </a:solidFill>
                <a:latin typeface="Arial"/>
                <a:ea typeface="Arial"/>
                <a:cs typeface="Arial"/>
                <a:sym typeface="Arial"/>
              </a:rPr>
              <a:t>考えてみてください。</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ja-JP" sz="1400" u="none" cap="none" strike="noStrike">
                <a:solidFill>
                  <a:schemeClr val="dk1"/>
                </a:solidFill>
                <a:latin typeface="Arial"/>
                <a:ea typeface="Arial"/>
                <a:cs typeface="Arial"/>
                <a:sym typeface="Arial"/>
              </a:rPr>
              <a:t>理想的な状態が描けたら、</a:t>
            </a:r>
            <a:r>
              <a:rPr b="1" i="0" lang="ja-JP" sz="1400" u="none" cap="none" strike="noStrike">
                <a:solidFill>
                  <a:schemeClr val="accent1"/>
                </a:solidFill>
                <a:latin typeface="Arial"/>
                <a:ea typeface="Arial"/>
                <a:cs typeface="Arial"/>
                <a:sym typeface="Arial"/>
              </a:rPr>
              <a:t>課題の部分と紐づけながら解決策を検討し、どんな提供価値を与えるサービス</a:t>
            </a:r>
            <a:r>
              <a:rPr b="1" i="0" lang="ja-JP" sz="1400" u="none" cap="none" strike="noStrike">
                <a:solidFill>
                  <a:schemeClr val="dk1"/>
                </a:solidFill>
                <a:latin typeface="Arial"/>
                <a:ea typeface="Arial"/>
                <a:cs typeface="Arial"/>
                <a:sym typeface="Arial"/>
              </a:rPr>
              <a:t>に</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ja-JP" sz="1400" u="none" cap="none" strike="noStrike">
                <a:solidFill>
                  <a:schemeClr val="dk1"/>
                </a:solidFill>
                <a:latin typeface="Arial"/>
                <a:ea typeface="Arial"/>
                <a:cs typeface="Arial"/>
                <a:sym typeface="Arial"/>
              </a:rPr>
              <a:t>するか考えてみましょう！</a:t>
            </a:r>
            <a:endParaRPr b="1" i="0" sz="1400" u="none" cap="none" strike="noStrike">
              <a:solidFill>
                <a:schemeClr val="dk1"/>
              </a:solidFill>
              <a:latin typeface="Arial"/>
              <a:ea typeface="Arial"/>
              <a:cs typeface="Arial"/>
              <a:sym typeface="Arial"/>
            </a:endParaRPr>
          </a:p>
        </p:txBody>
      </p:sp>
      <p:sp>
        <p:nvSpPr>
          <p:cNvPr id="283" name="Google Shape;28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ja-JP"/>
              <a:t>‹#›</a:t>
            </a:fld>
            <a:endParaRPr/>
          </a:p>
        </p:txBody>
      </p:sp>
      <p:sp>
        <p:nvSpPr>
          <p:cNvPr id="284" name="Google Shape;284;p8"/>
          <p:cNvSpPr/>
          <p:nvPr/>
        </p:nvSpPr>
        <p:spPr>
          <a:xfrm>
            <a:off x="6513450" y="2339825"/>
            <a:ext cx="2424812" cy="2127556"/>
          </a:xfrm>
          <a:prstGeom prst="wedgeRectCallout">
            <a:avLst>
              <a:gd fmla="val -63441" name="adj1"/>
              <a:gd fmla="val -22067" name="adj2"/>
            </a:avLst>
          </a:prstGeom>
          <a:solidFill>
            <a:schemeClr val="lt1"/>
          </a:solidFill>
          <a:ln cap="flat" cmpd="sng" w="57150">
            <a:solidFill>
              <a:schemeClr val="dk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ja-JP" sz="1300" u="none" cap="none" strike="noStrike">
                <a:solidFill>
                  <a:schemeClr val="dk1"/>
                </a:solidFill>
                <a:latin typeface="Arial"/>
                <a:ea typeface="Arial"/>
                <a:cs typeface="Arial"/>
                <a:sym typeface="Arial"/>
              </a:rPr>
              <a:t>解決策を検討していると、</a:t>
            </a:r>
            <a:endParaRPr b="1" i="0" sz="13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i="0" lang="ja-JP" sz="1300" u="none" cap="none" strike="noStrike">
                <a:solidFill>
                  <a:srgbClr val="FF0000"/>
                </a:solidFill>
                <a:latin typeface="Arial"/>
                <a:ea typeface="Arial"/>
                <a:cs typeface="Arial"/>
                <a:sym typeface="Arial"/>
              </a:rPr>
              <a:t>顧客の課題を忘れ</a:t>
            </a:r>
            <a:endParaRPr b="1" i="0" sz="13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None/>
            </a:pPr>
            <a:r>
              <a:rPr b="1" i="0" lang="ja-JP" sz="1300" u="none" cap="none" strike="noStrike">
                <a:solidFill>
                  <a:srgbClr val="FF0000"/>
                </a:solidFill>
                <a:latin typeface="Arial"/>
                <a:ea typeface="Arial"/>
                <a:cs typeface="Arial"/>
                <a:sym typeface="Arial"/>
              </a:rPr>
              <a:t>個人的な見解で、</a:t>
            </a:r>
            <a:endParaRPr b="1" i="0" sz="13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None/>
            </a:pPr>
            <a:r>
              <a:rPr b="1" i="0" lang="ja-JP" sz="1300" u="none" cap="none" strike="noStrike">
                <a:solidFill>
                  <a:srgbClr val="FF0000"/>
                </a:solidFill>
                <a:latin typeface="Arial"/>
                <a:ea typeface="Arial"/>
                <a:cs typeface="Arial"/>
                <a:sym typeface="Arial"/>
              </a:rPr>
              <a:t>機能を入れたくなります。</a:t>
            </a:r>
            <a:endParaRPr b="1" i="0" sz="13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None/>
            </a:pPr>
            <a:r>
              <a:rPr b="1" i="0" lang="ja-JP" sz="1300" u="none" cap="none" strike="noStrike">
                <a:solidFill>
                  <a:schemeClr val="dk1"/>
                </a:solidFill>
                <a:latin typeface="Arial"/>
                <a:ea typeface="Arial"/>
                <a:cs typeface="Arial"/>
                <a:sym typeface="Arial"/>
              </a:rPr>
              <a:t>それは誰も欲しくない</a:t>
            </a:r>
            <a:endParaRPr b="1" i="0" sz="13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i="0" lang="ja-JP" sz="1300" u="none" cap="none" strike="noStrike">
                <a:solidFill>
                  <a:schemeClr val="dk1"/>
                </a:solidFill>
                <a:latin typeface="Arial"/>
                <a:ea typeface="Arial"/>
                <a:cs typeface="Arial"/>
                <a:sym typeface="Arial"/>
              </a:rPr>
              <a:t>サービスになりかねないので</a:t>
            </a:r>
            <a:endParaRPr b="1" i="0" sz="13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i="0" lang="ja-JP" sz="1300" u="none" cap="none" strike="noStrike">
                <a:solidFill>
                  <a:schemeClr val="dk1"/>
                </a:solidFill>
                <a:latin typeface="Arial"/>
                <a:ea typeface="Arial"/>
                <a:cs typeface="Arial"/>
                <a:sym typeface="Arial"/>
              </a:rPr>
              <a:t>必ず顧客の課題に寄り添った</a:t>
            </a:r>
            <a:endParaRPr b="1" i="0" sz="13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i="0" lang="ja-JP" sz="1300" u="none" cap="none" strike="noStrike">
                <a:solidFill>
                  <a:schemeClr val="dk1"/>
                </a:solidFill>
                <a:latin typeface="Arial"/>
                <a:ea typeface="Arial"/>
                <a:cs typeface="Arial"/>
                <a:sym typeface="Arial"/>
              </a:rPr>
              <a:t>解決策にしましょう！</a:t>
            </a:r>
            <a:endParaRPr/>
          </a:p>
        </p:txBody>
      </p:sp>
      <p:pic>
        <p:nvPicPr>
          <p:cNvPr descr="警告 単色塗りつぶし" id="285" name="Google Shape;285;p8"/>
          <p:cNvPicPr preferRelativeResize="0"/>
          <p:nvPr/>
        </p:nvPicPr>
        <p:blipFill rotWithShape="1">
          <a:blip r:embed="rId3">
            <a:alphaModFix/>
          </a:blip>
          <a:srcRect b="0" l="0" r="0" t="0"/>
          <a:stretch/>
        </p:blipFill>
        <p:spPr>
          <a:xfrm>
            <a:off x="6612341" y="2080298"/>
            <a:ext cx="519054" cy="519054"/>
          </a:xfrm>
          <a:prstGeom prst="rect">
            <a:avLst/>
          </a:prstGeom>
          <a:noFill/>
          <a:ln>
            <a:noFill/>
          </a:ln>
        </p:spPr>
      </p:pic>
      <p:sp>
        <p:nvSpPr>
          <p:cNvPr id="286" name="Google Shape;286;p8"/>
          <p:cNvSpPr txBox="1"/>
          <p:nvPr/>
        </p:nvSpPr>
        <p:spPr>
          <a:xfrm>
            <a:off x="186250" y="5675"/>
            <a:ext cx="4918800" cy="49241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ja-JP" sz="2000" u="none" cap="none" strike="noStrike">
                <a:solidFill>
                  <a:schemeClr val="dk1"/>
                </a:solidFill>
                <a:latin typeface="Arial"/>
                <a:ea typeface="Arial"/>
                <a:cs typeface="Arial"/>
                <a:sym typeface="Arial"/>
              </a:rPr>
              <a:t>■解決策の設計</a:t>
            </a:r>
            <a:endParaRPr b="1" i="0" sz="2800" u="none" cap="none" strike="noStrike">
              <a:solidFill>
                <a:srgbClr val="000000"/>
              </a:solidFill>
              <a:latin typeface="Arial"/>
              <a:ea typeface="Arial"/>
              <a:cs typeface="Arial"/>
              <a:sym typeface="Arial"/>
            </a:endParaRPr>
          </a:p>
        </p:txBody>
      </p:sp>
      <p:pic>
        <p:nvPicPr>
          <p:cNvPr id="287" name="Google Shape;287;p8"/>
          <p:cNvPicPr preferRelativeResize="0"/>
          <p:nvPr/>
        </p:nvPicPr>
        <p:blipFill rotWithShape="1">
          <a:blip r:embed="rId4">
            <a:alphaModFix/>
          </a:blip>
          <a:srcRect b="0" l="0" r="0" t="0"/>
          <a:stretch/>
        </p:blipFill>
        <p:spPr>
          <a:xfrm>
            <a:off x="297945" y="1826407"/>
            <a:ext cx="5878257" cy="331141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9"/>
          <p:cNvSpPr txBox="1"/>
          <p:nvPr/>
        </p:nvSpPr>
        <p:spPr>
          <a:xfrm>
            <a:off x="515298" y="469438"/>
            <a:ext cx="4918800" cy="677078"/>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1" i="0" lang="ja-JP" sz="3200" u="none" cap="none" strike="noStrike">
                <a:solidFill>
                  <a:schemeClr val="dk1"/>
                </a:solidFill>
                <a:latin typeface="Arial"/>
                <a:ea typeface="Arial"/>
                <a:cs typeface="Arial"/>
                <a:sym typeface="Arial"/>
              </a:rPr>
              <a:t>■資料構成</a:t>
            </a:r>
            <a:endParaRPr b="1" i="0" sz="4000" u="none" cap="none" strike="noStrike">
              <a:solidFill>
                <a:srgbClr val="000000"/>
              </a:solidFill>
              <a:latin typeface="Arial"/>
              <a:ea typeface="Arial"/>
              <a:cs typeface="Arial"/>
              <a:sym typeface="Arial"/>
            </a:endParaRPr>
          </a:p>
        </p:txBody>
      </p:sp>
      <p:sp>
        <p:nvSpPr>
          <p:cNvPr id="293" name="Google Shape;293;p9"/>
          <p:cNvSpPr txBox="1"/>
          <p:nvPr/>
        </p:nvSpPr>
        <p:spPr>
          <a:xfrm>
            <a:off x="621594" y="1582343"/>
            <a:ext cx="7116228" cy="2154406"/>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3200"/>
              <a:buFont typeface="Arial"/>
              <a:buNone/>
            </a:pPr>
            <a:r>
              <a:rPr b="1" i="0" lang="ja-JP" sz="3200" u="none" cap="none" strike="noStrike">
                <a:solidFill>
                  <a:srgbClr val="BCBCBC"/>
                </a:solidFill>
                <a:latin typeface="Arial"/>
                <a:ea typeface="Arial"/>
                <a:cs typeface="Arial"/>
                <a:sym typeface="Arial"/>
              </a:rPr>
              <a:t>・P2-P9：ワークシートの解説</a:t>
            </a:r>
            <a:endParaRPr b="1" i="0" sz="3200" u="none" cap="none" strike="noStrike">
              <a:solidFill>
                <a:srgbClr val="BCBCBC"/>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3200"/>
              <a:buFont typeface="Arial"/>
              <a:buNone/>
            </a:pPr>
            <a:r>
              <a:rPr b="1" i="0" lang="ja-JP" sz="3200" u="none" cap="none" strike="noStrike">
                <a:solidFill>
                  <a:schemeClr val="dk1"/>
                </a:solidFill>
                <a:latin typeface="Arial"/>
                <a:ea typeface="Arial"/>
                <a:cs typeface="Arial"/>
                <a:sym typeface="Arial"/>
              </a:rPr>
              <a:t>・P10-P18：ワークシート</a:t>
            </a:r>
            <a:endParaRPr b="1" i="0" sz="4000" u="none" cap="none" strike="noStrike">
              <a:solidFill>
                <a:srgbClr val="000000"/>
              </a:solidFill>
              <a:latin typeface="Arial"/>
              <a:ea typeface="Arial"/>
              <a:cs typeface="Arial"/>
              <a:sym typeface="Arial"/>
            </a:endParaRPr>
          </a:p>
        </p:txBody>
      </p:sp>
      <p:sp>
        <p:nvSpPr>
          <p:cNvPr id="294" name="Google Shape;294;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ja-JP"/>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マスタ)SBiv説明資料(上書不可)191122ver.1.1">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8_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田島 正之(SB ｺｰﾎﾟﾚｰﾄ統括)</dc:creator>
</cp:coreProperties>
</file>