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6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3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3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76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53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48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00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8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978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4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0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79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5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3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0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3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15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E8D986C-26F8-7CF2-AB4A-FA5BBDA96945}"/>
              </a:ext>
            </a:extLst>
          </p:cNvPr>
          <p:cNvSpPr txBox="1"/>
          <p:nvPr/>
        </p:nvSpPr>
        <p:spPr>
          <a:xfrm>
            <a:off x="482315" y="2967335"/>
            <a:ext cx="112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 METRİCS ANALYSİS FOR MULTİ-PRODUCT GAMİNG PLATFORM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92EA340-C1BE-518E-1862-314D8A3F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BABF-B48E-CE5C-FA36-A204582AA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EA8CBDD-9A3A-E16B-F242-D8F6FEEB0430}"/>
              </a:ext>
            </a:extLst>
          </p:cNvPr>
          <p:cNvSpPr txBox="1"/>
          <p:nvPr/>
        </p:nvSpPr>
        <p:spPr>
          <a:xfrm>
            <a:off x="1013072" y="2062767"/>
            <a:ext cx="848489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GoIT Game Department's 2022 revenue analysis and make proposals to optimize business operations and increase profitability.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6158077-4403-4C00-9AA4-C03D48E7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975CC3A-BA94-BD39-43AB-EA9D3EDC8708}"/>
              </a:ext>
            </a:extLst>
          </p:cNvPr>
          <p:cNvSpPr txBox="1"/>
          <p:nvPr/>
        </p:nvSpPr>
        <p:spPr>
          <a:xfrm>
            <a:off x="596511" y="1036607"/>
            <a:ext cx="231940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16164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C3647-04A9-5C72-17D9-861DC7DC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22D5FDC-E24C-59CD-8CD4-A1E604749A60}"/>
              </a:ext>
            </a:extLst>
          </p:cNvPr>
          <p:cNvSpPr txBox="1"/>
          <p:nvPr/>
        </p:nvSpPr>
        <p:spPr>
          <a:xfrm>
            <a:off x="1013071" y="2062767"/>
            <a:ext cx="828332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games_paid_users.csv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games_payments.csv	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B4B6A05-1261-6905-F63B-99EFCDA8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FAFF45D-2900-B9E5-8525-2E8133520D97}"/>
              </a:ext>
            </a:extLst>
          </p:cNvPr>
          <p:cNvSpPr txBox="1"/>
          <p:nvPr/>
        </p:nvSpPr>
        <p:spPr>
          <a:xfrm>
            <a:off x="596511" y="1036607"/>
            <a:ext cx="231940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SET: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6C280E6-A63B-EFE5-6A39-81C1D86510BD}"/>
              </a:ext>
            </a:extLst>
          </p:cNvPr>
          <p:cNvSpPr txBox="1"/>
          <p:nvPr/>
        </p:nvSpPr>
        <p:spPr>
          <a:xfrm>
            <a:off x="596510" y="3779807"/>
            <a:ext cx="371133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6D90104-4684-A1CF-88A8-B05681F589A8}"/>
              </a:ext>
            </a:extLst>
          </p:cNvPr>
          <p:cNvSpPr txBox="1"/>
          <p:nvPr/>
        </p:nvSpPr>
        <p:spPr>
          <a:xfrm>
            <a:off x="1013071" y="4706311"/>
            <a:ext cx="828332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-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AACFAF-2FCA-0AC4-27F4-B01A7D1B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09" y="1366527"/>
            <a:ext cx="3055391" cy="3967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57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6B3F-DAD3-2226-A792-9B34694BA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6A1A6912-F349-32A5-F39F-B9EF369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356E330-8FEF-7D40-E015-61A7792968FE}"/>
              </a:ext>
            </a:extLst>
          </p:cNvPr>
          <p:cNvSpPr txBox="1"/>
          <p:nvPr/>
        </p:nvSpPr>
        <p:spPr>
          <a:xfrm>
            <a:off x="596511" y="1036607"/>
            <a:ext cx="295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ANALYSIS: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512E980-444E-C07E-4709-7DC75D8E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90" y="3161949"/>
            <a:ext cx="4706819" cy="26270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ABA479D-3AB3-524A-206D-782500265760}"/>
              </a:ext>
            </a:extLst>
          </p:cNvPr>
          <p:cNvSpPr txBox="1"/>
          <p:nvPr/>
        </p:nvSpPr>
        <p:spPr>
          <a:xfrm>
            <a:off x="1013071" y="2062767"/>
            <a:ext cx="8283329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empty, incorrect, or missing data was detected.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March–December 2022 is available.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Game1 was released in October and is a very new game.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data was found for Game2 in November.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average user age is 23, with a standard deviation of 6.6.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468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FC74-ED7D-74C9-9D87-1CD23AFC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49240C05-808B-9952-D4EE-59AA282B4F4F}"/>
              </a:ext>
            </a:extLst>
          </p:cNvPr>
          <p:cNvSpPr txBox="1"/>
          <p:nvPr/>
        </p:nvSpPr>
        <p:spPr>
          <a:xfrm>
            <a:off x="1013071" y="2062767"/>
            <a:ext cx="508292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Additions were made with feature engineering to simplify analysis.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 code for performance improvement of the query,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set was made ready for revenue analysis and visualization.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18DFDD4-6E67-1E73-D227-9120A633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D449362-7C43-D58C-B3B6-578F4772E5C6}"/>
              </a:ext>
            </a:extLst>
          </p:cNvPr>
          <p:cNvSpPr txBox="1"/>
          <p:nvPr/>
        </p:nvSpPr>
        <p:spPr>
          <a:xfrm>
            <a:off x="596511" y="1036607"/>
            <a:ext cx="413804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SET MERGING: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6B99DD3-DEA6-DDB3-440C-BEFF5D6C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37" y="1415846"/>
            <a:ext cx="4729316" cy="4611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43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3C1F-FBB4-3CA6-036F-9F6715EE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F1B0AA3D-1E83-C540-A07D-ED4F15C0B5BD}"/>
              </a:ext>
            </a:extLst>
          </p:cNvPr>
          <p:cNvSpPr txBox="1"/>
          <p:nvPr/>
        </p:nvSpPr>
        <p:spPr>
          <a:xfrm>
            <a:off x="1013071" y="2062767"/>
            <a:ext cx="4640477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ARPPU, MRR, New MRR,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Contraction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MRR, Expansion MRR,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LTV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77C9150-F4DD-7E7D-632E-85FB6FB3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0037DEC-572A-226E-9AA7-CA327AB58B8D}"/>
              </a:ext>
            </a:extLst>
          </p:cNvPr>
          <p:cNvSpPr txBox="1"/>
          <p:nvPr/>
        </p:nvSpPr>
        <p:spPr>
          <a:xfrm>
            <a:off x="596511" y="1036607"/>
            <a:ext cx="413804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 USED:</a:t>
            </a:r>
          </a:p>
        </p:txBody>
      </p:sp>
    </p:spTree>
    <p:extLst>
      <p:ext uri="{BB962C8B-B14F-4D97-AF65-F5344CB8AC3E}">
        <p14:creationId xmlns:p14="http://schemas.microsoft.com/office/powerpoint/2010/main" val="5317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3D73D-9A4D-0AB7-4855-C98B8549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537FDFC-D916-CE76-E857-117C169C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3F209AD-C309-B594-DECD-0D4E5543A074}"/>
              </a:ext>
            </a:extLst>
          </p:cNvPr>
          <p:cNvSpPr txBox="1"/>
          <p:nvPr/>
        </p:nvSpPr>
        <p:spPr>
          <a:xfrm>
            <a:off x="596510" y="1036607"/>
            <a:ext cx="549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ANALYSIS </a:t>
            </a:r>
            <a:r>
              <a:rPr lang="tr-TR" sz="2000" b="1" u="sng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VISUALIZATION: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D635481-7F05-C803-9013-C57287EE6BB7}"/>
              </a:ext>
            </a:extLst>
          </p:cNvPr>
          <p:cNvSpPr txBox="1"/>
          <p:nvPr/>
        </p:nvSpPr>
        <p:spPr>
          <a:xfrm>
            <a:off x="993406" y="2022104"/>
            <a:ext cx="828332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40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6D6C-A9FB-206B-A8B5-37B1042C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1770CC8A-5CB5-8B5E-2003-33BDD70F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807B522F-294A-5F3E-B96B-A8A6659B660F}"/>
              </a:ext>
            </a:extLst>
          </p:cNvPr>
          <p:cNvSpPr txBox="1"/>
          <p:nvPr/>
        </p:nvSpPr>
        <p:spPr>
          <a:xfrm>
            <a:off x="596510" y="338519"/>
            <a:ext cx="549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501ACD6-AC65-CB4F-0F0B-F3BED83F0DD6}"/>
              </a:ext>
            </a:extLst>
          </p:cNvPr>
          <p:cNvSpPr txBox="1"/>
          <p:nvPr/>
        </p:nvSpPr>
        <p:spPr>
          <a:xfrm>
            <a:off x="993404" y="1027882"/>
            <a:ext cx="82833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FACTORS: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Russia's invasion of Ukraine - February 2022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Christmas Holidays and New Year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A4BF696-3370-8568-D98B-4899A6F252C0}"/>
              </a:ext>
            </a:extLst>
          </p:cNvPr>
          <p:cNvSpPr txBox="1"/>
          <p:nvPr/>
        </p:nvSpPr>
        <p:spPr>
          <a:xfrm>
            <a:off x="993404" y="2549405"/>
            <a:ext cx="87700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 PREFERENCE: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Removal of Game-2 from the application,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analyzing Game-3's output data, Game-1's decision should be made.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747080-08EF-CC3D-07B1-080DFBA36169}"/>
              </a:ext>
            </a:extLst>
          </p:cNvPr>
          <p:cNvSpPr txBox="1"/>
          <p:nvPr/>
        </p:nvSpPr>
        <p:spPr>
          <a:xfrm>
            <a:off x="993404" y="4070928"/>
            <a:ext cx="82833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MODES OF ACTION: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target audience should be 15-25 years old,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 should be prepared for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users,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Advertising campaigns need to be updated to attract new users.</a:t>
            </a:r>
            <a:endParaRPr lang="tr-TR" dirty="0">
              <a:solidFill>
                <a:schemeClr val="accent4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75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A81A6-536F-D288-5D71-7B078BD3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A8ED62B5-5AAC-644D-A93E-C4CDC94F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214FAE3-EEE0-8CC9-0A19-C2F44DAE10DC}"/>
              </a:ext>
            </a:extLst>
          </p:cNvPr>
          <p:cNvSpPr txBox="1"/>
          <p:nvPr/>
        </p:nvSpPr>
        <p:spPr>
          <a:xfrm>
            <a:off x="4545871" y="2851150"/>
            <a:ext cx="3100258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HEREBY SUBMIT</a:t>
            </a:r>
          </a:p>
        </p:txBody>
      </p:sp>
    </p:spTree>
    <p:extLst>
      <p:ext uri="{BB962C8B-B14F-4D97-AF65-F5344CB8AC3E}">
        <p14:creationId xmlns:p14="http://schemas.microsoft.com/office/powerpoint/2010/main" val="85188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225</TotalTime>
  <Words>275</Words>
  <Application>Microsoft Office PowerPoint</Application>
  <PresentationFormat>Geniş ekran</PresentationFormat>
  <Paragraphs>40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İyon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Göktuğ URASOĞLU</dc:creator>
  <cp:lastModifiedBy>Göktuğ URASOĞLU</cp:lastModifiedBy>
  <cp:revision>4</cp:revision>
  <dcterms:created xsi:type="dcterms:W3CDTF">2025-06-24T11:26:10Z</dcterms:created>
  <dcterms:modified xsi:type="dcterms:W3CDTF">2025-07-11T12:46:03Z</dcterms:modified>
</cp:coreProperties>
</file>