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BCF7-063D-48EF-95C8-8AF72AB9E25B}" type="datetimeFigureOut">
              <a:rPr lang="tr-TR" smtClean="0"/>
              <a:t>11.07.2025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4B61-1884-442D-8FCF-C9CBBA53EA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8602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BCF7-063D-48EF-95C8-8AF72AB9E25B}" type="datetimeFigureOut">
              <a:rPr lang="tr-TR" smtClean="0"/>
              <a:t>11.07.2025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4B61-1884-442D-8FCF-C9CBBA53EA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2300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BCF7-063D-48EF-95C8-8AF72AB9E25B}" type="datetimeFigureOut">
              <a:rPr lang="tr-TR" smtClean="0"/>
              <a:t>11.07.2025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4B61-1884-442D-8FCF-C9CBBA53EA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213029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tr-TR"/>
              <a:t>Asıl metin stillerini düzenlemek için tıklayın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BCF7-063D-48EF-95C8-8AF72AB9E25B}" type="datetimeFigureOut">
              <a:rPr lang="tr-TR" smtClean="0"/>
              <a:t>11.07.2025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4B61-1884-442D-8FCF-C9CBBA53EAB3}" type="slidenum">
              <a:rPr lang="tr-TR" smtClean="0"/>
              <a:t>‹#›</a:t>
            </a:fld>
            <a:endParaRPr lang="tr-TR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7762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BCF7-063D-48EF-95C8-8AF72AB9E25B}" type="datetimeFigureOut">
              <a:rPr lang="tr-TR" smtClean="0"/>
              <a:t>11.07.2025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4B61-1884-442D-8FCF-C9CBBA53EA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85317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BCF7-063D-48EF-95C8-8AF72AB9E25B}" type="datetimeFigureOut">
              <a:rPr lang="tr-TR" smtClean="0"/>
              <a:t>11.07.2025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4B61-1884-442D-8FCF-C9CBBA53EA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674887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BCF7-063D-48EF-95C8-8AF72AB9E25B}" type="datetimeFigureOut">
              <a:rPr lang="tr-TR" smtClean="0"/>
              <a:t>11.07.2025</a:t>
            </a:fld>
            <a:endParaRPr lang="tr-T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4B61-1884-442D-8FCF-C9CBBA53EA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67006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BCF7-063D-48EF-95C8-8AF72AB9E25B}" type="datetimeFigureOut">
              <a:rPr lang="tr-TR" smtClean="0"/>
              <a:t>11.07.2025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4B61-1884-442D-8FCF-C9CBBA53EA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881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BCF7-063D-48EF-95C8-8AF72AB9E25B}" type="datetimeFigureOut">
              <a:rPr lang="tr-TR" smtClean="0"/>
              <a:t>11.07.2025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4B61-1884-442D-8FCF-C9CBBA53EA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97813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BCF7-063D-48EF-95C8-8AF72AB9E25B}" type="datetimeFigureOut">
              <a:rPr lang="tr-TR" smtClean="0"/>
              <a:t>11.07.2025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4B61-1884-442D-8FCF-C9CBBA53EA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4746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BCF7-063D-48EF-95C8-8AF72AB9E25B}" type="datetimeFigureOut">
              <a:rPr lang="tr-TR" smtClean="0"/>
              <a:t>11.07.2025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4B61-1884-442D-8FCF-C9CBBA53EA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24048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BCF7-063D-48EF-95C8-8AF72AB9E25B}" type="datetimeFigureOut">
              <a:rPr lang="tr-TR" smtClean="0"/>
              <a:t>11.07.2025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4B61-1884-442D-8FCF-C9CBBA53EA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097945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BCF7-063D-48EF-95C8-8AF72AB9E25B}" type="datetimeFigureOut">
              <a:rPr lang="tr-TR" smtClean="0"/>
              <a:t>11.07.2025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4B61-1884-442D-8FCF-C9CBBA53EA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37563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BCF7-063D-48EF-95C8-8AF72AB9E25B}" type="datetimeFigureOut">
              <a:rPr lang="tr-TR" smtClean="0"/>
              <a:t>11.07.2025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4B61-1884-442D-8FCF-C9CBBA53EA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7134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BCF7-063D-48EF-95C8-8AF72AB9E25B}" type="datetimeFigureOut">
              <a:rPr lang="tr-TR" smtClean="0"/>
              <a:t>11.07.2025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4B61-1884-442D-8FCF-C9CBBA53EA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2834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BCF7-063D-48EF-95C8-8AF72AB9E25B}" type="datetimeFigureOut">
              <a:rPr lang="tr-TR" smtClean="0"/>
              <a:t>11.07.2025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4B61-1884-442D-8FCF-C9CBBA53EA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41002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EBCF7-063D-48EF-95C8-8AF72AB9E25B}" type="datetimeFigureOut">
              <a:rPr lang="tr-TR" smtClean="0"/>
              <a:t>11.07.2025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34B61-1884-442D-8FCF-C9CBBA53EA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594302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1FEBCF7-063D-48EF-95C8-8AF72AB9E25B}" type="datetimeFigureOut">
              <a:rPr lang="tr-TR" smtClean="0"/>
              <a:t>11.07.2025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34B61-1884-442D-8FCF-C9CBBA53EAB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3159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8" r:id="rId6"/>
    <p:sldLayoutId id="2147483829" r:id="rId7"/>
    <p:sldLayoutId id="2147483830" r:id="rId8"/>
    <p:sldLayoutId id="2147483831" r:id="rId9"/>
    <p:sldLayoutId id="2147483832" r:id="rId10"/>
    <p:sldLayoutId id="2147483833" r:id="rId11"/>
    <p:sldLayoutId id="2147483834" r:id="rId12"/>
    <p:sldLayoutId id="2147483835" r:id="rId13"/>
    <p:sldLayoutId id="2147483836" r:id="rId14"/>
    <p:sldLayoutId id="2147483837" r:id="rId15"/>
    <p:sldLayoutId id="2147483838" r:id="rId16"/>
    <p:sldLayoutId id="214748383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AE8D986C-26F8-7CF2-AB4A-FA5BBDA96945}"/>
              </a:ext>
            </a:extLst>
          </p:cNvPr>
          <p:cNvSpPr txBox="1"/>
          <p:nvPr/>
        </p:nvSpPr>
        <p:spPr>
          <a:xfrm>
            <a:off x="995373" y="2967335"/>
            <a:ext cx="10201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ÇOK ÜRÜNLÜ OYUN PLATFORMU İÇİN GELİR METRİKLERİ ANALİZİ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292EA340-C1BE-518E-1862-314D8A3F2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908" y="167270"/>
            <a:ext cx="962159" cy="466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85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4BABF-B48E-CE5C-FA36-A204582AA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DEA8CBDD-9A3A-E16B-F242-D8F6FEEB0430}"/>
              </a:ext>
            </a:extLst>
          </p:cNvPr>
          <p:cNvSpPr txBox="1"/>
          <p:nvPr/>
        </p:nvSpPr>
        <p:spPr>
          <a:xfrm>
            <a:off x="1013071" y="2062767"/>
            <a:ext cx="8283329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GoIT</a:t>
            </a: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Oyun Departmanının 2022 yılı gelir analizinin incelenmesi sonucunda işletme operasyonlarını optimize etmek ve karlılığı artırmak için tekliflerde bulunmak.	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86158077-4403-4C00-9AA4-C03D48E71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908" y="167270"/>
            <a:ext cx="962159" cy="46679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2975CC3A-BA94-BD39-43AB-EA9D3EDC8708}"/>
              </a:ext>
            </a:extLst>
          </p:cNvPr>
          <p:cNvSpPr txBox="1"/>
          <p:nvPr/>
        </p:nvSpPr>
        <p:spPr>
          <a:xfrm>
            <a:off x="596511" y="1036607"/>
            <a:ext cx="2319409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sz="2000" b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AMAÇ:</a:t>
            </a:r>
          </a:p>
        </p:txBody>
      </p:sp>
    </p:spTree>
    <p:extLst>
      <p:ext uri="{BB962C8B-B14F-4D97-AF65-F5344CB8AC3E}">
        <p14:creationId xmlns:p14="http://schemas.microsoft.com/office/powerpoint/2010/main" val="1616478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C3647-04A9-5C72-17D9-861DC7DCC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922D5FDC-E24C-59CD-8CD4-A1E604749A60}"/>
              </a:ext>
            </a:extLst>
          </p:cNvPr>
          <p:cNvSpPr txBox="1"/>
          <p:nvPr/>
        </p:nvSpPr>
        <p:spPr>
          <a:xfrm>
            <a:off x="1013071" y="2062767"/>
            <a:ext cx="8283329" cy="1287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games_paid_users.csv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games_payments.csv	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AB4B6A05-1261-6905-F63B-99EFCDA862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908" y="167270"/>
            <a:ext cx="962159" cy="46679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AFAFF45D-2900-B9E5-8525-2E8133520D97}"/>
              </a:ext>
            </a:extLst>
          </p:cNvPr>
          <p:cNvSpPr txBox="1"/>
          <p:nvPr/>
        </p:nvSpPr>
        <p:spPr>
          <a:xfrm>
            <a:off x="596511" y="1036607"/>
            <a:ext cx="2319409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sz="2000" b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VERİ SETİ: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96C280E6-A63B-EFE5-6A39-81C1D86510BD}"/>
              </a:ext>
            </a:extLst>
          </p:cNvPr>
          <p:cNvSpPr txBox="1"/>
          <p:nvPr/>
        </p:nvSpPr>
        <p:spPr>
          <a:xfrm>
            <a:off x="596510" y="3779807"/>
            <a:ext cx="3711330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sz="2000" b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KULLANILAN TEKNOLOJİ: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96D90104-4684-A1CF-88A8-B05681F589A8}"/>
              </a:ext>
            </a:extLst>
          </p:cNvPr>
          <p:cNvSpPr txBox="1"/>
          <p:nvPr/>
        </p:nvSpPr>
        <p:spPr>
          <a:xfrm>
            <a:off x="1013071" y="4706311"/>
            <a:ext cx="8283329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- </a:t>
            </a:r>
            <a:r>
              <a:rPr lang="tr-TR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PostgreSQL</a:t>
            </a: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7" name="Resim 6">
            <a:extLst>
              <a:ext uri="{FF2B5EF4-FFF2-40B4-BE49-F238E27FC236}">
                <a16:creationId xmlns:a16="http://schemas.microsoft.com/office/drawing/2014/main" id="{F4AACFAF-2FCA-0AC4-27F4-B01A7D1B2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5409" y="1366527"/>
            <a:ext cx="3055391" cy="3967543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975752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396B3F-DAD3-2226-A792-9B34694BA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EABA479D-3AB3-524A-206D-782500265760}"/>
              </a:ext>
            </a:extLst>
          </p:cNvPr>
          <p:cNvSpPr txBox="1"/>
          <p:nvPr/>
        </p:nvSpPr>
        <p:spPr>
          <a:xfrm>
            <a:off x="1013071" y="2062767"/>
            <a:ext cx="8283329" cy="33303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Boş, hatalı, eksik veri olmadığı tespit edildi,</a:t>
            </a:r>
          </a:p>
          <a:p>
            <a:pPr algn="just">
              <a:lnSpc>
                <a:spcPct val="200000"/>
              </a:lnSpc>
            </a:pP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2022 yılı Mart – Aralık aylarının verileri bulunmakta,</a:t>
            </a:r>
          </a:p>
          <a:p>
            <a:pPr algn="just">
              <a:lnSpc>
                <a:spcPct val="200000"/>
              </a:lnSpc>
            </a:pP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Game1 ekim ayında sunulmuş, çok yeni bir oyun,</a:t>
            </a:r>
          </a:p>
          <a:p>
            <a:pPr algn="just">
              <a:lnSpc>
                <a:spcPct val="200000"/>
              </a:lnSpc>
            </a:pP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Game2 için kasım ayında hiç veri bulunmadı,</a:t>
            </a:r>
          </a:p>
          <a:p>
            <a:pPr algn="just">
              <a:lnSpc>
                <a:spcPct val="200000"/>
              </a:lnSpc>
            </a:pP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Kullanıcı yaş ortalaması 23, standart sapması 6.6</a:t>
            </a:r>
          </a:p>
          <a:p>
            <a:pPr algn="just">
              <a:lnSpc>
                <a:spcPct val="200000"/>
              </a:lnSpc>
            </a:pP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6A1A6912-F349-32A5-F39F-B9EF3695C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908" y="167270"/>
            <a:ext cx="962159" cy="46679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D356E330-8FEF-7D40-E015-61A7792968FE}"/>
              </a:ext>
            </a:extLst>
          </p:cNvPr>
          <p:cNvSpPr txBox="1"/>
          <p:nvPr/>
        </p:nvSpPr>
        <p:spPr>
          <a:xfrm>
            <a:off x="596511" y="1036607"/>
            <a:ext cx="2959489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sz="2000" b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VERİ SETİ ANALİZİ:</a:t>
            </a:r>
          </a:p>
        </p:txBody>
      </p:sp>
      <p:pic>
        <p:nvPicPr>
          <p:cNvPr id="9" name="Resim 8">
            <a:extLst>
              <a:ext uri="{FF2B5EF4-FFF2-40B4-BE49-F238E27FC236}">
                <a16:creationId xmlns:a16="http://schemas.microsoft.com/office/drawing/2014/main" id="{F512E980-444E-C07E-4709-7DC75D8E7C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42990" y="3161949"/>
            <a:ext cx="4706819" cy="262706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28468588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0AFC74-ED7D-74C9-9D87-1CD23AFCB5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49240C05-808B-9952-D4EE-59AA282B4F4F}"/>
              </a:ext>
            </a:extLst>
          </p:cNvPr>
          <p:cNvSpPr txBox="1"/>
          <p:nvPr/>
        </p:nvSpPr>
        <p:spPr>
          <a:xfrm>
            <a:off x="1013071" y="2062767"/>
            <a:ext cx="5082929" cy="38843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Analizi kolaylaştırmak için </a:t>
            </a:r>
            <a:r>
              <a:rPr lang="tr-TR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feature</a:t>
            </a: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engineering</a:t>
            </a: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ile eklemeler yapıldı,</a:t>
            </a:r>
          </a:p>
          <a:p>
            <a:pPr algn="just">
              <a:lnSpc>
                <a:spcPct val="200000"/>
              </a:lnSpc>
            </a:pP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Sorgunun performans iyileştirilmesi için kod optimize edildi,</a:t>
            </a:r>
          </a:p>
          <a:p>
            <a:pPr algn="just">
              <a:lnSpc>
                <a:spcPct val="200000"/>
              </a:lnSpc>
            </a:pP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 seti gelir analizi ve görselleştirme için hazır hale getirildi.</a:t>
            </a:r>
          </a:p>
          <a:p>
            <a:pPr algn="just">
              <a:lnSpc>
                <a:spcPct val="200000"/>
              </a:lnSpc>
            </a:pP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918DFDD4-6E67-1E73-D227-9120A6335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908" y="167270"/>
            <a:ext cx="962159" cy="46679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4D449362-7C43-D58C-B3B6-578F4772E5C6}"/>
              </a:ext>
            </a:extLst>
          </p:cNvPr>
          <p:cNvSpPr txBox="1"/>
          <p:nvPr/>
        </p:nvSpPr>
        <p:spPr>
          <a:xfrm>
            <a:off x="596511" y="1036607"/>
            <a:ext cx="4138049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sz="2000" b="1" u="sng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VERİ SETİ BİRLEŞTİRİLMESİ:</a:t>
            </a:r>
            <a:endParaRPr lang="tr-TR" sz="2000" b="1" u="sng" dirty="0">
              <a:solidFill>
                <a:schemeClr val="accent3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96B99DD3-DEA6-DDB3-440C-BEFF5D6C4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5737" y="1415846"/>
            <a:ext cx="4729316" cy="4611948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152400" dist="12000" dir="900000" sy="98000" kx="110000" ky="200000" algn="tl" rotWithShape="0">
              <a:srgbClr val="000000">
                <a:alpha val="30000"/>
              </a:srgbClr>
            </a:outerShdw>
          </a:effectLst>
          <a:scene3d>
            <a:camera prst="perspectiveRelaxed">
              <a:rot lat="19800000" lon="1200000" rev="20820000"/>
            </a:camera>
            <a:lightRig rig="threePt" dir="t"/>
          </a:scene3d>
          <a:sp3d contourW="6350" prstMaterial="matte">
            <a:bevelT w="101600" h="101600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35434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E3C1F-FBB4-3CA6-036F-9F6715EE5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Metin kutusu 4">
            <a:extLst>
              <a:ext uri="{FF2B5EF4-FFF2-40B4-BE49-F238E27FC236}">
                <a16:creationId xmlns:a16="http://schemas.microsoft.com/office/drawing/2014/main" id="{F1B0AA3D-1E83-C540-A07D-ED4F15C0B5BD}"/>
              </a:ext>
            </a:extLst>
          </p:cNvPr>
          <p:cNvSpPr txBox="1"/>
          <p:nvPr/>
        </p:nvSpPr>
        <p:spPr>
          <a:xfrm>
            <a:off x="1013071" y="2062767"/>
            <a:ext cx="4640477" cy="2776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tr-TR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, </a:t>
            </a:r>
            <a:r>
              <a:rPr lang="tr-TR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Paid</a:t>
            </a: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ARPPU, MRR, New MRR, </a:t>
            </a:r>
            <a:r>
              <a:rPr lang="tr-TR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Contraction</a:t>
            </a: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MRR, Expansion MRR, </a:t>
            </a:r>
            <a:r>
              <a:rPr lang="tr-TR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Churned</a:t>
            </a: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Users</a:t>
            </a: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tr-TR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Churn</a:t>
            </a: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Rate, </a:t>
            </a:r>
            <a:r>
              <a:rPr lang="tr-TR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Churned</a:t>
            </a: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tr-TR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LTV</a:t>
            </a:r>
          </a:p>
          <a:p>
            <a:pPr algn="just">
              <a:lnSpc>
                <a:spcPct val="200000"/>
              </a:lnSpc>
            </a:pP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pic>
        <p:nvPicPr>
          <p:cNvPr id="8" name="Resim 7">
            <a:extLst>
              <a:ext uri="{FF2B5EF4-FFF2-40B4-BE49-F238E27FC236}">
                <a16:creationId xmlns:a16="http://schemas.microsoft.com/office/drawing/2014/main" id="{E77C9150-F4DD-7E7D-632E-85FB6FB399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908" y="167270"/>
            <a:ext cx="962159" cy="46679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10037DEC-572A-226E-9AA7-CA327AB58B8D}"/>
              </a:ext>
            </a:extLst>
          </p:cNvPr>
          <p:cNvSpPr txBox="1"/>
          <p:nvPr/>
        </p:nvSpPr>
        <p:spPr>
          <a:xfrm>
            <a:off x="596511" y="1036607"/>
            <a:ext cx="4138049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sz="2000" b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KULLANILAN METRİKLER:</a:t>
            </a:r>
          </a:p>
        </p:txBody>
      </p:sp>
    </p:spTree>
    <p:extLst>
      <p:ext uri="{BB962C8B-B14F-4D97-AF65-F5344CB8AC3E}">
        <p14:creationId xmlns:p14="http://schemas.microsoft.com/office/powerpoint/2010/main" val="531718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3D73D-9A4D-0AB7-4855-C98B85496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0537FDFC-D916-CE76-E857-117C169C58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908" y="167270"/>
            <a:ext cx="962159" cy="46679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C3F209AD-C309-B594-DECD-0D4E5543A074}"/>
              </a:ext>
            </a:extLst>
          </p:cNvPr>
          <p:cNvSpPr txBox="1"/>
          <p:nvPr/>
        </p:nvSpPr>
        <p:spPr>
          <a:xfrm>
            <a:off x="596510" y="1036607"/>
            <a:ext cx="5499489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sz="2000" b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GELİR ANALİZİ ve GÖRSELLEŞTİRME: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1D635481-7F05-C803-9013-C57287EE6BB7}"/>
              </a:ext>
            </a:extLst>
          </p:cNvPr>
          <p:cNvSpPr txBox="1"/>
          <p:nvPr/>
        </p:nvSpPr>
        <p:spPr>
          <a:xfrm>
            <a:off x="993406" y="2022104"/>
            <a:ext cx="8283329" cy="8720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TABLEAU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6840337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D6D6C-A9FB-206B-A8B5-37B1042CD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1770CC8A-5CB5-8B5E-2003-33BDD70F19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908" y="167270"/>
            <a:ext cx="962159" cy="46679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807B522F-294A-5F3E-B96B-A8A6659B660F}"/>
              </a:ext>
            </a:extLst>
          </p:cNvPr>
          <p:cNvSpPr txBox="1"/>
          <p:nvPr/>
        </p:nvSpPr>
        <p:spPr>
          <a:xfrm>
            <a:off x="596510" y="338519"/>
            <a:ext cx="5499489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sz="2000" b="1" u="sng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DEĞERLENDİRME:</a:t>
            </a:r>
          </a:p>
        </p:txBody>
      </p:sp>
      <p:sp>
        <p:nvSpPr>
          <p:cNvPr id="4" name="Metin kutusu 3">
            <a:extLst>
              <a:ext uri="{FF2B5EF4-FFF2-40B4-BE49-F238E27FC236}">
                <a16:creationId xmlns:a16="http://schemas.microsoft.com/office/drawing/2014/main" id="{C501ACD6-AC65-CB4F-0F0B-F3BED83F0DD6}"/>
              </a:ext>
            </a:extLst>
          </p:cNvPr>
          <p:cNvSpPr txBox="1"/>
          <p:nvPr/>
        </p:nvSpPr>
        <p:spPr>
          <a:xfrm>
            <a:off x="993404" y="1027882"/>
            <a:ext cx="8283329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DIŞ ETKENLER: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Rusya’nın Ukrayna’yı işgale etmesi – Şubat 2022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tr-TR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Christmas</a:t>
            </a: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Tatili ve Yeni Yıl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3" name="Metin kutusu 2">
            <a:extLst>
              <a:ext uri="{FF2B5EF4-FFF2-40B4-BE49-F238E27FC236}">
                <a16:creationId xmlns:a16="http://schemas.microsoft.com/office/drawing/2014/main" id="{AA4BF696-3370-8568-D98B-4899A6F252C0}"/>
              </a:ext>
            </a:extLst>
          </p:cNvPr>
          <p:cNvSpPr txBox="1"/>
          <p:nvPr/>
        </p:nvSpPr>
        <p:spPr>
          <a:xfrm>
            <a:off x="993404" y="2549405"/>
            <a:ext cx="8770028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OYUN TERCİHİ: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Game-2’nin uygulamadan kaldırılması,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Game-3’ün çıkış verilerinin incelenmesi sonucunda, Game-1’in kararı verilmeli.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</p:txBody>
      </p:sp>
      <p:sp>
        <p:nvSpPr>
          <p:cNvPr id="5" name="Metin kutusu 4">
            <a:extLst>
              <a:ext uri="{FF2B5EF4-FFF2-40B4-BE49-F238E27FC236}">
                <a16:creationId xmlns:a16="http://schemas.microsoft.com/office/drawing/2014/main" id="{CB747080-08EF-CC3D-07B1-080DFBA36169}"/>
              </a:ext>
            </a:extLst>
          </p:cNvPr>
          <p:cNvSpPr txBox="1"/>
          <p:nvPr/>
        </p:nvSpPr>
        <p:spPr>
          <a:xfrm>
            <a:off x="993404" y="4070928"/>
            <a:ext cx="8283329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HAREKET TARZLARI: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Hedef kitlesi 15-25 yaş seçilmeli,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tr-TR" dirty="0" err="1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Deactive</a:t>
            </a: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kullanıcılar için kampanyalar hazırlanmalı,</a:t>
            </a:r>
          </a:p>
          <a:p>
            <a:pPr algn="just">
              <a:lnSpc>
                <a:spcPct val="150000"/>
              </a:lnSpc>
            </a:pPr>
            <a:r>
              <a:rPr lang="tr-TR" dirty="0">
                <a:solidFill>
                  <a:schemeClr val="accent4">
                    <a:lumMod val="20000"/>
                    <a:lumOff val="8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	Yeni kullanıcı çekebilmek için reklam kampanyaları güncellenmeli.</a:t>
            </a:r>
          </a:p>
        </p:txBody>
      </p:sp>
    </p:spTree>
    <p:extLst>
      <p:ext uri="{BB962C8B-B14F-4D97-AF65-F5344CB8AC3E}">
        <p14:creationId xmlns:p14="http://schemas.microsoft.com/office/powerpoint/2010/main" val="27297584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BA81A6-536F-D288-5D71-7B078BD38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Resim 7">
            <a:extLst>
              <a:ext uri="{FF2B5EF4-FFF2-40B4-BE49-F238E27FC236}">
                <a16:creationId xmlns:a16="http://schemas.microsoft.com/office/drawing/2014/main" id="{A8ED62B5-5AAC-644D-A93E-C4CDC94F9E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4908" y="167270"/>
            <a:ext cx="962159" cy="466790"/>
          </a:xfrm>
          <a:prstGeom prst="rect">
            <a:avLst/>
          </a:prstGeom>
        </p:spPr>
      </p:pic>
      <p:sp>
        <p:nvSpPr>
          <p:cNvPr id="2" name="Metin kutusu 1">
            <a:extLst>
              <a:ext uri="{FF2B5EF4-FFF2-40B4-BE49-F238E27FC236}">
                <a16:creationId xmlns:a16="http://schemas.microsoft.com/office/drawing/2014/main" id="{D214FAE3-EEE0-8CC9-0A19-C2F44DAE10DC}"/>
              </a:ext>
            </a:extLst>
          </p:cNvPr>
          <p:cNvSpPr txBox="1"/>
          <p:nvPr/>
        </p:nvSpPr>
        <p:spPr>
          <a:xfrm>
            <a:off x="4696723" y="2932004"/>
            <a:ext cx="2798554" cy="5778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tr-TR" sz="2400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ARZ EDERİM</a:t>
            </a:r>
          </a:p>
        </p:txBody>
      </p:sp>
    </p:spTree>
    <p:extLst>
      <p:ext uri="{BB962C8B-B14F-4D97-AF65-F5344CB8AC3E}">
        <p14:creationId xmlns:p14="http://schemas.microsoft.com/office/powerpoint/2010/main" val="8518816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İyon">
  <a:themeElements>
    <a:clrScheme name="İy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İy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İy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216</TotalTime>
  <Words>248</Words>
  <Application>Microsoft Office PowerPoint</Application>
  <PresentationFormat>Geniş ekran</PresentationFormat>
  <Paragraphs>43</Paragraphs>
  <Slides>9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9</vt:i4>
      </vt:variant>
    </vt:vector>
  </HeadingPairs>
  <TitlesOfParts>
    <vt:vector size="13" baseType="lpstr">
      <vt:lpstr>Arial</vt:lpstr>
      <vt:lpstr>Century Gothic</vt:lpstr>
      <vt:lpstr>Wingdings 3</vt:lpstr>
      <vt:lpstr>İyon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Göktuğ URASOĞLU</dc:creator>
  <cp:lastModifiedBy>Göktuğ URASOĞLU</cp:lastModifiedBy>
  <cp:revision>3</cp:revision>
  <dcterms:created xsi:type="dcterms:W3CDTF">2025-06-24T11:26:10Z</dcterms:created>
  <dcterms:modified xsi:type="dcterms:W3CDTF">2025-07-11T12:36:29Z</dcterms:modified>
</cp:coreProperties>
</file>