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70" r:id="rId9"/>
    <p:sldId id="263" r:id="rId10"/>
    <p:sldId id="264" r:id="rId11"/>
    <p:sldId id="265" r:id="rId12"/>
    <p:sldId id="266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40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75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34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5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26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5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77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17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3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69FA-FAA3-4742-A9C2-B8D9476E2327}" type="datetimeFigureOut">
              <a:rPr lang="pt-BR" smtClean="0"/>
              <a:t>08/12/2013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3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1177389"/>
            <a:ext cx="103632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pt-BR" b="1" cap="all" dirty="0"/>
              <a:t>Aplicativo para coleta de informações automática - dados de telemetria em karts utilizando Arduino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Anderson </a:t>
            </a:r>
            <a:r>
              <a:rPr lang="pt-BR" dirty="0" err="1"/>
              <a:t>Antonio</a:t>
            </a:r>
            <a:r>
              <a:rPr lang="pt-BR" dirty="0"/>
              <a:t> Lopes Rodrigues</a:t>
            </a:r>
          </a:p>
          <a:p>
            <a:r>
              <a:rPr lang="pt-BR" dirty="0"/>
              <a:t>Soraya Rita </a:t>
            </a:r>
            <a:r>
              <a:rPr lang="pt-BR" dirty="0" err="1" smtClean="0"/>
              <a:t>Mont’Alegre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Arduino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09600" y="1600201"/>
            <a:ext cx="6325772" cy="4525963"/>
          </a:xfrm>
        </p:spPr>
        <p:txBody>
          <a:bodyPr/>
          <a:lstStyle/>
          <a:p>
            <a:r>
              <a:rPr lang="pt-BR" dirty="0" smtClean="0"/>
              <a:t>Aparelho de prototipagem eletrônica;</a:t>
            </a:r>
          </a:p>
          <a:p>
            <a:r>
              <a:rPr lang="pt-BR" dirty="0" smtClean="0"/>
              <a:t>Surgiu em 2003;</a:t>
            </a:r>
          </a:p>
          <a:p>
            <a:r>
              <a:rPr lang="pt-BR" dirty="0"/>
              <a:t>Open </a:t>
            </a:r>
            <a:r>
              <a:rPr lang="pt-BR" dirty="0" smtClean="0"/>
              <a:t>Source;</a:t>
            </a:r>
          </a:p>
          <a:p>
            <a:r>
              <a:rPr lang="pt-BR" dirty="0" smtClean="0"/>
              <a:t>Comunidade ativa e cooperativa;</a:t>
            </a:r>
          </a:p>
          <a:p>
            <a:r>
              <a:rPr lang="pt-BR" dirty="0" smtClean="0"/>
              <a:t>Fácil Programação:</a:t>
            </a:r>
          </a:p>
          <a:p>
            <a:pPr lvl="1"/>
            <a:r>
              <a:rPr lang="pt-BR" dirty="0" smtClean="0"/>
              <a:t>C++;</a:t>
            </a:r>
          </a:p>
          <a:p>
            <a:pPr lvl="1"/>
            <a:r>
              <a:rPr lang="pt-BR" dirty="0" err="1" smtClean="0"/>
              <a:t>Processing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1" y="2570240"/>
            <a:ext cx="4732320" cy="355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Programando em 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setup();</a:t>
            </a:r>
          </a:p>
          <a:p>
            <a:r>
              <a:rPr lang="pt-BR" dirty="0" smtClean="0"/>
              <a:t>Método loop().</a:t>
            </a:r>
          </a:p>
          <a:p>
            <a:endParaRPr lang="pt-BR" dirty="0"/>
          </a:p>
        </p:txBody>
      </p:sp>
      <p:pic>
        <p:nvPicPr>
          <p:cNvPr id="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54591" y="3193366"/>
            <a:ext cx="8482818" cy="29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Arduino - Shields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Extensão de fácil encaixe:</a:t>
            </a:r>
          </a:p>
          <a:p>
            <a:pPr lvl="1"/>
            <a:r>
              <a:rPr lang="pt-BR" dirty="0" smtClean="0"/>
              <a:t>GSM/GPRS;</a:t>
            </a:r>
          </a:p>
          <a:p>
            <a:pPr lvl="1"/>
            <a:r>
              <a:rPr lang="pt-BR" dirty="0" smtClean="0"/>
              <a:t>GPS;</a:t>
            </a:r>
          </a:p>
          <a:p>
            <a:pPr lvl="1"/>
            <a:r>
              <a:rPr lang="pt-BR" dirty="0" smtClean="0"/>
              <a:t>Bluetooth;</a:t>
            </a:r>
          </a:p>
          <a:p>
            <a:pPr lvl="1"/>
            <a:r>
              <a:rPr lang="pt-BR" dirty="0" smtClean="0"/>
              <a:t>Câmera VGA;</a:t>
            </a:r>
          </a:p>
          <a:p>
            <a:pPr lvl="1"/>
            <a:r>
              <a:rPr lang="pt-BR" dirty="0" smtClean="0"/>
              <a:t>Display LCD;</a:t>
            </a:r>
          </a:p>
          <a:p>
            <a:pPr lvl="1"/>
            <a:r>
              <a:rPr lang="pt-BR" dirty="0" smtClean="0"/>
              <a:t>Cartão Micro SD.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89" y="1836262"/>
            <a:ext cx="539496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Arduino - Shields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14" y="1600200"/>
            <a:ext cx="6814371" cy="4525963"/>
          </a:xfrm>
        </p:spPr>
      </p:pic>
    </p:spTree>
    <p:extLst>
      <p:ext uri="{BB962C8B-B14F-4D97-AF65-F5344CB8AC3E}">
        <p14:creationId xmlns:p14="http://schemas.microsoft.com/office/powerpoint/2010/main" val="9988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9" y="1600201"/>
            <a:ext cx="5810621" cy="4149072"/>
          </a:xfr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09600" y="1600201"/>
            <a:ext cx="4975274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Capturar informações do GPS </a:t>
            </a:r>
            <a:r>
              <a:rPr lang="pt-BR" i="1" dirty="0" err="1" smtClean="0"/>
              <a:t>Shield</a:t>
            </a:r>
            <a:r>
              <a:rPr lang="pt-BR" i="1" dirty="0" smtClean="0"/>
              <a:t>;</a:t>
            </a:r>
          </a:p>
          <a:p>
            <a:r>
              <a:rPr lang="pt-BR" dirty="0" smtClean="0"/>
              <a:t>Registrar dados em arquivo texto;</a:t>
            </a:r>
          </a:p>
          <a:p>
            <a:r>
              <a:rPr lang="pt-BR" dirty="0" smtClean="0"/>
              <a:t>Transmitir dados via sinal de rádio;</a:t>
            </a:r>
          </a:p>
          <a:p>
            <a:r>
              <a:rPr lang="pt-BR" dirty="0" smtClean="0"/>
              <a:t>Recepcionar dados;</a:t>
            </a:r>
          </a:p>
          <a:p>
            <a:r>
              <a:rPr lang="pt-BR" dirty="0" smtClean="0"/>
              <a:t>Gravar.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82996"/>
            <a:ext cx="4210197" cy="31688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17" y="1682351"/>
            <a:ext cx="3439683" cy="4570095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5187029" y="3517232"/>
            <a:ext cx="2588455" cy="9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5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241" y="1417638"/>
            <a:ext cx="4747517" cy="50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 – Casos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95" y="1262894"/>
            <a:ext cx="9985409" cy="52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– </a:t>
            </a:r>
            <a:r>
              <a:rPr lang="pt-BR" dirty="0" smtClean="0"/>
              <a:t>Entidades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846" y="1572065"/>
            <a:ext cx="9074308" cy="4870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8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 – Análise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802" y="1600200"/>
            <a:ext cx="936239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Criar protótipo para telemetria para kart amador</a:t>
            </a:r>
          </a:p>
          <a:p>
            <a:pPr lvl="1"/>
            <a:r>
              <a:rPr lang="pt-BR" dirty="0" smtClean="0"/>
              <a:t>Online</a:t>
            </a:r>
          </a:p>
          <a:p>
            <a:pPr lvl="1"/>
            <a:r>
              <a:rPr lang="pt-BR" dirty="0" smtClean="0"/>
              <a:t>Off-line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sz="6000" dirty="0" smtClean="0"/>
              <a:t>Mas, o que é telemetria?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2723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Gravação feita com sucesso dos dados do GPS em arquivo texto no hardware;</a:t>
            </a:r>
          </a:p>
          <a:p>
            <a:endParaRPr lang="pt-BR" dirty="0" smtClean="0"/>
          </a:p>
          <a:p>
            <a:r>
              <a:rPr lang="pt-BR" dirty="0" smtClean="0"/>
              <a:t>Transmissão via radio falhou:</a:t>
            </a:r>
          </a:p>
          <a:p>
            <a:pPr lvl="1"/>
            <a:r>
              <a:rPr lang="pt-BR" dirty="0" smtClean="0"/>
              <a:t>Problema com voltagem (descartado);</a:t>
            </a:r>
          </a:p>
          <a:p>
            <a:pPr lvl="1"/>
            <a:r>
              <a:rPr lang="pt-BR" dirty="0" smtClean="0"/>
              <a:t>Interferência entre o GPS e o radio transmissor (em estudo).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8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620294"/>
          </a:xfrm>
        </p:spPr>
        <p:txBody>
          <a:bodyPr anchor="ctr"/>
          <a:lstStyle/>
          <a:p>
            <a:pPr marL="0" indent="0">
              <a:buNone/>
            </a:pPr>
            <a:r>
              <a:rPr lang="pt-BR" dirty="0" smtClean="0"/>
              <a:t>É possível prosseguir com o projeto, mas:</a:t>
            </a:r>
          </a:p>
          <a:p>
            <a:pPr lvl="1"/>
            <a:r>
              <a:rPr lang="pt-BR" dirty="0" smtClean="0"/>
              <a:t>Arduino limitado para hardware complexo;</a:t>
            </a:r>
          </a:p>
          <a:p>
            <a:pPr lvl="2"/>
            <a:r>
              <a:rPr lang="pt-BR" dirty="0" smtClean="0"/>
              <a:t>Trocar o Arduino por outro micro computador com mais capacidade;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333404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1417638"/>
            <a:ext cx="10972800" cy="4796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Display de informações no hardware;</a:t>
            </a:r>
          </a:p>
          <a:p>
            <a:endParaRPr lang="pt-BR" dirty="0" smtClean="0"/>
          </a:p>
          <a:p>
            <a:r>
              <a:rPr lang="pt-BR" dirty="0" smtClean="0"/>
              <a:t>Registro de dados do automóvel (Motor, Pneus, etc.);</a:t>
            </a:r>
          </a:p>
          <a:p>
            <a:endParaRPr lang="pt-BR" dirty="0" smtClean="0"/>
          </a:p>
          <a:p>
            <a:r>
              <a:rPr lang="pt-BR" dirty="0" smtClean="0"/>
              <a:t>Formatar para possível venda comercial.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</a:t>
            </a:r>
          </a:p>
        </p:txBody>
      </p:sp>
    </p:spTree>
    <p:extLst>
      <p:ext uri="{BB962C8B-B14F-4D97-AF65-F5344CB8AC3E}">
        <p14:creationId xmlns:p14="http://schemas.microsoft.com/office/powerpoint/2010/main" val="3588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661183"/>
            <a:ext cx="10972800" cy="5464982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pt-BR" sz="8800" dirty="0" smtClean="0"/>
              <a:t>Obrigado!!!</a:t>
            </a:r>
          </a:p>
          <a:p>
            <a:pPr marL="0" indent="0" algn="ctr">
              <a:buNone/>
            </a:pPr>
            <a:endParaRPr lang="pt-BR" sz="6600" dirty="0" smtClean="0"/>
          </a:p>
          <a:p>
            <a:pPr marL="0" indent="0" algn="ctr">
              <a:buNone/>
            </a:pPr>
            <a:endParaRPr lang="pt-BR" sz="6600" u="sng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/>
              <a:t>GitHub</a:t>
            </a:r>
            <a:r>
              <a:rPr lang="pt-BR" sz="2400" dirty="0"/>
              <a:t>: https://github.com/gktrainer/RacingTelemetry</a:t>
            </a:r>
          </a:p>
        </p:txBody>
      </p:sp>
    </p:spTree>
    <p:extLst>
      <p:ext uri="{BB962C8B-B14F-4D97-AF65-F5344CB8AC3E}">
        <p14:creationId xmlns:p14="http://schemas.microsoft.com/office/powerpoint/2010/main" val="35652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pt-BR" dirty="0" smtClean="0"/>
              <a:t>Telemetria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5443470" cy="4525963"/>
          </a:xfrm>
        </p:spPr>
        <p:txBody>
          <a:bodyPr numCol="1">
            <a:normAutofit/>
          </a:bodyPr>
          <a:lstStyle/>
          <a:p>
            <a:r>
              <a:rPr lang="pt-BR" sz="2800" dirty="0" smtClean="0"/>
              <a:t>Origem grega, da palavra “</a:t>
            </a:r>
            <a:r>
              <a:rPr lang="pt-BR" sz="2800" i="1" dirty="0" err="1" smtClean="0"/>
              <a:t>telemetron</a:t>
            </a:r>
            <a:r>
              <a:rPr lang="pt-BR" sz="2800" dirty="0" smtClean="0"/>
              <a:t>”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Tele = remoto</a:t>
            </a:r>
          </a:p>
          <a:p>
            <a:pPr marL="457200" lvl="1" indent="0">
              <a:buNone/>
            </a:pPr>
            <a:r>
              <a:rPr lang="pt-BR" dirty="0" err="1" smtClean="0"/>
              <a:t>Metron</a:t>
            </a:r>
            <a:r>
              <a:rPr lang="pt-BR" dirty="0" smtClean="0"/>
              <a:t> = medida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400800" y="1600201"/>
            <a:ext cx="53447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Meteorologia;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Petróleo e gás;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Agricultura;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Gerenciamento hídrico;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Monitoramento de energia;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Distribuição de recursos;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Usinas de Energia;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Automobilismo.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30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Automobilismo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 anchor="ctr">
            <a:normAutofit fontScale="85000" lnSpcReduction="20000"/>
          </a:bodyPr>
          <a:lstStyle/>
          <a:p>
            <a:r>
              <a:rPr lang="pt-BR" dirty="0" smtClean="0"/>
              <a:t>Competição entre automóveis</a:t>
            </a:r>
          </a:p>
          <a:p>
            <a:endParaRPr lang="pt-BR" dirty="0" smtClean="0"/>
          </a:p>
          <a:p>
            <a:r>
              <a:rPr lang="pt-BR" dirty="0" smtClean="0"/>
              <a:t>Eventos realizados em:</a:t>
            </a:r>
          </a:p>
          <a:p>
            <a:pPr lvl="1"/>
            <a:r>
              <a:rPr lang="pt-BR" dirty="0" smtClean="0"/>
              <a:t>Autódromos;</a:t>
            </a:r>
          </a:p>
          <a:p>
            <a:pPr lvl="1"/>
            <a:r>
              <a:rPr lang="pt-BR" dirty="0" smtClean="0"/>
              <a:t>Estradas.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Tipos de automóveis:</a:t>
            </a:r>
          </a:p>
          <a:p>
            <a:pPr lvl="1"/>
            <a:r>
              <a:rPr lang="pt-BR" dirty="0" err="1" smtClean="0"/>
              <a:t>Monoposto</a:t>
            </a:r>
            <a:r>
              <a:rPr lang="pt-BR" dirty="0" smtClean="0"/>
              <a:t> ou </a:t>
            </a:r>
            <a:r>
              <a:rPr lang="pt-BR" i="1" dirty="0" smtClean="0"/>
              <a:t>Open </a:t>
            </a:r>
            <a:r>
              <a:rPr lang="pt-BR" i="1" dirty="0" err="1" smtClean="0"/>
              <a:t>Wheels</a:t>
            </a:r>
            <a:r>
              <a:rPr lang="pt-BR" i="1" dirty="0" smtClean="0"/>
              <a:t>;</a:t>
            </a:r>
          </a:p>
          <a:p>
            <a:pPr lvl="1"/>
            <a:r>
              <a:rPr lang="pt-BR" dirty="0" smtClean="0"/>
              <a:t>Turismo;</a:t>
            </a:r>
          </a:p>
          <a:p>
            <a:pPr lvl="1"/>
            <a:r>
              <a:rPr lang="pt-BR" dirty="0" smtClean="0"/>
              <a:t>Protótipos e Grã-Turismo;</a:t>
            </a:r>
          </a:p>
          <a:p>
            <a:pPr lvl="1"/>
            <a:r>
              <a:rPr lang="pt-BR" dirty="0" smtClean="0"/>
              <a:t>Kart.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0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esse projeto?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94" y="1535539"/>
            <a:ext cx="303174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3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esse projeto?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pt-BR" dirty="0" smtClean="0"/>
              <a:t>Protótipo de hardware de telemetria de baixo custo;</a:t>
            </a:r>
          </a:p>
          <a:p>
            <a:endParaRPr lang="pt-BR" dirty="0" smtClean="0"/>
          </a:p>
          <a:p>
            <a:r>
              <a:rPr lang="pt-BR" dirty="0" smtClean="0"/>
              <a:t>Dar </a:t>
            </a:r>
            <a:r>
              <a:rPr lang="pt-BR" dirty="0"/>
              <a:t>o</a:t>
            </a:r>
            <a:r>
              <a:rPr lang="pt-BR" dirty="0" smtClean="0"/>
              <a:t>pção de hardware para amadores:</a:t>
            </a:r>
          </a:p>
          <a:p>
            <a:pPr lvl="1"/>
            <a:r>
              <a:rPr lang="pt-BR" dirty="0" smtClean="0"/>
              <a:t>Tempos de volta;</a:t>
            </a:r>
          </a:p>
          <a:p>
            <a:pPr lvl="1"/>
            <a:r>
              <a:rPr lang="pt-BR" dirty="0" smtClean="0"/>
              <a:t>Traçado feito;</a:t>
            </a:r>
          </a:p>
          <a:p>
            <a:pPr lvl="1"/>
            <a:r>
              <a:rPr lang="pt-BR" dirty="0" smtClean="0"/>
              <a:t>Velocidade em pontos do trajeto;</a:t>
            </a:r>
          </a:p>
          <a:p>
            <a:pPr lvl="1"/>
            <a:r>
              <a:rPr lang="pt-BR" dirty="0" smtClean="0"/>
              <a:t>Nível de combustível, rotações do motor, etc.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Viabilidade.</a:t>
            </a:r>
          </a:p>
        </p:txBody>
      </p:sp>
    </p:spTree>
    <p:extLst>
      <p:ext uri="{BB962C8B-B14F-4D97-AF65-F5344CB8AC3E}">
        <p14:creationId xmlns:p14="http://schemas.microsoft.com/office/powerpoint/2010/main" val="4357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Sat-</a:t>
            </a:r>
            <a:r>
              <a:rPr lang="pt-BR" dirty="0" err="1" smtClean="0"/>
              <a:t>nav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09600" y="1600201"/>
            <a:ext cx="5369169" cy="4525963"/>
          </a:xfrm>
        </p:spPr>
        <p:txBody>
          <a:bodyPr/>
          <a:lstStyle/>
          <a:p>
            <a:r>
              <a:rPr lang="pt-BR" dirty="0" smtClean="0"/>
              <a:t>Navegação por sinais de satélite;</a:t>
            </a:r>
          </a:p>
          <a:p>
            <a:endParaRPr lang="pt-BR" dirty="0" smtClean="0"/>
          </a:p>
          <a:p>
            <a:r>
              <a:rPr lang="pt-BR" dirty="0" smtClean="0"/>
              <a:t>Recepciona sinais de satélites;</a:t>
            </a:r>
          </a:p>
          <a:p>
            <a:endParaRPr lang="pt-BR" dirty="0" smtClean="0"/>
          </a:p>
          <a:p>
            <a:r>
              <a:rPr lang="pt-BR" dirty="0" smtClean="0"/>
              <a:t>Calcula tempo, posição e velocidade.</a:t>
            </a:r>
            <a:endParaRPr lang="pt-BR" dirty="0"/>
          </a:p>
        </p:txBody>
      </p:sp>
      <p:pic>
        <p:nvPicPr>
          <p:cNvPr id="7" name="Picture 2" descr="http://www.gislounge.com/wp-content/uploads/2011/11/Good_gd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59" y="1600201"/>
            <a:ext cx="50569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2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Sat-</a:t>
            </a:r>
            <a:r>
              <a:rPr lang="pt-BR" dirty="0" err="1" smtClean="0"/>
              <a:t>Nav</a:t>
            </a:r>
            <a:r>
              <a:rPr lang="pt-BR" dirty="0" smtClean="0"/>
              <a:t> – Tipos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27405"/>
          </a:xfrm>
        </p:spPr>
        <p:txBody>
          <a:bodyPr>
            <a:normAutofit/>
          </a:bodyPr>
          <a:lstStyle/>
          <a:p>
            <a:r>
              <a:rPr lang="pt-BR" dirty="0" smtClean="0"/>
              <a:t>Militar;</a:t>
            </a:r>
          </a:p>
          <a:p>
            <a:r>
              <a:rPr lang="pt-BR" dirty="0" smtClean="0"/>
              <a:t>Civil.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262186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Sat-</a:t>
            </a:r>
            <a:r>
              <a:rPr lang="pt-BR" dirty="0" err="1" smtClean="0"/>
              <a:t>Nav</a:t>
            </a:r>
            <a:r>
              <a:rPr lang="pt-BR" dirty="0" smtClean="0"/>
              <a:t> – Sistemas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" y="3961229"/>
            <a:ext cx="10972800" cy="245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GPS (EUA);</a:t>
            </a:r>
            <a:endParaRPr lang="pt-BR" dirty="0"/>
          </a:p>
          <a:p>
            <a:r>
              <a:rPr lang="pt-BR" dirty="0" smtClean="0"/>
              <a:t>GLONASS (Rússia);</a:t>
            </a:r>
            <a:endParaRPr lang="pt-BR" dirty="0"/>
          </a:p>
          <a:p>
            <a:r>
              <a:rPr lang="pt-BR" dirty="0" err="1" smtClean="0"/>
              <a:t>Galileo</a:t>
            </a:r>
            <a:r>
              <a:rPr lang="pt-BR" dirty="0" smtClean="0"/>
              <a:t> (Comunidade Europeia);</a:t>
            </a:r>
            <a:endParaRPr lang="pt-BR" dirty="0"/>
          </a:p>
          <a:p>
            <a:r>
              <a:rPr lang="pt-BR" dirty="0" smtClean="0"/>
              <a:t>ISRO (Índia).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7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Implementar ideias iniciais de algo;</a:t>
            </a:r>
          </a:p>
          <a:p>
            <a:endParaRPr lang="pt-BR" dirty="0" smtClean="0"/>
          </a:p>
          <a:p>
            <a:r>
              <a:rPr lang="pt-BR" dirty="0" smtClean="0"/>
              <a:t>Exemplos de aplicação:</a:t>
            </a:r>
          </a:p>
          <a:p>
            <a:pPr lvl="1"/>
            <a:r>
              <a:rPr lang="pt-BR" dirty="0" smtClean="0"/>
              <a:t>Automóveis;</a:t>
            </a:r>
          </a:p>
          <a:p>
            <a:pPr lvl="1"/>
            <a:r>
              <a:rPr lang="pt-BR" dirty="0" smtClean="0"/>
              <a:t>Aparelhos celulares;</a:t>
            </a:r>
          </a:p>
          <a:p>
            <a:pPr lvl="1"/>
            <a:r>
              <a:rPr lang="pt-BR" dirty="0" smtClean="0"/>
              <a:t>Sistemas de computador.</a:t>
            </a:r>
          </a:p>
        </p:txBody>
      </p:sp>
      <p:pic>
        <p:nvPicPr>
          <p:cNvPr id="4" name="Picture 2" descr="http://4.bp.blogspot.com/-RHKRDOhOS1s/T7RGA3bxEyI/AAAAAAAAKN0/X1KVRT1aVfY/s1600/Lotus_F1_Racing_wind_tunnel_model_C1024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75" y="3089969"/>
            <a:ext cx="4666445" cy="34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palavra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TC030003670[[fn=tema palavras]]</Template>
  <TotalTime>239</TotalTime>
  <Words>424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tema palavras</vt:lpstr>
      <vt:lpstr>Microsoft Visio Drawing</vt:lpstr>
      <vt:lpstr>Aplicativo para coleta de informações automática - dados de telemetria em karts utilizando Arduino</vt:lpstr>
      <vt:lpstr>Objetivo</vt:lpstr>
      <vt:lpstr>Telemetria</vt:lpstr>
      <vt:lpstr>Automobilismo</vt:lpstr>
      <vt:lpstr>Por que esse projeto?</vt:lpstr>
      <vt:lpstr>Por que esse projeto?</vt:lpstr>
      <vt:lpstr>Sat-nav</vt:lpstr>
      <vt:lpstr>Sat-Nav – Tipos de uso</vt:lpstr>
      <vt:lpstr>Protótipo</vt:lpstr>
      <vt:lpstr>Arduino</vt:lpstr>
      <vt:lpstr>Programando em Arduino</vt:lpstr>
      <vt:lpstr>Arduino - Shields</vt:lpstr>
      <vt:lpstr>Arduino - Shields</vt:lpstr>
      <vt:lpstr>O Projeto</vt:lpstr>
      <vt:lpstr>Hardware</vt:lpstr>
      <vt:lpstr>Software</vt:lpstr>
      <vt:lpstr>Software – Casos de Uso</vt:lpstr>
      <vt:lpstr>Software – Entidades</vt:lpstr>
      <vt:lpstr>Software – Análise </vt:lpstr>
      <vt:lpstr>Resultados</vt:lpstr>
      <vt:lpstr>Considerações Finais</vt:lpstr>
      <vt:lpstr>Melhorias</vt:lpstr>
      <vt:lpstr>Apresentação do PowerPoint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Antonio Lopes Rodrigues</dc:creator>
  <cp:lastModifiedBy>Anderson Antonio Lopes Rodrigues</cp:lastModifiedBy>
  <cp:revision>29</cp:revision>
  <dcterms:created xsi:type="dcterms:W3CDTF">2013-12-08T20:28:25Z</dcterms:created>
  <dcterms:modified xsi:type="dcterms:W3CDTF">2013-12-09T00:28:10Z</dcterms:modified>
</cp:coreProperties>
</file>