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4A50C0C-10BC-4560-937D-DE866B566610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906A6A3-5B99-4B70-8E5B-7F3BDD5B52A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1340768"/>
            <a:ext cx="8458200" cy="1470025"/>
          </a:xfrm>
        </p:spPr>
        <p:txBody>
          <a:bodyPr>
            <a:normAutofit/>
          </a:bodyPr>
          <a:lstStyle/>
          <a:p>
            <a:r>
              <a:rPr lang="pt-BR" sz="6600" dirty="0" err="1" smtClean="0">
                <a:solidFill>
                  <a:srgbClr val="FF0000"/>
                </a:solidFill>
              </a:rPr>
              <a:t>P</a:t>
            </a:r>
            <a:r>
              <a:rPr lang="pt-BR" sz="6600" dirty="0" err="1" smtClean="0">
                <a:solidFill>
                  <a:srgbClr val="00B0F0"/>
                </a:solidFill>
              </a:rPr>
              <a:t>itch</a:t>
            </a:r>
            <a:r>
              <a:rPr lang="pt-BR" sz="6600" dirty="0" smtClean="0">
                <a:solidFill>
                  <a:srgbClr val="00B0F0"/>
                </a:solidFill>
              </a:rPr>
              <a:t> de</a:t>
            </a:r>
            <a:r>
              <a:rPr lang="pt-BR" sz="6600" dirty="0" smtClean="0"/>
              <a:t> </a:t>
            </a:r>
            <a:r>
              <a:rPr lang="pt-BR" sz="6600" dirty="0" smtClean="0">
                <a:solidFill>
                  <a:srgbClr val="FF0000"/>
                </a:solidFill>
              </a:rPr>
              <a:t>P</a:t>
            </a:r>
            <a:r>
              <a:rPr lang="pt-BR" sz="6600" dirty="0" smtClean="0">
                <a:solidFill>
                  <a:srgbClr val="00B0F0"/>
                </a:solidFill>
              </a:rPr>
              <a:t>rojeto</a:t>
            </a:r>
            <a:r>
              <a:rPr lang="pt-BR" sz="6600" dirty="0" smtClean="0"/>
              <a:t> </a:t>
            </a:r>
            <a:r>
              <a:rPr lang="pt-BR" sz="6600" dirty="0" smtClean="0">
                <a:solidFill>
                  <a:srgbClr val="FF0000"/>
                </a:solidFill>
              </a:rPr>
              <a:t>I</a:t>
            </a:r>
            <a:r>
              <a:rPr lang="pt-BR" sz="6600" dirty="0" smtClean="0">
                <a:solidFill>
                  <a:srgbClr val="00B0F0"/>
                </a:solidFill>
              </a:rPr>
              <a:t>I</a:t>
            </a:r>
            <a:endParaRPr lang="pt-BR" sz="66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4160586"/>
            <a:ext cx="8928992" cy="2697414"/>
          </a:xfrm>
        </p:spPr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/>
            </a:r>
            <a:br>
              <a:rPr lang="pt-BR" sz="4400" dirty="0" smtClean="0">
                <a:solidFill>
                  <a:srgbClr val="FF0000"/>
                </a:solidFill>
              </a:rPr>
            </a:br>
            <a:r>
              <a:rPr lang="pt-BR" sz="4400" b="1" dirty="0" smtClean="0">
                <a:solidFill>
                  <a:schemeClr val="tx1"/>
                </a:solidFill>
              </a:rPr>
              <a:t>Aluno: </a:t>
            </a:r>
            <a:r>
              <a:rPr lang="pt-BR" sz="4400" dirty="0" smtClean="0">
                <a:solidFill>
                  <a:srgbClr val="0070C0"/>
                </a:solidFill>
              </a:rPr>
              <a:t>Gustavo </a:t>
            </a:r>
            <a:r>
              <a:rPr lang="pt-BR" sz="4400" dirty="0" err="1" smtClean="0">
                <a:solidFill>
                  <a:srgbClr val="0070C0"/>
                </a:solidFill>
              </a:rPr>
              <a:t>Kupas</a:t>
            </a:r>
            <a:r>
              <a:rPr lang="pt-BR" sz="4400" dirty="0" smtClean="0">
                <a:solidFill>
                  <a:srgbClr val="0070C0"/>
                </a:solidFill>
              </a:rPr>
              <a:t> De Rocco </a:t>
            </a:r>
            <a:r>
              <a:rPr lang="pt-BR" sz="4400" b="1" dirty="0" smtClean="0">
                <a:solidFill>
                  <a:schemeClr val="tx1"/>
                </a:solidFill>
              </a:rPr>
              <a:t>Equipe: </a:t>
            </a:r>
            <a:r>
              <a:rPr lang="pt-BR" sz="4400" dirty="0" smtClean="0">
                <a:solidFill>
                  <a:srgbClr val="0070C0"/>
                </a:solidFill>
              </a:rPr>
              <a:t>19</a:t>
            </a:r>
            <a:endParaRPr lang="pt-BR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4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489" y="2645249"/>
            <a:ext cx="9073008" cy="2362944"/>
          </a:xfrm>
        </p:spPr>
        <p:txBody>
          <a:bodyPr>
            <a:noAutofit/>
          </a:bodyPr>
          <a:lstStyle/>
          <a:p>
            <a:r>
              <a:rPr lang="pt-BR" sz="9600" dirty="0" err="1" smtClean="0">
                <a:solidFill>
                  <a:srgbClr val="FF0000"/>
                </a:solidFill>
                <a:latin typeface="+mn-lt"/>
              </a:rPr>
              <a:t>F</a:t>
            </a:r>
            <a:r>
              <a:rPr lang="pt-BR" sz="9600" dirty="0" err="1" smtClean="0">
                <a:solidFill>
                  <a:srgbClr val="00B0F0"/>
                </a:solidFill>
                <a:latin typeface="+mn-lt"/>
              </a:rPr>
              <a:t>eed</a:t>
            </a:r>
            <a:r>
              <a:rPr lang="pt-BR" sz="9600" dirty="0" err="1" smtClean="0">
                <a:solidFill>
                  <a:srgbClr val="FF0000"/>
                </a:solidFill>
                <a:latin typeface="+mn-lt"/>
              </a:rPr>
              <a:t>F</a:t>
            </a:r>
            <a:r>
              <a:rPr lang="pt-BR" sz="9600" dirty="0" err="1" smtClean="0">
                <a:solidFill>
                  <a:srgbClr val="00B0F0"/>
                </a:solidFill>
                <a:latin typeface="+mn-lt"/>
              </a:rPr>
              <a:t>light</a:t>
            </a:r>
            <a:endParaRPr lang="pt-BR" sz="9600" dirty="0">
              <a:latin typeface="+mn-lt"/>
            </a:endParaRPr>
          </a:p>
        </p:txBody>
      </p:sp>
      <p:pic>
        <p:nvPicPr>
          <p:cNvPr id="1026" name="Picture 2" descr="C:\Users\grocco\Desktop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56" y="3238143"/>
            <a:ext cx="1506760" cy="11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06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Qual o problema que pretende resolver?</a:t>
            </a:r>
            <a:endParaRPr lang="pt-BR" sz="3200" dirty="0"/>
          </a:p>
        </p:txBody>
      </p:sp>
      <p:pic>
        <p:nvPicPr>
          <p:cNvPr id="1026" name="Picture 2" descr="C:\Users\grocco\Desktop\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696744" cy="42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50032"/>
            <a:ext cx="8229600" cy="10668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70C0"/>
                </a:solidFill>
              </a:rPr>
              <a:t>Porém... </a:t>
            </a:r>
            <a:r>
              <a:rPr lang="pt-BR" sz="3200" dirty="0">
                <a:solidFill>
                  <a:srgbClr val="0070C0"/>
                </a:solidFill>
              </a:rPr>
              <a:t>e</a:t>
            </a:r>
            <a:r>
              <a:rPr lang="pt-BR" sz="3200" dirty="0" smtClean="0">
                <a:solidFill>
                  <a:srgbClr val="0070C0"/>
                </a:solidFill>
              </a:rPr>
              <a:t>m aviões de categoria leve.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4208"/>
            <a:ext cx="8229600" cy="432511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latin typeface="Calibri" panose="020F0502020204030204" pitchFamily="34" charset="0"/>
              </a:rPr>
              <a:t>Atualmente, uma quantidade muito alta de alunos em instituições de prática de voo, </a:t>
            </a:r>
            <a:r>
              <a:rPr lang="pt-BR" i="1" dirty="0">
                <a:solidFill>
                  <a:srgbClr val="FF0000"/>
                </a:solidFill>
                <a:latin typeface="Calibri" panose="020F0502020204030204" pitchFamily="34" charset="0"/>
              </a:rPr>
              <a:t>não preenchem o manifesto de peso e balanceamento simplesmente por preguiça ou pressa</a:t>
            </a:r>
            <a:r>
              <a:rPr lang="pt-BR" dirty="0">
                <a:latin typeface="Calibri" panose="020F0502020204030204" pitchFamily="34" charset="0"/>
              </a:rPr>
              <a:t>, sendo que este é um documento obrigatório, independente do tempo que se for voar, da região, do tipo de voo ou equipamento, este documento sempre será extremamente importante para evitar possíveis acidentes, pois nele é possível perceber uma série de influências sobre a aeronave.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7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2204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Tamanho do </a:t>
            </a:r>
            <a:r>
              <a:rPr lang="pt-BR" dirty="0" smtClean="0">
                <a:solidFill>
                  <a:srgbClr val="0070C0"/>
                </a:solidFill>
              </a:rPr>
              <a:t>mercado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4250" y="2158158"/>
            <a:ext cx="8229600" cy="4325112"/>
          </a:xfrm>
        </p:spPr>
        <p:txBody>
          <a:bodyPr/>
          <a:lstStyle/>
          <a:p>
            <a:r>
              <a:rPr lang="pt-BR" dirty="0" smtClean="0"/>
              <a:t>Aeroclubes;</a:t>
            </a:r>
          </a:p>
          <a:p>
            <a:r>
              <a:rPr lang="pt-BR" dirty="0" smtClean="0"/>
              <a:t>Escolas de aviação;</a:t>
            </a:r>
          </a:p>
          <a:p>
            <a:r>
              <a:rPr lang="pt-BR" dirty="0" smtClean="0"/>
              <a:t>Pilotos privados;</a:t>
            </a:r>
          </a:p>
          <a:p>
            <a:r>
              <a:rPr lang="pt-BR" dirty="0" smtClean="0"/>
              <a:t>Pilotos de recreio.</a:t>
            </a:r>
            <a:endParaRPr lang="pt-BR" dirty="0"/>
          </a:p>
        </p:txBody>
      </p:sp>
      <p:pic>
        <p:nvPicPr>
          <p:cNvPr id="2050" name="Picture 2" descr="C:\Users\grocco\Desktop\aeroclube_blumen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80" y="2235682"/>
            <a:ext cx="294722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rocco\Desktop\fachad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80" y="3914460"/>
            <a:ext cx="2947225" cy="22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grocco\Desktop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74" y="4320714"/>
            <a:ext cx="3221722" cy="180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Qual é a sua solução</a:t>
            </a:r>
            <a:r>
              <a:rPr lang="pt-BR" dirty="0" smtClean="0">
                <a:solidFill>
                  <a:srgbClr val="0070C0"/>
                </a:solidFill>
              </a:rPr>
              <a:t>?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latin typeface="Calibri" panose="020F0502020204030204" pitchFamily="34" charset="0"/>
              </a:rPr>
              <a:t>Será disponibilizado um </a:t>
            </a:r>
            <a:r>
              <a:rPr lang="pt-BR" i="1" dirty="0">
                <a:solidFill>
                  <a:srgbClr val="FF0000"/>
                </a:solidFill>
                <a:latin typeface="Calibri" panose="020F0502020204030204" pitchFamily="34" charset="0"/>
              </a:rPr>
              <a:t>formulário web</a:t>
            </a:r>
            <a:r>
              <a:rPr lang="pt-BR" dirty="0">
                <a:latin typeface="Calibri" panose="020F0502020204030204" pitchFamily="34" charset="0"/>
              </a:rPr>
              <a:t>, onde o usuário terá que apenas escolher a sua aeronave, que estará previamente cadastrada pelo administrador, onde então, este usuário irá inserir os dados solicitados pelo sistema, que calculará as formulas, </a:t>
            </a:r>
            <a:r>
              <a:rPr lang="pt-BR" i="1" dirty="0">
                <a:solidFill>
                  <a:srgbClr val="FF0000"/>
                </a:solidFill>
                <a:latin typeface="Calibri" panose="020F0502020204030204" pitchFamily="34" charset="0"/>
              </a:rPr>
              <a:t>gerando na sequencia o manifesto de peso e balanceamento em .PDF seguindo os padrões </a:t>
            </a:r>
            <a:r>
              <a:rPr lang="pt-BR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brasileiros</a:t>
            </a:r>
            <a:r>
              <a:rPr lang="pt-BR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73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Quais as tecnologias a serem utilizadas</a:t>
            </a:r>
            <a:r>
              <a:rPr lang="pt-BR" sz="3200" dirty="0" smtClean="0">
                <a:solidFill>
                  <a:srgbClr val="0070C0"/>
                </a:solidFill>
              </a:rPr>
              <a:t>?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txBody>
          <a:bodyPr/>
          <a:lstStyle/>
          <a:p>
            <a:r>
              <a:rPr lang="pt-BR" dirty="0" err="1" smtClean="0"/>
              <a:t>FormFeed</a:t>
            </a:r>
            <a:endParaRPr lang="pt-BR" dirty="0"/>
          </a:p>
        </p:txBody>
      </p:sp>
      <p:pic>
        <p:nvPicPr>
          <p:cNvPr id="3074" name="Picture 2" descr="C:\Users\grocco\Desktop\formfeed_fav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78024"/>
            <a:ext cx="8229600" cy="1066800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Quais as competências da equipe?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511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</a:rPr>
              <a:t>Formação: </a:t>
            </a:r>
            <a:r>
              <a:rPr lang="pt-BR" dirty="0">
                <a:latin typeface="Calibri" panose="020F0502020204030204" pitchFamily="34" charset="0"/>
              </a:rPr>
              <a:t>superior incompleto (cursando) em Bacharelado em Sistemas da Informação e Bacharelado em Ciências Aeronáuticas; Piloto Privado Checado; Piloto Comercial e Piloto de Linha Licenciado</a:t>
            </a:r>
            <a:r>
              <a:rPr lang="pt-BR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endParaRPr lang="pt-BR" dirty="0">
              <a:latin typeface="Calibri" panose="020F0502020204030204" pitchFamily="34" charset="0"/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</a:rPr>
              <a:t>Experiência: </a:t>
            </a:r>
            <a:r>
              <a:rPr lang="pt-BR" dirty="0">
                <a:latin typeface="Calibri" panose="020F0502020204030204" pitchFamily="34" charset="0"/>
              </a:rPr>
              <a:t>5 anos como analista de infraestrutura de rede, atuando com Windows Servers e </a:t>
            </a:r>
            <a:r>
              <a:rPr lang="pt-BR" dirty="0" smtClean="0">
                <a:latin typeface="Calibri" panose="020F0502020204030204" pitchFamily="34" charset="0"/>
              </a:rPr>
              <a:t>etc. </a:t>
            </a:r>
            <a:r>
              <a:rPr lang="pt-BR" dirty="0">
                <a:latin typeface="Calibri" panose="020F0502020204030204" pitchFamily="34" charset="0"/>
              </a:rPr>
              <a:t>130 horas de voo real VFR, 20 horas de voo simulado IFR (homologado), nas seguintes aeronaves: C152, C172, P28A, PA18, AB115, AATD</a:t>
            </a:r>
            <a:r>
              <a:rPr lang="pt-BR" dirty="0" smtClean="0">
                <a:latin typeface="Calibri" panose="020F0502020204030204" pitchFamily="34" charset="0"/>
              </a:rPr>
              <a:t>.</a:t>
            </a:r>
          </a:p>
          <a:p>
            <a:pPr marL="109728" indent="0" algn="just">
              <a:buNone/>
            </a:pPr>
            <a:endParaRPr lang="pt-BR" dirty="0">
              <a:latin typeface="Calibri" panose="020F0502020204030204" pitchFamily="34" charset="0"/>
            </a:endParaRPr>
          </a:p>
          <a:p>
            <a:pPr algn="just"/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</a:rPr>
              <a:t>Conhecimento: </a:t>
            </a:r>
            <a:r>
              <a:rPr lang="pt-BR" dirty="0">
                <a:latin typeface="Calibri" panose="020F0502020204030204" pitchFamily="34" charset="0"/>
              </a:rPr>
              <a:t>Windows Server, Java, Protocolos de Rede, Conhecimentos Técnico em Aeronaves, Teoria de voo de alta e baixa velocidade, Meteorologia, Regulamentação, Conhecimentos Técnicos em Motores a pistão e reação, Conhecimento em Peso e Balanceamento de Aeronaves</a:t>
            </a:r>
            <a:r>
              <a:rPr lang="pt-BR" dirty="0" smtClean="0">
                <a:latin typeface="Calibri" panose="020F0502020204030204" pitchFamily="34" charset="0"/>
              </a:rPr>
              <a:t>.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2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</TotalTime>
  <Words>321</Words>
  <Application>Microsoft Office PowerPoint</Application>
  <PresentationFormat>Apresentação na tela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Urbano</vt:lpstr>
      <vt:lpstr>Pitch de Projeto II</vt:lpstr>
      <vt:lpstr>FeedFlight</vt:lpstr>
      <vt:lpstr>Qual o problema que pretende resolver?</vt:lpstr>
      <vt:lpstr>Porém... em aviões de categoria leve.</vt:lpstr>
      <vt:lpstr>Tamanho do mercado</vt:lpstr>
      <vt:lpstr>Qual é a sua solução?</vt:lpstr>
      <vt:lpstr>Quais as tecnologias a serem utilizadas?</vt:lpstr>
      <vt:lpstr>Quais as competências da equipe?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Kupas de Rocco</dc:creator>
  <cp:lastModifiedBy>Gustavo Kupas de Rocco</cp:lastModifiedBy>
  <cp:revision>13</cp:revision>
  <dcterms:created xsi:type="dcterms:W3CDTF">2019-04-04T22:21:07Z</dcterms:created>
  <dcterms:modified xsi:type="dcterms:W3CDTF">2019-04-04T23:35:52Z</dcterms:modified>
</cp:coreProperties>
</file>