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1B51-4D9D-4975-BABD-EF8289442B30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B57C-6C2E-4919-BE66-73B6E0B34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43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1B51-4D9D-4975-BABD-EF8289442B30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B57C-6C2E-4919-BE66-73B6E0B34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6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1B51-4D9D-4975-BABD-EF8289442B30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B57C-6C2E-4919-BE66-73B6E0B3483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1242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1B51-4D9D-4975-BABD-EF8289442B30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B57C-6C2E-4919-BE66-73B6E0B34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52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1B51-4D9D-4975-BABD-EF8289442B30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B57C-6C2E-4919-BE66-73B6E0B3483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2802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1B51-4D9D-4975-BABD-EF8289442B30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B57C-6C2E-4919-BE66-73B6E0B34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985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1B51-4D9D-4975-BABD-EF8289442B30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B57C-6C2E-4919-BE66-73B6E0B34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244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1B51-4D9D-4975-BABD-EF8289442B30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B57C-6C2E-4919-BE66-73B6E0B34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12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1B51-4D9D-4975-BABD-EF8289442B30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B57C-6C2E-4919-BE66-73B6E0B34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03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1B51-4D9D-4975-BABD-EF8289442B30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B57C-6C2E-4919-BE66-73B6E0B34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85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1B51-4D9D-4975-BABD-EF8289442B30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B57C-6C2E-4919-BE66-73B6E0B34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60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1B51-4D9D-4975-BABD-EF8289442B30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B57C-6C2E-4919-BE66-73B6E0B34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99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1B51-4D9D-4975-BABD-EF8289442B30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B57C-6C2E-4919-BE66-73B6E0B34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26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1B51-4D9D-4975-BABD-EF8289442B30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B57C-6C2E-4919-BE66-73B6E0B34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92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1B51-4D9D-4975-BABD-EF8289442B30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B57C-6C2E-4919-BE66-73B6E0B34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85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1B51-4D9D-4975-BABD-EF8289442B30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B57C-6C2E-4919-BE66-73B6E0B34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41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21B51-4D9D-4975-BABD-EF8289442B30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2BB57C-6C2E-4919-BE66-73B6E0B34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05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sadsadas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="demo.pptx"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07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gfdsgdfg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2469244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8</Words>
  <Application>Microsoft Office PowerPoint</Application>
  <PresentationFormat>Широкоэкранный</PresentationFormat>
  <Paragraphs>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Courier New</vt:lpstr>
      <vt:lpstr>Trebuchet MS</vt:lpstr>
      <vt:lpstr>Wingdings 3</vt:lpstr>
      <vt:lpstr>Грань</vt:lpstr>
      <vt:lpstr>sadsadas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sadsadas</dc:title>
  <dc:creator>Учетная запись Майкрософт</dc:creator>
  <cp:lastModifiedBy>Учетная запись Майкрософт</cp:lastModifiedBy>
  <cp:revision>2</cp:revision>
  <dcterms:created xsi:type="dcterms:W3CDTF">2022-06-08T12:55:41Z</dcterms:created>
  <dcterms:modified xsi:type="dcterms:W3CDTF">2022-06-08T13:03:22Z</dcterms:modified>
</cp:coreProperties>
</file>