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slideLayouts/slideLayout108.xml" ContentType="application/vnd.openxmlformats-officedocument.presentationml.slideLayout+xml"/>
  <Override PartName="/ppt/theme/theme5.xml" ContentType="application/vnd.openxmlformats-officedocument.theme+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3" r:id="rId2"/>
    <p:sldMasterId id="2147483715" r:id="rId3"/>
    <p:sldMasterId id="2147483718" r:id="rId4"/>
    <p:sldMasterId id="2147483777" r:id="rId5"/>
    <p:sldMasterId id="2147483779" r:id="rId6"/>
    <p:sldMasterId id="2147483781" r:id="rId7"/>
  </p:sldMasterIdLst>
  <p:sldIdLst>
    <p:sldId id="259" r:id="rId8"/>
    <p:sldId id="260" r:id="rId9"/>
    <p:sldId id="262" r:id="rId10"/>
    <p:sldId id="265" r:id="rId11"/>
    <p:sldId id="264" r:id="rId12"/>
    <p:sldId id="266" r:id="rId13"/>
    <p:sldId id="270"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2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4.xml"/><Relationship Id="rId4" Type="http://schemas.openxmlformats.org/officeDocument/2006/relationships/hyperlink" Target="https://www.freepik.com/" TargetMode="Externa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633" y="1664400"/>
            <a:ext cx="9418800" cy="27368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86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1386667" y="4401200"/>
            <a:ext cx="9418800" cy="589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cxnSp>
        <p:nvCxnSpPr>
          <p:cNvPr id="11" name="Google Shape;11;p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3439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86232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6414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950967" y="1793817"/>
            <a:ext cx="10290000" cy="2192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6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7" name="Google Shape;67;p11"/>
          <p:cNvSpPr txBox="1">
            <a:spLocks noGrp="1"/>
          </p:cNvSpPr>
          <p:nvPr>
            <p:ph type="subTitle" idx="1"/>
          </p:nvPr>
        </p:nvSpPr>
        <p:spPr>
          <a:xfrm>
            <a:off x="2019100" y="4251531"/>
            <a:ext cx="8160400" cy="500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2133"/>
            </a:lvl1pPr>
            <a:lvl2pPr lvl="1" algn="ctr">
              <a:spcBef>
                <a:spcPts val="0"/>
              </a:spcBef>
              <a:spcAft>
                <a:spcPts val="0"/>
              </a:spcAft>
              <a:buSzPts val="1600"/>
              <a:buNone/>
              <a:defRPr sz="2133"/>
            </a:lvl2pPr>
            <a:lvl3pPr lvl="2" algn="ctr">
              <a:spcBef>
                <a:spcPts val="0"/>
              </a:spcBef>
              <a:spcAft>
                <a:spcPts val="0"/>
              </a:spcAft>
              <a:buSzPts val="1600"/>
              <a:buNone/>
              <a:defRPr sz="2133"/>
            </a:lvl3pPr>
            <a:lvl4pPr lvl="3" algn="ctr">
              <a:spcBef>
                <a:spcPts val="0"/>
              </a:spcBef>
              <a:spcAft>
                <a:spcPts val="0"/>
              </a:spcAft>
              <a:buSzPts val="1600"/>
              <a:buNone/>
              <a:defRPr sz="2133"/>
            </a:lvl4pPr>
            <a:lvl5pPr lvl="4" algn="ctr">
              <a:spcBef>
                <a:spcPts val="0"/>
              </a:spcBef>
              <a:spcAft>
                <a:spcPts val="0"/>
              </a:spcAft>
              <a:buSzPts val="1600"/>
              <a:buNone/>
              <a:defRPr sz="2133"/>
            </a:lvl5pPr>
            <a:lvl6pPr lvl="5" algn="ctr">
              <a:spcBef>
                <a:spcPts val="0"/>
              </a:spcBef>
              <a:spcAft>
                <a:spcPts val="0"/>
              </a:spcAft>
              <a:buSzPts val="1600"/>
              <a:buNone/>
              <a:defRPr sz="2133"/>
            </a:lvl6pPr>
            <a:lvl7pPr lvl="6" algn="ctr">
              <a:spcBef>
                <a:spcPts val="0"/>
              </a:spcBef>
              <a:spcAft>
                <a:spcPts val="0"/>
              </a:spcAft>
              <a:buSzPts val="1600"/>
              <a:buNone/>
              <a:defRPr sz="2133"/>
            </a:lvl7pPr>
            <a:lvl8pPr lvl="7" algn="ctr">
              <a:spcBef>
                <a:spcPts val="0"/>
              </a:spcBef>
              <a:spcAft>
                <a:spcPts val="0"/>
              </a:spcAft>
              <a:buSzPts val="1600"/>
              <a:buNone/>
              <a:defRPr sz="2133"/>
            </a:lvl8pPr>
            <a:lvl9pPr lvl="8" algn="ctr">
              <a:spcBef>
                <a:spcPts val="0"/>
              </a:spcBef>
              <a:spcAft>
                <a:spcPts val="0"/>
              </a:spcAft>
              <a:buSzPts val="1600"/>
              <a:buNone/>
              <a:defRPr sz="2133"/>
            </a:lvl9pPr>
          </a:lstStyle>
          <a:p>
            <a:r>
              <a:rPr lang="en-US"/>
              <a:t>Click to edit Master subtitle style</a:t>
            </a:r>
            <a:endParaRPr/>
          </a:p>
        </p:txBody>
      </p:sp>
      <p:cxnSp>
        <p:nvCxnSpPr>
          <p:cNvPr id="68" name="Google Shape;68;p1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230521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accent5"/>
        </a:solidFill>
        <a:effectLst/>
      </p:bgPr>
    </p:bg>
    <p:spTree>
      <p:nvGrpSpPr>
        <p:cNvPr id="1" name="Shape 378"/>
        <p:cNvGrpSpPr/>
        <p:nvPr/>
      </p:nvGrpSpPr>
      <p:grpSpPr>
        <a:xfrm>
          <a:off x="0" y="0"/>
          <a:ext cx="0" cy="0"/>
          <a:chOff x="0" y="0"/>
          <a:chExt cx="0" cy="0"/>
        </a:xfrm>
      </p:grpSpPr>
      <p:sp>
        <p:nvSpPr>
          <p:cNvPr id="379" name="Google Shape;379;p52"/>
          <p:cNvSpPr/>
          <p:nvPr/>
        </p:nvSpPr>
        <p:spPr>
          <a:xfrm flipH="1">
            <a:off x="5944916" y="-1257300"/>
            <a:ext cx="11000800" cy="106664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80" name="Google Shape;380;p52"/>
          <p:cNvSpPr/>
          <p:nvPr/>
        </p:nvSpPr>
        <p:spPr>
          <a:xfrm>
            <a:off x="44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1" name="Google Shape;381;p52"/>
          <p:cNvSpPr/>
          <p:nvPr/>
        </p:nvSpPr>
        <p:spPr>
          <a:xfrm>
            <a:off x="7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2" name="Google Shape;382;p52"/>
          <p:cNvSpPr/>
          <p:nvPr/>
        </p:nvSpPr>
        <p:spPr>
          <a:xfrm>
            <a:off x="81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3" name="Google Shape;383;p52"/>
          <p:cNvSpPr txBox="1">
            <a:spLocks noGrp="1"/>
          </p:cNvSpPr>
          <p:nvPr>
            <p:ph type="subTitle" idx="1"/>
          </p:nvPr>
        </p:nvSpPr>
        <p:spPr>
          <a:xfrm>
            <a:off x="871599"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4" name="Google Shape;384;p52"/>
          <p:cNvSpPr txBox="1">
            <a:spLocks noGrp="1"/>
          </p:cNvSpPr>
          <p:nvPr>
            <p:ph type="subTitle" idx="2"/>
          </p:nvPr>
        </p:nvSpPr>
        <p:spPr>
          <a:xfrm>
            <a:off x="4586232"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5" name="Google Shape;385;p52"/>
          <p:cNvSpPr txBox="1">
            <a:spLocks noGrp="1"/>
          </p:cNvSpPr>
          <p:nvPr>
            <p:ph type="subTitle" idx="3"/>
          </p:nvPr>
        </p:nvSpPr>
        <p:spPr>
          <a:xfrm>
            <a:off x="8271601"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6" name="Google Shape;386;p52"/>
          <p:cNvSpPr txBox="1">
            <a:spLocks noGrp="1"/>
          </p:cNvSpPr>
          <p:nvPr>
            <p:ph type="title" hasCustomPrompt="1"/>
          </p:nvPr>
        </p:nvSpPr>
        <p:spPr>
          <a:xfrm>
            <a:off x="784399"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7" name="Google Shape;387;p52"/>
          <p:cNvSpPr txBox="1">
            <a:spLocks noGrp="1"/>
          </p:cNvSpPr>
          <p:nvPr>
            <p:ph type="title" idx="4" hasCustomPrompt="1"/>
          </p:nvPr>
        </p:nvSpPr>
        <p:spPr>
          <a:xfrm>
            <a:off x="4484400"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8" name="Google Shape;388;p52"/>
          <p:cNvSpPr txBox="1">
            <a:spLocks noGrp="1"/>
          </p:cNvSpPr>
          <p:nvPr>
            <p:ph type="title" idx="5" hasCustomPrompt="1"/>
          </p:nvPr>
        </p:nvSpPr>
        <p:spPr>
          <a:xfrm>
            <a:off x="8184401"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9" name="Google Shape;389;p52"/>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90" name="Google Shape;390;p52"/>
          <p:cNvSpPr/>
          <p:nvPr/>
        </p:nvSpPr>
        <p:spPr>
          <a:xfrm flipH="1">
            <a:off x="9559600" y="31892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91" name="Google Shape;391;p52"/>
          <p:cNvSpPr/>
          <p:nvPr/>
        </p:nvSpPr>
        <p:spPr>
          <a:xfrm rot="10800000" flipH="1">
            <a:off x="-1016567"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92" name="Google Shape;392;p52"/>
          <p:cNvSpPr/>
          <p:nvPr/>
        </p:nvSpPr>
        <p:spPr>
          <a:xfrm rot="10800000" flipH="1">
            <a:off x="-2241867"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7280359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dk1"/>
        </a:solidFill>
        <a:effectLst/>
      </p:bgPr>
    </p:bg>
    <p:spTree>
      <p:nvGrpSpPr>
        <p:cNvPr id="1" name="Shape 393"/>
        <p:cNvGrpSpPr/>
        <p:nvPr/>
      </p:nvGrpSpPr>
      <p:grpSpPr>
        <a:xfrm>
          <a:off x="0" y="0"/>
          <a:ext cx="0" cy="0"/>
          <a:chOff x="0" y="0"/>
          <a:chExt cx="0" cy="0"/>
        </a:xfrm>
      </p:grpSpPr>
      <p:sp>
        <p:nvSpPr>
          <p:cNvPr id="394" name="Google Shape;394;p53"/>
          <p:cNvSpPr txBox="1">
            <a:spLocks noGrp="1"/>
          </p:cNvSpPr>
          <p:nvPr>
            <p:ph type="subTitle" idx="1"/>
          </p:nvPr>
        </p:nvSpPr>
        <p:spPr>
          <a:xfrm>
            <a:off x="951000" y="1686172"/>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5" name="Google Shape;395;p53"/>
          <p:cNvSpPr txBox="1">
            <a:spLocks noGrp="1"/>
          </p:cNvSpPr>
          <p:nvPr>
            <p:ph type="title" hasCustomPrompt="1"/>
          </p:nvPr>
        </p:nvSpPr>
        <p:spPr>
          <a:xfrm>
            <a:off x="950969" y="853095"/>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6" name="Google Shape;396;p53"/>
          <p:cNvSpPr txBox="1">
            <a:spLocks noGrp="1"/>
          </p:cNvSpPr>
          <p:nvPr>
            <p:ph type="subTitle" idx="2"/>
          </p:nvPr>
        </p:nvSpPr>
        <p:spPr>
          <a:xfrm>
            <a:off x="951000" y="3602539"/>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7" name="Google Shape;397;p53"/>
          <p:cNvSpPr txBox="1">
            <a:spLocks noGrp="1"/>
          </p:cNvSpPr>
          <p:nvPr>
            <p:ph type="title" idx="3" hasCustomPrompt="1"/>
          </p:nvPr>
        </p:nvSpPr>
        <p:spPr>
          <a:xfrm>
            <a:off x="950969" y="2769461"/>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8" name="Google Shape;398;p53"/>
          <p:cNvSpPr txBox="1">
            <a:spLocks noGrp="1"/>
          </p:cNvSpPr>
          <p:nvPr>
            <p:ph type="subTitle" idx="4"/>
          </p:nvPr>
        </p:nvSpPr>
        <p:spPr>
          <a:xfrm>
            <a:off x="951000" y="5518905"/>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9" name="Google Shape;399;p53"/>
          <p:cNvSpPr txBox="1">
            <a:spLocks noGrp="1"/>
          </p:cNvSpPr>
          <p:nvPr>
            <p:ph type="title" idx="5" hasCustomPrompt="1"/>
          </p:nvPr>
        </p:nvSpPr>
        <p:spPr>
          <a:xfrm>
            <a:off x="950969" y="4685828"/>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400" name="Google Shape;400;p53"/>
          <p:cNvSpPr/>
          <p:nvPr/>
        </p:nvSpPr>
        <p:spPr>
          <a:xfrm rot="10800000">
            <a:off x="7884867" y="-548500"/>
            <a:ext cx="7018800" cy="35968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1" name="Google Shape;401;p53"/>
          <p:cNvSpPr/>
          <p:nvPr/>
        </p:nvSpPr>
        <p:spPr>
          <a:xfrm>
            <a:off x="-6922433" y="3080667"/>
            <a:ext cx="9870800" cy="5058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2" name="Google Shape;402;p53"/>
          <p:cNvSpPr/>
          <p:nvPr/>
        </p:nvSpPr>
        <p:spPr>
          <a:xfrm flipH="1">
            <a:off x="-1232133" y="5330600"/>
            <a:ext cx="4439600" cy="20824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4133166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405" name="Google Shape;405;p54"/>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406" name="Google Shape;406;p54"/>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407" name="Google Shape;407;p54"/>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8" name="Google Shape;408;p54"/>
          <p:cNvSpPr txBox="1">
            <a:spLocks noGrp="1"/>
          </p:cNvSpPr>
          <p:nvPr>
            <p:ph type="title" idx="2"/>
          </p:nvPr>
        </p:nvSpPr>
        <p:spPr>
          <a:xfrm>
            <a:off x="1237400"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09" name="Google Shape;409;p54"/>
          <p:cNvSpPr txBox="1">
            <a:spLocks noGrp="1"/>
          </p:cNvSpPr>
          <p:nvPr>
            <p:ph type="subTitle" idx="1"/>
          </p:nvPr>
        </p:nvSpPr>
        <p:spPr>
          <a:xfrm>
            <a:off x="1011800"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0" name="Google Shape;410;p54"/>
          <p:cNvSpPr txBox="1">
            <a:spLocks noGrp="1"/>
          </p:cNvSpPr>
          <p:nvPr>
            <p:ph type="title" idx="3"/>
          </p:nvPr>
        </p:nvSpPr>
        <p:spPr>
          <a:xfrm>
            <a:off x="8915769"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1" name="Google Shape;411;p54"/>
          <p:cNvSpPr txBox="1">
            <a:spLocks noGrp="1"/>
          </p:cNvSpPr>
          <p:nvPr>
            <p:ph type="subTitle" idx="4"/>
          </p:nvPr>
        </p:nvSpPr>
        <p:spPr>
          <a:xfrm>
            <a:off x="8690163"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2" name="Google Shape;412;p54"/>
          <p:cNvSpPr txBox="1">
            <a:spLocks noGrp="1"/>
          </p:cNvSpPr>
          <p:nvPr>
            <p:ph type="title" idx="5"/>
          </p:nvPr>
        </p:nvSpPr>
        <p:spPr>
          <a:xfrm>
            <a:off x="5086835"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3" name="Google Shape;413;p54"/>
          <p:cNvSpPr txBox="1">
            <a:spLocks noGrp="1"/>
          </p:cNvSpPr>
          <p:nvPr>
            <p:ph type="subTitle" idx="6"/>
          </p:nvPr>
        </p:nvSpPr>
        <p:spPr>
          <a:xfrm>
            <a:off x="4861228"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4" name="Google Shape;414;p54"/>
          <p:cNvSpPr txBox="1">
            <a:spLocks noGrp="1"/>
          </p:cNvSpPr>
          <p:nvPr>
            <p:ph type="title" idx="7" hasCustomPrompt="1"/>
          </p:nvPr>
        </p:nvSpPr>
        <p:spPr>
          <a:xfrm>
            <a:off x="5342017" y="3330500"/>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5" name="Google Shape;415;p54"/>
          <p:cNvSpPr txBox="1">
            <a:spLocks noGrp="1"/>
          </p:cNvSpPr>
          <p:nvPr>
            <p:ph type="title" idx="8" hasCustomPrompt="1"/>
          </p:nvPr>
        </p:nvSpPr>
        <p:spPr>
          <a:xfrm>
            <a:off x="1489800"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6" name="Google Shape;416;p54"/>
          <p:cNvSpPr txBox="1">
            <a:spLocks noGrp="1"/>
          </p:cNvSpPr>
          <p:nvPr>
            <p:ph type="title" idx="9" hasCustomPrompt="1"/>
          </p:nvPr>
        </p:nvSpPr>
        <p:spPr>
          <a:xfrm>
            <a:off x="9168151"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Tree>
    <p:extLst>
      <p:ext uri="{BB962C8B-B14F-4D97-AF65-F5344CB8AC3E}">
        <p14:creationId xmlns:p14="http://schemas.microsoft.com/office/powerpoint/2010/main" val="30511190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1">
  <p:cSld name="Caption 1">
    <p:bg>
      <p:bgPr>
        <a:solidFill>
          <a:schemeClr val="accent5"/>
        </a:solidFill>
        <a:effectLst/>
      </p:bgPr>
    </p:bg>
    <p:spTree>
      <p:nvGrpSpPr>
        <p:cNvPr id="1" name="Shape 417"/>
        <p:cNvGrpSpPr/>
        <p:nvPr/>
      </p:nvGrpSpPr>
      <p:grpSpPr>
        <a:xfrm>
          <a:off x="0" y="0"/>
          <a:ext cx="0" cy="0"/>
          <a:chOff x="0" y="0"/>
          <a:chExt cx="0" cy="0"/>
        </a:xfrm>
      </p:grpSpPr>
      <p:sp>
        <p:nvSpPr>
          <p:cNvPr id="418" name="Google Shape;418;p55"/>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9" name="Google Shape;419;p55"/>
          <p:cNvSpPr/>
          <p:nvPr/>
        </p:nvSpPr>
        <p:spPr>
          <a:xfrm>
            <a:off x="-100733" y="617733"/>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0" name="Google Shape;420;p55"/>
          <p:cNvSpPr/>
          <p:nvPr/>
        </p:nvSpPr>
        <p:spPr>
          <a:xfrm rot="10800000">
            <a:off x="8707267" y="-8191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421" name="Google Shape;421;p55"/>
          <p:cNvSpPr/>
          <p:nvPr/>
        </p:nvSpPr>
        <p:spPr>
          <a:xfrm rot="10800000">
            <a:off x="8999367" y="-9461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422" name="Google Shape;422;p55"/>
          <p:cNvSpPr txBox="1">
            <a:spLocks noGrp="1"/>
          </p:cNvSpPr>
          <p:nvPr>
            <p:ph type="title"/>
          </p:nvPr>
        </p:nvSpPr>
        <p:spPr>
          <a:xfrm>
            <a:off x="950967" y="707633"/>
            <a:ext cx="5145200" cy="112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64698305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423"/>
        <p:cNvGrpSpPr/>
        <p:nvPr/>
      </p:nvGrpSpPr>
      <p:grpSpPr>
        <a:xfrm>
          <a:off x="0" y="0"/>
          <a:ext cx="0" cy="0"/>
          <a:chOff x="0" y="0"/>
          <a:chExt cx="0" cy="0"/>
        </a:xfrm>
      </p:grpSpPr>
      <p:sp>
        <p:nvSpPr>
          <p:cNvPr id="424" name="Google Shape;424;p56"/>
          <p:cNvSpPr/>
          <p:nvPr/>
        </p:nvSpPr>
        <p:spPr>
          <a:xfrm>
            <a:off x="5554133" y="3760568"/>
            <a:ext cx="10769600" cy="51676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latin typeface="Didact Gothic"/>
              <a:ea typeface="Didact Gothic"/>
              <a:cs typeface="Didact Gothic"/>
              <a:sym typeface="Didact Gothic"/>
            </a:endParaRPr>
          </a:p>
        </p:txBody>
      </p:sp>
      <p:sp>
        <p:nvSpPr>
          <p:cNvPr id="425" name="Google Shape;425;p56"/>
          <p:cNvSpPr/>
          <p:nvPr/>
        </p:nvSpPr>
        <p:spPr>
          <a:xfrm rot="10800000">
            <a:off x="-1342033" y="-392933"/>
            <a:ext cx="5372400" cy="25780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6" name="Google Shape;426;p56"/>
          <p:cNvSpPr txBox="1">
            <a:spLocks noGrp="1"/>
          </p:cNvSpPr>
          <p:nvPr>
            <p:ph type="title"/>
          </p:nvPr>
        </p:nvSpPr>
        <p:spPr>
          <a:xfrm>
            <a:off x="951000" y="896984"/>
            <a:ext cx="10290000" cy="172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10666"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
        <p:nvSpPr>
          <p:cNvPr id="427" name="Google Shape;427;p56"/>
          <p:cNvSpPr txBox="1">
            <a:spLocks noGrp="1"/>
          </p:cNvSpPr>
          <p:nvPr>
            <p:ph type="body" idx="1"/>
          </p:nvPr>
        </p:nvSpPr>
        <p:spPr>
          <a:xfrm>
            <a:off x="4091000" y="2839364"/>
            <a:ext cx="4010000" cy="9212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rtl="0">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428" name="Google Shape;428;p56"/>
          <p:cNvSpPr txBox="1"/>
          <p:nvPr/>
        </p:nvSpPr>
        <p:spPr>
          <a:xfrm>
            <a:off x="3311400" y="4523533"/>
            <a:ext cx="5569200" cy="9212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467">
                <a:solidFill>
                  <a:schemeClr val="lt1"/>
                </a:solidFill>
                <a:latin typeface="Didact Gothic"/>
                <a:ea typeface="Didact Gothic"/>
                <a:cs typeface="Didact Gothic"/>
                <a:sym typeface="Didact Gothic"/>
              </a:rPr>
              <a:t>CREDITS: This presentation template was created by </a:t>
            </a:r>
            <a:r>
              <a:rPr lang="en" sz="1467"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467">
                <a:solidFill>
                  <a:schemeClr val="lt1"/>
                </a:solidFill>
                <a:latin typeface="Didact Gothic"/>
                <a:ea typeface="Didact Gothic"/>
                <a:cs typeface="Didact Gothic"/>
                <a:sym typeface="Didact Gothic"/>
              </a:rPr>
              <a:t>, including icons by </a:t>
            </a:r>
            <a:r>
              <a:rPr lang="en" sz="1467"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467">
                <a:solidFill>
                  <a:schemeClr val="lt1"/>
                </a:solidFill>
                <a:latin typeface="Didact Gothic"/>
                <a:ea typeface="Didact Gothic"/>
                <a:cs typeface="Didact Gothic"/>
                <a:sym typeface="Didact Gothic"/>
              </a:rPr>
              <a:t>, infographics &amp; images by </a:t>
            </a:r>
            <a:r>
              <a:rPr lang="en" sz="1467"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467">
                <a:solidFill>
                  <a:schemeClr val="lt1"/>
                </a:solidFill>
                <a:latin typeface="Didact Gothic"/>
                <a:ea typeface="Didact Gothic"/>
                <a:cs typeface="Didact Gothic"/>
                <a:sym typeface="Didact Gothic"/>
              </a:rPr>
              <a:t> </a:t>
            </a:r>
            <a:endParaRPr sz="1467">
              <a:solidFill>
                <a:schemeClr val="lt1"/>
              </a:solidFill>
              <a:latin typeface="Didact Gothic"/>
              <a:ea typeface="Didact Gothic"/>
              <a:cs typeface="Didact Gothic"/>
              <a:sym typeface="Didact Gothic"/>
            </a:endParaRPr>
          </a:p>
        </p:txBody>
      </p:sp>
      <p:sp>
        <p:nvSpPr>
          <p:cNvPr id="429" name="Google Shape;429;p56"/>
          <p:cNvSpPr txBox="1">
            <a:spLocks noGrp="1"/>
          </p:cNvSpPr>
          <p:nvPr>
            <p:ph type="subTitle" idx="2"/>
          </p:nvPr>
        </p:nvSpPr>
        <p:spPr>
          <a:xfrm>
            <a:off x="4092233" y="2457500"/>
            <a:ext cx="4010000" cy="572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74228795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30"/>
        <p:cNvGrpSpPr/>
        <p:nvPr/>
      </p:nvGrpSpPr>
      <p:grpSpPr>
        <a:xfrm>
          <a:off x="0" y="0"/>
          <a:ext cx="0" cy="0"/>
          <a:chOff x="0" y="0"/>
          <a:chExt cx="0" cy="0"/>
        </a:xfrm>
      </p:grpSpPr>
      <p:sp>
        <p:nvSpPr>
          <p:cNvPr id="431" name="Google Shape;431;p57"/>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432" name="Google Shape;432;p57"/>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433" name="Google Shape;433;p57"/>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434" name="Google Shape;434;p57"/>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921049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5"/>
        <p:cNvGrpSpPr/>
        <p:nvPr/>
      </p:nvGrpSpPr>
      <p:grpSpPr>
        <a:xfrm>
          <a:off x="0" y="0"/>
          <a:ext cx="0" cy="0"/>
          <a:chOff x="0" y="0"/>
          <a:chExt cx="0" cy="0"/>
        </a:xfrm>
      </p:grpSpPr>
      <p:sp>
        <p:nvSpPr>
          <p:cNvPr id="436" name="Google Shape;436;p58"/>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7" name="Google Shape;437;p58"/>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58070144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38"/>
        <p:cNvGrpSpPr/>
        <p:nvPr/>
      </p:nvGrpSpPr>
      <p:grpSpPr>
        <a:xfrm>
          <a:off x="0" y="0"/>
          <a:ext cx="0" cy="0"/>
          <a:chOff x="0" y="0"/>
          <a:chExt cx="0" cy="0"/>
        </a:xfrm>
      </p:grpSpPr>
      <p:cxnSp>
        <p:nvCxnSpPr>
          <p:cNvPr id="439" name="Google Shape;439;p59"/>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1" name="Google Shape;441;p59"/>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2" name="Google Shape;442;p59"/>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3" name="Google Shape;443;p59"/>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4" name="Google Shape;444;p59"/>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5729539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48"/>
        <p:cNvGrpSpPr/>
        <p:nvPr/>
      </p:nvGrpSpPr>
      <p:grpSpPr>
        <a:xfrm>
          <a:off x="0" y="0"/>
          <a:ext cx="0" cy="0"/>
          <a:chOff x="0" y="0"/>
          <a:chExt cx="0" cy="0"/>
        </a:xfrm>
      </p:grpSpPr>
    </p:spTree>
    <p:extLst>
      <p:ext uri="{BB962C8B-B14F-4D97-AF65-F5344CB8AC3E}">
        <p14:creationId xmlns:p14="http://schemas.microsoft.com/office/powerpoint/2010/main" val="289480826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2"/>
        <p:cNvGrpSpPr/>
        <p:nvPr/>
      </p:nvGrpSpPr>
      <p:grpSpPr>
        <a:xfrm>
          <a:off x="0" y="0"/>
          <a:ext cx="0" cy="0"/>
          <a:chOff x="0" y="0"/>
          <a:chExt cx="0" cy="0"/>
        </a:xfrm>
      </p:grpSpPr>
    </p:spTree>
    <p:extLst>
      <p:ext uri="{BB962C8B-B14F-4D97-AF65-F5344CB8AC3E}">
        <p14:creationId xmlns:p14="http://schemas.microsoft.com/office/powerpoint/2010/main" val="218568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extLst>
      <p:ext uri="{BB962C8B-B14F-4D97-AF65-F5344CB8AC3E}">
        <p14:creationId xmlns:p14="http://schemas.microsoft.com/office/powerpoint/2010/main" val="138740464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6"/>
        <p:cNvGrpSpPr/>
        <p:nvPr/>
      </p:nvGrpSpPr>
      <p:grpSpPr>
        <a:xfrm>
          <a:off x="0" y="0"/>
          <a:ext cx="0" cy="0"/>
          <a:chOff x="0" y="0"/>
          <a:chExt cx="0" cy="0"/>
        </a:xfrm>
      </p:grpSpPr>
    </p:spTree>
    <p:extLst>
      <p:ext uri="{BB962C8B-B14F-4D97-AF65-F5344CB8AC3E}">
        <p14:creationId xmlns:p14="http://schemas.microsoft.com/office/powerpoint/2010/main" val="274760888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57"/>
        <p:cNvGrpSpPr/>
        <p:nvPr/>
      </p:nvGrpSpPr>
      <p:grpSpPr>
        <a:xfrm>
          <a:off x="0" y="0"/>
          <a:ext cx="0" cy="0"/>
          <a:chOff x="0" y="0"/>
          <a:chExt cx="0" cy="0"/>
        </a:xfrm>
      </p:grpSpPr>
      <p:sp>
        <p:nvSpPr>
          <p:cNvPr id="458" name="Google Shape;458;p66"/>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13820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950967" y="593367"/>
            <a:ext cx="4778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75" name="Google Shape;75;p13"/>
          <p:cNvSpPr txBox="1">
            <a:spLocks noGrp="1"/>
          </p:cNvSpPr>
          <p:nvPr>
            <p:ph type="subTitle" idx="1"/>
          </p:nvPr>
        </p:nvSpPr>
        <p:spPr>
          <a:xfrm>
            <a:off x="7812433" y="1873853"/>
            <a:ext cx="3314800" cy="53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76" name="Google Shape;76;p13"/>
          <p:cNvSpPr txBox="1">
            <a:spLocks noGrp="1"/>
          </p:cNvSpPr>
          <p:nvPr>
            <p:ph type="subTitle" idx="2"/>
          </p:nvPr>
        </p:nvSpPr>
        <p:spPr>
          <a:xfrm>
            <a:off x="7812433" y="2408556"/>
            <a:ext cx="3314800" cy="8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77" name="Google Shape;77;p13"/>
          <p:cNvSpPr txBox="1">
            <a:spLocks noGrp="1"/>
          </p:cNvSpPr>
          <p:nvPr>
            <p:ph type="subTitle" idx="3"/>
          </p:nvPr>
        </p:nvSpPr>
        <p:spPr>
          <a:xfrm>
            <a:off x="2538567" y="1873853"/>
            <a:ext cx="3314800" cy="53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78" name="Google Shape;78;p13"/>
          <p:cNvSpPr txBox="1">
            <a:spLocks noGrp="1"/>
          </p:cNvSpPr>
          <p:nvPr>
            <p:ph type="subTitle" idx="4"/>
          </p:nvPr>
        </p:nvSpPr>
        <p:spPr>
          <a:xfrm>
            <a:off x="2538567" y="2408556"/>
            <a:ext cx="3314800" cy="8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79" name="Google Shape;79;p13"/>
          <p:cNvSpPr txBox="1">
            <a:spLocks noGrp="1"/>
          </p:cNvSpPr>
          <p:nvPr>
            <p:ph type="subTitle" idx="5"/>
          </p:nvPr>
        </p:nvSpPr>
        <p:spPr>
          <a:xfrm>
            <a:off x="7812433" y="4228157"/>
            <a:ext cx="3314800" cy="6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80" name="Google Shape;80;p13"/>
          <p:cNvSpPr txBox="1">
            <a:spLocks noGrp="1"/>
          </p:cNvSpPr>
          <p:nvPr>
            <p:ph type="subTitle" idx="6"/>
          </p:nvPr>
        </p:nvSpPr>
        <p:spPr>
          <a:xfrm>
            <a:off x="7812433" y="4753983"/>
            <a:ext cx="3314800" cy="8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1" name="Google Shape;81;p13"/>
          <p:cNvSpPr txBox="1">
            <a:spLocks noGrp="1"/>
          </p:cNvSpPr>
          <p:nvPr>
            <p:ph type="subTitle" idx="7"/>
          </p:nvPr>
        </p:nvSpPr>
        <p:spPr>
          <a:xfrm>
            <a:off x="2538567" y="4228157"/>
            <a:ext cx="3314800" cy="6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82" name="Google Shape;82;p13"/>
          <p:cNvSpPr txBox="1">
            <a:spLocks noGrp="1"/>
          </p:cNvSpPr>
          <p:nvPr>
            <p:ph type="subTitle" idx="8"/>
          </p:nvPr>
        </p:nvSpPr>
        <p:spPr>
          <a:xfrm>
            <a:off x="2538633" y="4753983"/>
            <a:ext cx="3314800" cy="8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3" name="Google Shape;83;p13"/>
          <p:cNvSpPr txBox="1">
            <a:spLocks noGrp="1"/>
          </p:cNvSpPr>
          <p:nvPr>
            <p:ph type="title" idx="9" hasCustomPrompt="1"/>
          </p:nvPr>
        </p:nvSpPr>
        <p:spPr>
          <a:xfrm>
            <a:off x="1064767" y="1890553"/>
            <a:ext cx="13856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4" name="Google Shape;84;p13"/>
          <p:cNvSpPr txBox="1">
            <a:spLocks noGrp="1"/>
          </p:cNvSpPr>
          <p:nvPr>
            <p:ph type="title" idx="13" hasCustomPrompt="1"/>
          </p:nvPr>
        </p:nvSpPr>
        <p:spPr>
          <a:xfrm>
            <a:off x="6338633" y="1871968"/>
            <a:ext cx="13856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5" name="Google Shape;85;p13"/>
          <p:cNvSpPr txBox="1">
            <a:spLocks noGrp="1"/>
          </p:cNvSpPr>
          <p:nvPr>
            <p:ph type="title" idx="14" hasCustomPrompt="1"/>
          </p:nvPr>
        </p:nvSpPr>
        <p:spPr>
          <a:xfrm>
            <a:off x="1064833" y="4235697"/>
            <a:ext cx="13856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6" name="Google Shape;86;p13"/>
          <p:cNvSpPr txBox="1">
            <a:spLocks noGrp="1"/>
          </p:cNvSpPr>
          <p:nvPr>
            <p:ph type="title" idx="15" hasCustomPrompt="1"/>
          </p:nvPr>
        </p:nvSpPr>
        <p:spPr>
          <a:xfrm>
            <a:off x="6338633" y="4217111"/>
            <a:ext cx="13856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cxnSp>
        <p:nvCxnSpPr>
          <p:cNvPr id="87" name="Google Shape;87;p1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101584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9600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1" name="Google Shape;91;p14"/>
          <p:cNvSpPr txBox="1">
            <a:spLocks noGrp="1"/>
          </p:cNvSpPr>
          <p:nvPr>
            <p:ph type="title" idx="2" hasCustomPrompt="1"/>
          </p:nvPr>
        </p:nvSpPr>
        <p:spPr>
          <a:xfrm>
            <a:off x="19768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2" name="Google Shape;92;p14"/>
          <p:cNvSpPr txBox="1">
            <a:spLocks noGrp="1"/>
          </p:cNvSpPr>
          <p:nvPr>
            <p:ph type="subTitle" idx="1"/>
          </p:nvPr>
        </p:nvSpPr>
        <p:spPr>
          <a:xfrm>
            <a:off x="960000" y="2774932"/>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3" name="Google Shape;93;p14"/>
          <p:cNvSpPr txBox="1">
            <a:spLocks noGrp="1"/>
          </p:cNvSpPr>
          <p:nvPr>
            <p:ph type="title" idx="3"/>
          </p:nvPr>
        </p:nvSpPr>
        <p:spPr>
          <a:xfrm>
            <a:off x="45384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4" name="Google Shape;94;p14"/>
          <p:cNvSpPr txBox="1">
            <a:spLocks noGrp="1"/>
          </p:cNvSpPr>
          <p:nvPr>
            <p:ph type="title" idx="4" hasCustomPrompt="1"/>
          </p:nvPr>
        </p:nvSpPr>
        <p:spPr>
          <a:xfrm>
            <a:off x="55552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5" name="Google Shape;95;p14"/>
          <p:cNvSpPr txBox="1">
            <a:spLocks noGrp="1"/>
          </p:cNvSpPr>
          <p:nvPr>
            <p:ph type="subTitle" idx="5"/>
          </p:nvPr>
        </p:nvSpPr>
        <p:spPr>
          <a:xfrm>
            <a:off x="45384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6" name="Google Shape;96;p14"/>
          <p:cNvSpPr txBox="1">
            <a:spLocks noGrp="1"/>
          </p:cNvSpPr>
          <p:nvPr>
            <p:ph type="title" idx="6"/>
          </p:nvPr>
        </p:nvSpPr>
        <p:spPr>
          <a:xfrm>
            <a:off x="81168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7" name="Google Shape;97;p14"/>
          <p:cNvSpPr txBox="1">
            <a:spLocks noGrp="1"/>
          </p:cNvSpPr>
          <p:nvPr>
            <p:ph type="title" idx="7" hasCustomPrompt="1"/>
          </p:nvPr>
        </p:nvSpPr>
        <p:spPr>
          <a:xfrm>
            <a:off x="91336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8" name="Google Shape;98;p14"/>
          <p:cNvSpPr txBox="1">
            <a:spLocks noGrp="1"/>
          </p:cNvSpPr>
          <p:nvPr>
            <p:ph type="subTitle" idx="8"/>
          </p:nvPr>
        </p:nvSpPr>
        <p:spPr>
          <a:xfrm>
            <a:off x="81168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9" name="Google Shape;99;p14"/>
          <p:cNvSpPr txBox="1">
            <a:spLocks noGrp="1"/>
          </p:cNvSpPr>
          <p:nvPr>
            <p:ph type="title" idx="9"/>
          </p:nvPr>
        </p:nvSpPr>
        <p:spPr>
          <a:xfrm>
            <a:off x="9600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0" name="Google Shape;100;p14"/>
          <p:cNvSpPr txBox="1">
            <a:spLocks noGrp="1"/>
          </p:cNvSpPr>
          <p:nvPr>
            <p:ph type="title" idx="13" hasCustomPrompt="1"/>
          </p:nvPr>
        </p:nvSpPr>
        <p:spPr>
          <a:xfrm>
            <a:off x="19768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1" name="Google Shape;101;p14"/>
          <p:cNvSpPr txBox="1">
            <a:spLocks noGrp="1"/>
          </p:cNvSpPr>
          <p:nvPr>
            <p:ph type="subTitle" idx="14"/>
          </p:nvPr>
        </p:nvSpPr>
        <p:spPr>
          <a:xfrm>
            <a:off x="9600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2" name="Google Shape;102;p14"/>
          <p:cNvSpPr txBox="1">
            <a:spLocks noGrp="1"/>
          </p:cNvSpPr>
          <p:nvPr>
            <p:ph type="title" idx="15"/>
          </p:nvPr>
        </p:nvSpPr>
        <p:spPr>
          <a:xfrm>
            <a:off x="45384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3" name="Google Shape;103;p14"/>
          <p:cNvSpPr txBox="1">
            <a:spLocks noGrp="1"/>
          </p:cNvSpPr>
          <p:nvPr>
            <p:ph type="title" idx="16" hasCustomPrompt="1"/>
          </p:nvPr>
        </p:nvSpPr>
        <p:spPr>
          <a:xfrm>
            <a:off x="55552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4" name="Google Shape;104;p14"/>
          <p:cNvSpPr txBox="1">
            <a:spLocks noGrp="1"/>
          </p:cNvSpPr>
          <p:nvPr>
            <p:ph type="subTitle" idx="17"/>
          </p:nvPr>
        </p:nvSpPr>
        <p:spPr>
          <a:xfrm>
            <a:off x="45384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5" name="Google Shape;105;p14"/>
          <p:cNvSpPr txBox="1">
            <a:spLocks noGrp="1"/>
          </p:cNvSpPr>
          <p:nvPr>
            <p:ph type="title" idx="18"/>
          </p:nvPr>
        </p:nvSpPr>
        <p:spPr>
          <a:xfrm>
            <a:off x="81168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6" name="Google Shape;106;p14"/>
          <p:cNvSpPr txBox="1">
            <a:spLocks noGrp="1"/>
          </p:cNvSpPr>
          <p:nvPr>
            <p:ph type="title" idx="19" hasCustomPrompt="1"/>
          </p:nvPr>
        </p:nvSpPr>
        <p:spPr>
          <a:xfrm>
            <a:off x="91336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7" name="Google Shape;107;p14"/>
          <p:cNvSpPr txBox="1">
            <a:spLocks noGrp="1"/>
          </p:cNvSpPr>
          <p:nvPr>
            <p:ph type="subTitle" idx="20"/>
          </p:nvPr>
        </p:nvSpPr>
        <p:spPr>
          <a:xfrm>
            <a:off x="81168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8" name="Google Shape;108;p14"/>
          <p:cNvSpPr txBox="1">
            <a:spLocks noGrp="1"/>
          </p:cNvSpPr>
          <p:nvPr>
            <p:ph type="title" idx="21"/>
          </p:nvPr>
        </p:nvSpPr>
        <p:spPr>
          <a:xfrm>
            <a:off x="3109867" y="593367"/>
            <a:ext cx="59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109" name="Google Shape;109;p1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41090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214000" y="3744337"/>
            <a:ext cx="57640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r>
              <a:rPr lang="en-US"/>
              <a:t>Click to edit Master title style</a:t>
            </a:r>
            <a:endParaRPr/>
          </a:p>
        </p:txBody>
      </p:sp>
      <p:sp>
        <p:nvSpPr>
          <p:cNvPr id="115" name="Google Shape;115;p15"/>
          <p:cNvSpPr txBox="1">
            <a:spLocks noGrp="1"/>
          </p:cNvSpPr>
          <p:nvPr>
            <p:ph type="subTitle" idx="1"/>
          </p:nvPr>
        </p:nvSpPr>
        <p:spPr>
          <a:xfrm>
            <a:off x="2457200" y="2215951"/>
            <a:ext cx="7277600" cy="13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16" name="Google Shape;116;p1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12057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933200" y="3761684"/>
            <a:ext cx="5764000" cy="663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r>
              <a:rPr lang="en-US"/>
              <a:t>Click to edit Master title style</a:t>
            </a:r>
            <a:endParaRPr/>
          </a:p>
        </p:txBody>
      </p:sp>
      <p:sp>
        <p:nvSpPr>
          <p:cNvPr id="120" name="Google Shape;120;p16"/>
          <p:cNvSpPr txBox="1">
            <a:spLocks noGrp="1"/>
          </p:cNvSpPr>
          <p:nvPr>
            <p:ph type="subTitle" idx="1"/>
          </p:nvPr>
        </p:nvSpPr>
        <p:spPr>
          <a:xfrm>
            <a:off x="933200" y="2234536"/>
            <a:ext cx="7277600" cy="13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21" name="Google Shape;121;p1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40282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35312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en-US"/>
              <a:t>Click to edit Master subtitle style</a:t>
            </a:r>
            <a:endParaRPr/>
          </a:p>
        </p:txBody>
      </p:sp>
      <p:sp>
        <p:nvSpPr>
          <p:cNvPr id="127" name="Google Shape;127;p17"/>
          <p:cNvSpPr txBox="1">
            <a:spLocks noGrp="1"/>
          </p:cNvSpPr>
          <p:nvPr>
            <p:ph type="title"/>
          </p:nvPr>
        </p:nvSpPr>
        <p:spPr>
          <a:xfrm>
            <a:off x="2309400" y="593367"/>
            <a:ext cx="7573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cxnSp>
        <p:nvCxnSpPr>
          <p:cNvPr id="128" name="Google Shape;128;p1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601465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659800" y="1977100"/>
            <a:ext cx="6872400" cy="172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12000"/>
            </a:lvl1pPr>
            <a:lvl2pPr lvl="1" algn="ctr" rtl="0">
              <a:spcBef>
                <a:spcPts val="0"/>
              </a:spcBef>
              <a:spcAft>
                <a:spcPts val="0"/>
              </a:spcAft>
              <a:buSzPts val="9000"/>
              <a:buNone/>
              <a:defRPr sz="12000"/>
            </a:lvl2pPr>
            <a:lvl3pPr lvl="2" algn="ctr" rtl="0">
              <a:spcBef>
                <a:spcPts val="0"/>
              </a:spcBef>
              <a:spcAft>
                <a:spcPts val="0"/>
              </a:spcAft>
              <a:buSzPts val="9000"/>
              <a:buNone/>
              <a:defRPr sz="12000"/>
            </a:lvl3pPr>
            <a:lvl4pPr lvl="3" algn="ctr" rtl="0">
              <a:spcBef>
                <a:spcPts val="0"/>
              </a:spcBef>
              <a:spcAft>
                <a:spcPts val="0"/>
              </a:spcAft>
              <a:buSzPts val="9000"/>
              <a:buNone/>
              <a:defRPr sz="12000"/>
            </a:lvl4pPr>
            <a:lvl5pPr lvl="4" algn="ctr" rtl="0">
              <a:spcBef>
                <a:spcPts val="0"/>
              </a:spcBef>
              <a:spcAft>
                <a:spcPts val="0"/>
              </a:spcAft>
              <a:buSzPts val="9000"/>
              <a:buNone/>
              <a:defRPr sz="12000"/>
            </a:lvl5pPr>
            <a:lvl6pPr lvl="5" algn="ctr" rtl="0">
              <a:spcBef>
                <a:spcPts val="0"/>
              </a:spcBef>
              <a:spcAft>
                <a:spcPts val="0"/>
              </a:spcAft>
              <a:buSzPts val="9000"/>
              <a:buNone/>
              <a:defRPr sz="12000"/>
            </a:lvl6pPr>
            <a:lvl7pPr lvl="6" algn="ctr" rtl="0">
              <a:spcBef>
                <a:spcPts val="0"/>
              </a:spcBef>
              <a:spcAft>
                <a:spcPts val="0"/>
              </a:spcAft>
              <a:buSzPts val="9000"/>
              <a:buNone/>
              <a:defRPr sz="12000"/>
            </a:lvl7pPr>
            <a:lvl8pPr lvl="7" algn="ctr" rtl="0">
              <a:spcBef>
                <a:spcPts val="0"/>
              </a:spcBef>
              <a:spcAft>
                <a:spcPts val="0"/>
              </a:spcAft>
              <a:buSzPts val="9000"/>
              <a:buNone/>
              <a:defRPr sz="12000"/>
            </a:lvl8pPr>
            <a:lvl9pPr lvl="8" algn="ctr" rtl="0">
              <a:spcBef>
                <a:spcPts val="0"/>
              </a:spcBef>
              <a:spcAft>
                <a:spcPts val="0"/>
              </a:spcAft>
              <a:buSzPts val="9000"/>
              <a:buNone/>
              <a:defRPr sz="12000"/>
            </a:lvl9pPr>
          </a:lstStyle>
          <a:p>
            <a:r>
              <a:rPr lang="en-US"/>
              <a:t>Click to edit Master title style</a:t>
            </a:r>
            <a:endParaRPr/>
          </a:p>
        </p:txBody>
      </p:sp>
      <p:sp>
        <p:nvSpPr>
          <p:cNvPr id="134" name="Google Shape;134;p18"/>
          <p:cNvSpPr txBox="1">
            <a:spLocks noGrp="1"/>
          </p:cNvSpPr>
          <p:nvPr>
            <p:ph type="subTitle" idx="1"/>
          </p:nvPr>
        </p:nvSpPr>
        <p:spPr>
          <a:xfrm>
            <a:off x="3066000" y="3962867"/>
            <a:ext cx="60600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cxnSp>
        <p:nvCxnSpPr>
          <p:cNvPr id="135" name="Google Shape;135;p1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208829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990467" y="2066500"/>
            <a:ext cx="6060000" cy="17216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12000"/>
            </a:lvl1pPr>
            <a:lvl2pPr lvl="1" rtl="0">
              <a:spcBef>
                <a:spcPts val="0"/>
              </a:spcBef>
              <a:spcAft>
                <a:spcPts val="0"/>
              </a:spcAft>
              <a:buSzPts val="9000"/>
              <a:buNone/>
              <a:defRPr sz="12000"/>
            </a:lvl2pPr>
            <a:lvl3pPr lvl="2" rtl="0">
              <a:spcBef>
                <a:spcPts val="0"/>
              </a:spcBef>
              <a:spcAft>
                <a:spcPts val="0"/>
              </a:spcAft>
              <a:buSzPts val="9000"/>
              <a:buNone/>
              <a:defRPr sz="12000"/>
            </a:lvl3pPr>
            <a:lvl4pPr lvl="3" rtl="0">
              <a:spcBef>
                <a:spcPts val="0"/>
              </a:spcBef>
              <a:spcAft>
                <a:spcPts val="0"/>
              </a:spcAft>
              <a:buSzPts val="9000"/>
              <a:buNone/>
              <a:defRPr sz="12000"/>
            </a:lvl4pPr>
            <a:lvl5pPr lvl="4" rtl="0">
              <a:spcBef>
                <a:spcPts val="0"/>
              </a:spcBef>
              <a:spcAft>
                <a:spcPts val="0"/>
              </a:spcAft>
              <a:buSzPts val="9000"/>
              <a:buNone/>
              <a:defRPr sz="12000"/>
            </a:lvl5pPr>
            <a:lvl6pPr lvl="5" rtl="0">
              <a:spcBef>
                <a:spcPts val="0"/>
              </a:spcBef>
              <a:spcAft>
                <a:spcPts val="0"/>
              </a:spcAft>
              <a:buSzPts val="9000"/>
              <a:buNone/>
              <a:defRPr sz="12000"/>
            </a:lvl6pPr>
            <a:lvl7pPr lvl="6" rtl="0">
              <a:spcBef>
                <a:spcPts val="0"/>
              </a:spcBef>
              <a:spcAft>
                <a:spcPts val="0"/>
              </a:spcAft>
              <a:buSzPts val="9000"/>
              <a:buNone/>
              <a:defRPr sz="12000"/>
            </a:lvl7pPr>
            <a:lvl8pPr lvl="7" rtl="0">
              <a:spcBef>
                <a:spcPts val="0"/>
              </a:spcBef>
              <a:spcAft>
                <a:spcPts val="0"/>
              </a:spcAft>
              <a:buSzPts val="9000"/>
              <a:buNone/>
              <a:defRPr sz="12000"/>
            </a:lvl8pPr>
            <a:lvl9pPr lvl="8" rtl="0">
              <a:spcBef>
                <a:spcPts val="0"/>
              </a:spcBef>
              <a:spcAft>
                <a:spcPts val="0"/>
              </a:spcAft>
              <a:buSzPts val="9000"/>
              <a:buNone/>
              <a:defRPr sz="12000"/>
            </a:lvl9pPr>
          </a:lstStyle>
          <a:p>
            <a:r>
              <a:rPr lang="en-US"/>
              <a:t>Click to edit Master title style</a:t>
            </a:r>
            <a:endParaRPr/>
          </a:p>
        </p:txBody>
      </p:sp>
      <p:sp>
        <p:nvSpPr>
          <p:cNvPr id="139" name="Google Shape;139;p19"/>
          <p:cNvSpPr txBox="1">
            <a:spLocks noGrp="1"/>
          </p:cNvSpPr>
          <p:nvPr>
            <p:ph type="subTitle" idx="1"/>
          </p:nvPr>
        </p:nvSpPr>
        <p:spPr>
          <a:xfrm>
            <a:off x="4990467" y="4052284"/>
            <a:ext cx="6060000" cy="7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r>
              <a:rPr lang="en-US"/>
              <a:t>Click to edit Master subtitle style</a:t>
            </a:r>
            <a:endParaRPr/>
          </a:p>
        </p:txBody>
      </p:sp>
      <p:cxnSp>
        <p:nvCxnSpPr>
          <p:cNvPr id="140" name="Google Shape;140;p1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100344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2237233" y="3349071"/>
            <a:ext cx="4953200" cy="10744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48" name="Google Shape;148;p20"/>
          <p:cNvSpPr txBox="1">
            <a:spLocks noGrp="1"/>
          </p:cNvSpPr>
          <p:nvPr>
            <p:ph type="title" idx="2" hasCustomPrompt="1"/>
          </p:nvPr>
        </p:nvSpPr>
        <p:spPr>
          <a:xfrm>
            <a:off x="4989233" y="1979591"/>
            <a:ext cx="2201200" cy="130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49" name="Google Shape;149;p20"/>
          <p:cNvSpPr txBox="1">
            <a:spLocks noGrp="1"/>
          </p:cNvSpPr>
          <p:nvPr>
            <p:ph type="subTitle" idx="1"/>
          </p:nvPr>
        </p:nvSpPr>
        <p:spPr>
          <a:xfrm>
            <a:off x="1108833" y="4325333"/>
            <a:ext cx="6081600" cy="52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50" name="Google Shape;150;p20"/>
          <p:cNvCxnSpPr/>
          <p:nvPr/>
        </p:nvCxnSpPr>
        <p:spPr>
          <a:xfrm rot="10800000">
            <a:off x="-400"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400"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50500"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10544967"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83394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619400" y="3155029"/>
            <a:ext cx="4953200" cy="1091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7" name="Google Shape;17;p3"/>
          <p:cNvSpPr txBox="1">
            <a:spLocks noGrp="1"/>
          </p:cNvSpPr>
          <p:nvPr>
            <p:ph type="title" idx="2" hasCustomPrompt="1"/>
          </p:nvPr>
        </p:nvSpPr>
        <p:spPr>
          <a:xfrm>
            <a:off x="4995400" y="1785551"/>
            <a:ext cx="22012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8" name="Google Shape;18;p3"/>
          <p:cNvSpPr txBox="1">
            <a:spLocks noGrp="1"/>
          </p:cNvSpPr>
          <p:nvPr>
            <p:ph type="subTitle" idx="1"/>
          </p:nvPr>
        </p:nvSpPr>
        <p:spPr>
          <a:xfrm>
            <a:off x="3055200" y="4102233"/>
            <a:ext cx="6081600" cy="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9" name="Google Shape;19;p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10598567"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50500"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31075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156" name="Google Shape;156;p2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9609800" y="-204233"/>
            <a:ext cx="2827200" cy="1698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24821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9"/>
        <p:cNvGrpSpPr/>
        <p:nvPr/>
      </p:nvGrpSpPr>
      <p:grpSpPr>
        <a:xfrm>
          <a:off x="0" y="0"/>
          <a:ext cx="0" cy="0"/>
          <a:chOff x="0" y="0"/>
          <a:chExt cx="0" cy="0"/>
        </a:xfrm>
      </p:grpSpPr>
      <p:cxnSp>
        <p:nvCxnSpPr>
          <p:cNvPr id="160" name="Google Shape;160;p2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358252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503300" y="593367"/>
            <a:ext cx="71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69" name="Google Shape;169;p23"/>
          <p:cNvSpPr txBox="1">
            <a:spLocks noGrp="1"/>
          </p:cNvSpPr>
          <p:nvPr>
            <p:ph type="subTitle" idx="1"/>
          </p:nvPr>
        </p:nvSpPr>
        <p:spPr>
          <a:xfrm>
            <a:off x="4302277"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170" name="Google Shape;170;p23"/>
          <p:cNvSpPr txBox="1">
            <a:spLocks noGrp="1"/>
          </p:cNvSpPr>
          <p:nvPr>
            <p:ph type="subTitle" idx="2"/>
          </p:nvPr>
        </p:nvSpPr>
        <p:spPr>
          <a:xfrm>
            <a:off x="4302277"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1" name="Google Shape;171;p23"/>
          <p:cNvSpPr txBox="1">
            <a:spLocks noGrp="1"/>
          </p:cNvSpPr>
          <p:nvPr>
            <p:ph type="subTitle" idx="3"/>
          </p:nvPr>
        </p:nvSpPr>
        <p:spPr>
          <a:xfrm>
            <a:off x="958811"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172" name="Google Shape;172;p23"/>
          <p:cNvSpPr txBox="1">
            <a:spLocks noGrp="1"/>
          </p:cNvSpPr>
          <p:nvPr>
            <p:ph type="subTitle" idx="4"/>
          </p:nvPr>
        </p:nvSpPr>
        <p:spPr>
          <a:xfrm>
            <a:off x="958811"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3" name="Google Shape;173;p23"/>
          <p:cNvSpPr txBox="1">
            <a:spLocks noGrp="1"/>
          </p:cNvSpPr>
          <p:nvPr>
            <p:ph type="subTitle" idx="5"/>
          </p:nvPr>
        </p:nvSpPr>
        <p:spPr>
          <a:xfrm>
            <a:off x="4302277"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174" name="Google Shape;174;p23"/>
          <p:cNvSpPr txBox="1">
            <a:spLocks noGrp="1"/>
          </p:cNvSpPr>
          <p:nvPr>
            <p:ph type="subTitle" idx="6"/>
          </p:nvPr>
        </p:nvSpPr>
        <p:spPr>
          <a:xfrm>
            <a:off x="43022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5" name="Google Shape;175;p23"/>
          <p:cNvSpPr txBox="1">
            <a:spLocks noGrp="1"/>
          </p:cNvSpPr>
          <p:nvPr>
            <p:ph type="subTitle" idx="7"/>
          </p:nvPr>
        </p:nvSpPr>
        <p:spPr>
          <a:xfrm>
            <a:off x="958811"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176" name="Google Shape;176;p23"/>
          <p:cNvSpPr txBox="1">
            <a:spLocks noGrp="1"/>
          </p:cNvSpPr>
          <p:nvPr>
            <p:ph type="subTitle" idx="8"/>
          </p:nvPr>
        </p:nvSpPr>
        <p:spPr>
          <a:xfrm>
            <a:off x="9588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77" name="Google Shape;177;p2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831542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9"/>
        <p:cNvGrpSpPr/>
        <p:nvPr/>
      </p:nvGrpSpPr>
      <p:grpSpPr>
        <a:xfrm>
          <a:off x="0" y="0"/>
          <a:ext cx="0" cy="0"/>
          <a:chOff x="0" y="0"/>
          <a:chExt cx="0" cy="0"/>
        </a:xfrm>
      </p:grpSpPr>
      <p:cxnSp>
        <p:nvCxnSpPr>
          <p:cNvPr id="180" name="Google Shape;180;p2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7397200" y="4010333"/>
            <a:ext cx="3844000" cy="21272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4000">
                <a:solidFill>
                  <a:schemeClr val="dk1"/>
                </a:solidFill>
                <a:latin typeface="Vidaloka"/>
                <a:ea typeface="Vidaloka"/>
                <a:cs typeface="Vidaloka"/>
                <a:sym typeface="Vidaloka"/>
              </a:defRPr>
            </a:lvl1pPr>
            <a:lvl2pPr marL="1219170" lvl="1" indent="-423323" rtl="0">
              <a:lnSpc>
                <a:spcPct val="100000"/>
              </a:lnSpc>
              <a:spcBef>
                <a:spcPts val="0"/>
              </a:spcBef>
              <a:spcAft>
                <a:spcPts val="0"/>
              </a:spcAft>
              <a:buSzPts val="1400"/>
              <a:buChar char="○"/>
              <a:defRPr sz="4000">
                <a:latin typeface="Vidaloka"/>
                <a:ea typeface="Vidaloka"/>
                <a:cs typeface="Vidaloka"/>
                <a:sym typeface="Vidaloka"/>
              </a:defRPr>
            </a:lvl2pPr>
            <a:lvl3pPr marL="1828754" lvl="2" indent="-423323" rtl="0">
              <a:lnSpc>
                <a:spcPct val="100000"/>
              </a:lnSpc>
              <a:spcBef>
                <a:spcPts val="0"/>
              </a:spcBef>
              <a:spcAft>
                <a:spcPts val="0"/>
              </a:spcAft>
              <a:buSzPts val="1400"/>
              <a:buChar char="■"/>
              <a:defRPr sz="4000">
                <a:latin typeface="Vidaloka"/>
                <a:ea typeface="Vidaloka"/>
                <a:cs typeface="Vidaloka"/>
                <a:sym typeface="Vidaloka"/>
              </a:defRPr>
            </a:lvl3pPr>
            <a:lvl4pPr marL="2438339" lvl="3" indent="-423323" rtl="0">
              <a:lnSpc>
                <a:spcPct val="100000"/>
              </a:lnSpc>
              <a:spcBef>
                <a:spcPts val="0"/>
              </a:spcBef>
              <a:spcAft>
                <a:spcPts val="0"/>
              </a:spcAft>
              <a:buSzPts val="1400"/>
              <a:buChar char="●"/>
              <a:defRPr sz="4000">
                <a:latin typeface="Vidaloka"/>
                <a:ea typeface="Vidaloka"/>
                <a:cs typeface="Vidaloka"/>
                <a:sym typeface="Vidaloka"/>
              </a:defRPr>
            </a:lvl4pPr>
            <a:lvl5pPr marL="3047924" lvl="4" indent="-423323" rtl="0">
              <a:lnSpc>
                <a:spcPct val="100000"/>
              </a:lnSpc>
              <a:spcBef>
                <a:spcPts val="0"/>
              </a:spcBef>
              <a:spcAft>
                <a:spcPts val="0"/>
              </a:spcAft>
              <a:buSzPts val="1400"/>
              <a:buChar char="○"/>
              <a:defRPr sz="4000">
                <a:latin typeface="Vidaloka"/>
                <a:ea typeface="Vidaloka"/>
                <a:cs typeface="Vidaloka"/>
                <a:sym typeface="Vidaloka"/>
              </a:defRPr>
            </a:lvl5pPr>
            <a:lvl6pPr marL="3657509" lvl="5" indent="-423323" rtl="0">
              <a:lnSpc>
                <a:spcPct val="100000"/>
              </a:lnSpc>
              <a:spcBef>
                <a:spcPts val="0"/>
              </a:spcBef>
              <a:spcAft>
                <a:spcPts val="0"/>
              </a:spcAft>
              <a:buSzPts val="1400"/>
              <a:buChar char="■"/>
              <a:defRPr sz="4000">
                <a:latin typeface="Vidaloka"/>
                <a:ea typeface="Vidaloka"/>
                <a:cs typeface="Vidaloka"/>
                <a:sym typeface="Vidaloka"/>
              </a:defRPr>
            </a:lvl6pPr>
            <a:lvl7pPr marL="4267093" lvl="6" indent="-423323" rtl="0">
              <a:lnSpc>
                <a:spcPct val="100000"/>
              </a:lnSpc>
              <a:spcBef>
                <a:spcPts val="0"/>
              </a:spcBef>
              <a:spcAft>
                <a:spcPts val="0"/>
              </a:spcAft>
              <a:buSzPts val="1400"/>
              <a:buChar char="●"/>
              <a:defRPr sz="4000">
                <a:latin typeface="Vidaloka"/>
                <a:ea typeface="Vidaloka"/>
                <a:cs typeface="Vidaloka"/>
                <a:sym typeface="Vidaloka"/>
              </a:defRPr>
            </a:lvl7pPr>
            <a:lvl8pPr marL="4876678" lvl="7" indent="-423323" rtl="0">
              <a:lnSpc>
                <a:spcPct val="100000"/>
              </a:lnSpc>
              <a:spcBef>
                <a:spcPts val="0"/>
              </a:spcBef>
              <a:spcAft>
                <a:spcPts val="0"/>
              </a:spcAft>
              <a:buSzPts val="1400"/>
              <a:buChar char="○"/>
              <a:defRPr sz="4000">
                <a:latin typeface="Vidaloka"/>
                <a:ea typeface="Vidaloka"/>
                <a:cs typeface="Vidaloka"/>
                <a:sym typeface="Vidaloka"/>
              </a:defRPr>
            </a:lvl8pPr>
            <a:lvl9pPr marL="5486263" lvl="8" indent="-423323" rtl="0">
              <a:lnSpc>
                <a:spcPct val="100000"/>
              </a:lnSpc>
              <a:spcBef>
                <a:spcPts val="0"/>
              </a:spcBef>
              <a:spcAft>
                <a:spcPts val="0"/>
              </a:spcAft>
              <a:buSzPts val="1400"/>
              <a:buChar char="■"/>
              <a:defRPr sz="4000">
                <a:latin typeface="Vidaloka"/>
                <a:ea typeface="Vidaloka"/>
                <a:cs typeface="Vidaloka"/>
                <a:sym typeface="Vidaloka"/>
              </a:defRPr>
            </a:lvl9pPr>
          </a:lstStyle>
          <a:p>
            <a:pPr lvl="0"/>
            <a:r>
              <a:rPr lang="en-US"/>
              <a:t>Click to edit Master text styles</a:t>
            </a:r>
          </a:p>
        </p:txBody>
      </p:sp>
    </p:spTree>
    <p:extLst>
      <p:ext uri="{BB962C8B-B14F-4D97-AF65-F5344CB8AC3E}">
        <p14:creationId xmlns:p14="http://schemas.microsoft.com/office/powerpoint/2010/main" val="8707802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950967" y="1793833"/>
            <a:ext cx="8160400" cy="21924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6000">
                <a:solidFill>
                  <a:schemeClr val="accent1"/>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87" name="Google Shape;187;p25"/>
          <p:cNvSpPr txBox="1">
            <a:spLocks noGrp="1"/>
          </p:cNvSpPr>
          <p:nvPr>
            <p:ph type="subTitle" idx="1"/>
          </p:nvPr>
        </p:nvSpPr>
        <p:spPr>
          <a:xfrm>
            <a:off x="950967" y="4251531"/>
            <a:ext cx="8160400" cy="50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en-US"/>
              <a:t>Click to edit Master subtitle style</a:t>
            </a:r>
            <a:endParaRPr/>
          </a:p>
        </p:txBody>
      </p:sp>
      <p:cxnSp>
        <p:nvCxnSpPr>
          <p:cNvPr id="188" name="Google Shape;188;p2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940717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608133" y="3289833"/>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194" name="Google Shape;194;p26"/>
          <p:cNvSpPr txBox="1">
            <a:spLocks noGrp="1"/>
          </p:cNvSpPr>
          <p:nvPr>
            <p:ph type="title" idx="2" hasCustomPrompt="1"/>
          </p:nvPr>
        </p:nvSpPr>
        <p:spPr>
          <a:xfrm>
            <a:off x="6608133" y="1869767"/>
            <a:ext cx="2201200" cy="130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95" name="Google Shape;195;p26"/>
          <p:cNvSpPr txBox="1">
            <a:spLocks noGrp="1"/>
          </p:cNvSpPr>
          <p:nvPr>
            <p:ph type="subTitle" idx="1"/>
          </p:nvPr>
        </p:nvSpPr>
        <p:spPr>
          <a:xfrm>
            <a:off x="6608133" y="4155033"/>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cxnSp>
        <p:nvCxnSpPr>
          <p:cNvPr id="196" name="Google Shape;196;p2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79467" y="3203267"/>
            <a:ext cx="4192400" cy="3719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857528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5831800" y="1259000"/>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201" name="Google Shape;201;p27"/>
          <p:cNvSpPr txBox="1">
            <a:spLocks noGrp="1"/>
          </p:cNvSpPr>
          <p:nvPr>
            <p:ph type="title" idx="2" hasCustomPrompt="1"/>
          </p:nvPr>
        </p:nvSpPr>
        <p:spPr>
          <a:xfrm>
            <a:off x="3059800" y="1462200"/>
            <a:ext cx="2201200" cy="13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202" name="Google Shape;202;p27"/>
          <p:cNvSpPr txBox="1">
            <a:spLocks noGrp="1"/>
          </p:cNvSpPr>
          <p:nvPr>
            <p:ph type="subTitle" idx="1"/>
          </p:nvPr>
        </p:nvSpPr>
        <p:spPr>
          <a:xfrm>
            <a:off x="5831800" y="2124200"/>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cxnSp>
        <p:nvCxnSpPr>
          <p:cNvPr id="203" name="Google Shape;203;p2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8852553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391633" y="1230089"/>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11" name="Google Shape;211;p28"/>
          <p:cNvSpPr txBox="1">
            <a:spLocks noGrp="1"/>
          </p:cNvSpPr>
          <p:nvPr>
            <p:ph type="subTitle" idx="1"/>
          </p:nvPr>
        </p:nvSpPr>
        <p:spPr>
          <a:xfrm>
            <a:off x="1391633" y="4481251"/>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cxnSp>
        <p:nvCxnSpPr>
          <p:cNvPr id="212" name="Google Shape;212;p2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7096867" y="-107500"/>
            <a:ext cx="5340000" cy="267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79329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7081233" y="1283420"/>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17" name="Google Shape;217;p29"/>
          <p:cNvSpPr txBox="1">
            <a:spLocks noGrp="1"/>
          </p:cNvSpPr>
          <p:nvPr>
            <p:ph type="subTitle" idx="1"/>
          </p:nvPr>
        </p:nvSpPr>
        <p:spPr>
          <a:xfrm>
            <a:off x="7081233" y="4534580"/>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cxnSp>
        <p:nvCxnSpPr>
          <p:cNvPr id="218" name="Google Shape;218;p2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324305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4678667"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26" name="Google Shape;226;p30"/>
          <p:cNvSpPr txBox="1">
            <a:spLocks noGrp="1"/>
          </p:cNvSpPr>
          <p:nvPr>
            <p:ph type="subTitle" idx="2"/>
          </p:nvPr>
        </p:nvSpPr>
        <p:spPr>
          <a:xfrm>
            <a:off x="46787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7" name="Google Shape;227;p30"/>
          <p:cNvSpPr txBox="1">
            <a:spLocks noGrp="1"/>
          </p:cNvSpPr>
          <p:nvPr>
            <p:ph type="subTitle" idx="3"/>
          </p:nvPr>
        </p:nvSpPr>
        <p:spPr>
          <a:xfrm>
            <a:off x="12707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28" name="Google Shape;228;p30"/>
          <p:cNvSpPr txBox="1">
            <a:spLocks noGrp="1"/>
          </p:cNvSpPr>
          <p:nvPr>
            <p:ph type="subTitle" idx="4"/>
          </p:nvPr>
        </p:nvSpPr>
        <p:spPr>
          <a:xfrm>
            <a:off x="1270833"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9" name="Google Shape;229;p30"/>
          <p:cNvSpPr txBox="1">
            <a:spLocks noGrp="1"/>
          </p:cNvSpPr>
          <p:nvPr>
            <p:ph type="subTitle" idx="5"/>
          </p:nvPr>
        </p:nvSpPr>
        <p:spPr>
          <a:xfrm>
            <a:off x="80865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30" name="Google Shape;230;p30"/>
          <p:cNvSpPr txBox="1">
            <a:spLocks noGrp="1"/>
          </p:cNvSpPr>
          <p:nvPr>
            <p:ph type="subTitle" idx="6"/>
          </p:nvPr>
        </p:nvSpPr>
        <p:spPr>
          <a:xfrm>
            <a:off x="80865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31" name="Google Shape;231;p30"/>
          <p:cNvSpPr txBox="1">
            <a:spLocks noGrp="1"/>
          </p:cNvSpPr>
          <p:nvPr>
            <p:ph type="title"/>
          </p:nvPr>
        </p:nvSpPr>
        <p:spPr>
          <a:xfrm>
            <a:off x="950967" y="593367"/>
            <a:ext cx="887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232" name="Google Shape;232;p3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51479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593367"/>
            <a:ext cx="628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5" name="Google Shape;25;p4"/>
          <p:cNvSpPr txBox="1">
            <a:spLocks noGrp="1"/>
          </p:cNvSpPr>
          <p:nvPr>
            <p:ph type="body" idx="1"/>
          </p:nvPr>
        </p:nvSpPr>
        <p:spPr>
          <a:xfrm>
            <a:off x="951000" y="1697233"/>
            <a:ext cx="10290000" cy="4394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Clr>
                <a:schemeClr val="dk1"/>
              </a:buClr>
              <a:buSzPts val="1800"/>
              <a:buFont typeface="Lato"/>
              <a:buChar char="●"/>
              <a:defRPr sz="1467"/>
            </a:lvl1pPr>
            <a:lvl2pPr marL="1219170" lvl="1" indent="-423323">
              <a:spcBef>
                <a:spcPts val="0"/>
              </a:spcBef>
              <a:spcAft>
                <a:spcPts val="0"/>
              </a:spcAft>
              <a:buClr>
                <a:schemeClr val="dk1"/>
              </a:buClr>
              <a:buSzPts val="1400"/>
              <a:buFont typeface="Lato"/>
              <a:buChar char="○"/>
              <a:defRPr/>
            </a:lvl2pPr>
            <a:lvl3pPr marL="1828754" lvl="2" indent="-423323">
              <a:spcBef>
                <a:spcPts val="0"/>
              </a:spcBef>
              <a:spcAft>
                <a:spcPts val="0"/>
              </a:spcAft>
              <a:buClr>
                <a:schemeClr val="dk1"/>
              </a:buClr>
              <a:buSzPts val="1400"/>
              <a:buFont typeface="Lato"/>
              <a:buChar char="■"/>
              <a:defRPr/>
            </a:lvl3pPr>
            <a:lvl4pPr marL="2438339" lvl="3" indent="-423323">
              <a:spcBef>
                <a:spcPts val="0"/>
              </a:spcBef>
              <a:spcAft>
                <a:spcPts val="0"/>
              </a:spcAft>
              <a:buClr>
                <a:schemeClr val="dk1"/>
              </a:buClr>
              <a:buSzPts val="1400"/>
              <a:buFont typeface="Lato"/>
              <a:buChar char="●"/>
              <a:defRPr/>
            </a:lvl4pPr>
            <a:lvl5pPr marL="3047924" lvl="4" indent="-423323">
              <a:spcBef>
                <a:spcPts val="0"/>
              </a:spcBef>
              <a:spcAft>
                <a:spcPts val="0"/>
              </a:spcAft>
              <a:buClr>
                <a:schemeClr val="dk1"/>
              </a:buClr>
              <a:buSzPts val="1400"/>
              <a:buFont typeface="Lato"/>
              <a:buChar char="○"/>
              <a:defRPr/>
            </a:lvl5pPr>
            <a:lvl6pPr marL="3657509" lvl="5" indent="-423323">
              <a:spcBef>
                <a:spcPts val="0"/>
              </a:spcBef>
              <a:spcAft>
                <a:spcPts val="0"/>
              </a:spcAft>
              <a:buClr>
                <a:schemeClr val="dk1"/>
              </a:buClr>
              <a:buSzPts val="1400"/>
              <a:buFont typeface="Lato"/>
              <a:buChar char="■"/>
              <a:defRPr/>
            </a:lvl6pPr>
            <a:lvl7pPr marL="4267093" lvl="6" indent="-423323">
              <a:spcBef>
                <a:spcPts val="0"/>
              </a:spcBef>
              <a:spcAft>
                <a:spcPts val="0"/>
              </a:spcAft>
              <a:buClr>
                <a:schemeClr val="dk1"/>
              </a:buClr>
              <a:buSzPts val="1400"/>
              <a:buFont typeface="Lato"/>
              <a:buChar char="●"/>
              <a:defRPr/>
            </a:lvl7pPr>
            <a:lvl8pPr marL="4876678" lvl="7" indent="-423323">
              <a:spcBef>
                <a:spcPts val="0"/>
              </a:spcBef>
              <a:spcAft>
                <a:spcPts val="0"/>
              </a:spcAft>
              <a:buClr>
                <a:schemeClr val="dk1"/>
              </a:buClr>
              <a:buSzPts val="1400"/>
              <a:buFont typeface="Lato"/>
              <a:buChar char="○"/>
              <a:defRPr/>
            </a:lvl8pPr>
            <a:lvl9pPr marL="5486263" lvl="8" indent="-423323">
              <a:spcBef>
                <a:spcPts val="0"/>
              </a:spcBef>
              <a:spcAft>
                <a:spcPts val="0"/>
              </a:spcAft>
              <a:buClr>
                <a:schemeClr val="dk1"/>
              </a:buClr>
              <a:buSzPts val="1400"/>
              <a:buFont typeface="Lato"/>
              <a:buChar char="■"/>
              <a:defRPr/>
            </a:lvl9pPr>
          </a:lstStyle>
          <a:p>
            <a:pPr lvl="0"/>
            <a:r>
              <a:rPr lang="en-US"/>
              <a:t>Click to edit Master text styles</a:t>
            </a:r>
          </a:p>
        </p:txBody>
      </p:sp>
      <p:cxnSp>
        <p:nvCxnSpPr>
          <p:cNvPr id="26" name="Google Shape;26;p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9179867" y="-151467"/>
            <a:ext cx="3420800" cy="1741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36962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4678667"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36" name="Google Shape;236;p31"/>
          <p:cNvSpPr txBox="1">
            <a:spLocks noGrp="1"/>
          </p:cNvSpPr>
          <p:nvPr>
            <p:ph type="subTitle" idx="2"/>
          </p:nvPr>
        </p:nvSpPr>
        <p:spPr>
          <a:xfrm>
            <a:off x="46787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37" name="Google Shape;237;p31"/>
          <p:cNvSpPr txBox="1">
            <a:spLocks noGrp="1"/>
          </p:cNvSpPr>
          <p:nvPr>
            <p:ph type="subTitle" idx="3"/>
          </p:nvPr>
        </p:nvSpPr>
        <p:spPr>
          <a:xfrm>
            <a:off x="12707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38" name="Google Shape;238;p31"/>
          <p:cNvSpPr txBox="1">
            <a:spLocks noGrp="1"/>
          </p:cNvSpPr>
          <p:nvPr>
            <p:ph type="subTitle" idx="4"/>
          </p:nvPr>
        </p:nvSpPr>
        <p:spPr>
          <a:xfrm>
            <a:off x="1270833"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39" name="Google Shape;239;p31"/>
          <p:cNvSpPr txBox="1">
            <a:spLocks noGrp="1"/>
          </p:cNvSpPr>
          <p:nvPr>
            <p:ph type="subTitle" idx="5"/>
          </p:nvPr>
        </p:nvSpPr>
        <p:spPr>
          <a:xfrm>
            <a:off x="80865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40" name="Google Shape;240;p31"/>
          <p:cNvSpPr txBox="1">
            <a:spLocks noGrp="1"/>
          </p:cNvSpPr>
          <p:nvPr>
            <p:ph type="subTitle" idx="6"/>
          </p:nvPr>
        </p:nvSpPr>
        <p:spPr>
          <a:xfrm>
            <a:off x="80865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41" name="Google Shape;241;p31"/>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sp>
        <p:nvSpPr>
          <p:cNvPr id="242" name="Google Shape;242;p31"/>
          <p:cNvSpPr txBox="1">
            <a:spLocks noGrp="1"/>
          </p:cNvSpPr>
          <p:nvPr>
            <p:ph type="subTitle" idx="7"/>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43" name="Google Shape;243;p31"/>
          <p:cNvSpPr txBox="1">
            <a:spLocks noGrp="1"/>
          </p:cNvSpPr>
          <p:nvPr>
            <p:ph type="subTitle" idx="8"/>
          </p:nvPr>
        </p:nvSpPr>
        <p:spPr>
          <a:xfrm>
            <a:off x="46787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44" name="Google Shape;244;p31"/>
          <p:cNvSpPr txBox="1">
            <a:spLocks noGrp="1"/>
          </p:cNvSpPr>
          <p:nvPr>
            <p:ph type="subTitle" idx="9"/>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45" name="Google Shape;245;p31"/>
          <p:cNvSpPr txBox="1">
            <a:spLocks noGrp="1"/>
          </p:cNvSpPr>
          <p:nvPr>
            <p:ph type="subTitle" idx="13"/>
          </p:nvPr>
        </p:nvSpPr>
        <p:spPr>
          <a:xfrm>
            <a:off x="1270833"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46" name="Google Shape;246;p31"/>
          <p:cNvSpPr txBox="1">
            <a:spLocks noGrp="1"/>
          </p:cNvSpPr>
          <p:nvPr>
            <p:ph type="subTitle" idx="14"/>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47" name="Google Shape;247;p31"/>
          <p:cNvSpPr txBox="1">
            <a:spLocks noGrp="1"/>
          </p:cNvSpPr>
          <p:nvPr>
            <p:ph type="subTitle" idx="15"/>
          </p:nvPr>
        </p:nvSpPr>
        <p:spPr>
          <a:xfrm>
            <a:off x="80865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248" name="Google Shape;248;p3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5281653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Title and six columns 1 -">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54" name="Google Shape;254;p32"/>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55" name="Google Shape;255;p32"/>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56" name="Google Shape;256;p32"/>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57" name="Google Shape;257;p32"/>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58" name="Google Shape;258;p32"/>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59" name="Google Shape;259;p32"/>
          <p:cNvSpPr txBox="1">
            <a:spLocks noGrp="1"/>
          </p:cNvSpPr>
          <p:nvPr>
            <p:ph type="subTitle" idx="7"/>
          </p:nvPr>
        </p:nvSpPr>
        <p:spPr>
          <a:xfrm>
            <a:off x="45520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60" name="Google Shape;260;p32"/>
          <p:cNvSpPr txBox="1">
            <a:spLocks noGrp="1"/>
          </p:cNvSpPr>
          <p:nvPr>
            <p:ph type="subTitle" idx="8"/>
          </p:nvPr>
        </p:nvSpPr>
        <p:spPr>
          <a:xfrm>
            <a:off x="47522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61" name="Google Shape;261;p32"/>
          <p:cNvSpPr txBox="1">
            <a:spLocks noGrp="1"/>
          </p:cNvSpPr>
          <p:nvPr>
            <p:ph type="subTitle" idx="9"/>
          </p:nvPr>
        </p:nvSpPr>
        <p:spPr>
          <a:xfrm>
            <a:off x="9409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62" name="Google Shape;262;p32"/>
          <p:cNvSpPr txBox="1">
            <a:spLocks noGrp="1"/>
          </p:cNvSpPr>
          <p:nvPr>
            <p:ph type="subTitle" idx="13"/>
          </p:nvPr>
        </p:nvSpPr>
        <p:spPr>
          <a:xfrm>
            <a:off x="11411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63" name="Google Shape;263;p32"/>
          <p:cNvSpPr txBox="1">
            <a:spLocks noGrp="1"/>
          </p:cNvSpPr>
          <p:nvPr>
            <p:ph type="subTitle" idx="14"/>
          </p:nvPr>
        </p:nvSpPr>
        <p:spPr>
          <a:xfrm>
            <a:off x="8163100"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64" name="Google Shape;264;p32"/>
          <p:cNvSpPr txBox="1">
            <a:spLocks noGrp="1"/>
          </p:cNvSpPr>
          <p:nvPr>
            <p:ph type="subTitle" idx="15"/>
          </p:nvPr>
        </p:nvSpPr>
        <p:spPr>
          <a:xfrm>
            <a:off x="8363300"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65" name="Google Shape;265;p32"/>
          <p:cNvSpPr txBox="1">
            <a:spLocks noGrp="1"/>
          </p:cNvSpPr>
          <p:nvPr>
            <p:ph type="title"/>
          </p:nvPr>
        </p:nvSpPr>
        <p:spPr>
          <a:xfrm>
            <a:off x="950967" y="593367"/>
            <a:ext cx="810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266" name="Google Shape;266;p3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557957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0" name="Google Shape;270;p33"/>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1" name="Google Shape;271;p33"/>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2" name="Google Shape;272;p33"/>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3" name="Google Shape;273;p33"/>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4" name="Google Shape;274;p33"/>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5" name="Google Shape;275;p33"/>
          <p:cNvSpPr txBox="1">
            <a:spLocks noGrp="1"/>
          </p:cNvSpPr>
          <p:nvPr>
            <p:ph type="subTitle" idx="7"/>
          </p:nvPr>
        </p:nvSpPr>
        <p:spPr>
          <a:xfrm>
            <a:off x="2746484"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6" name="Google Shape;276;p33"/>
          <p:cNvSpPr txBox="1">
            <a:spLocks noGrp="1"/>
          </p:cNvSpPr>
          <p:nvPr>
            <p:ph type="subTitle" idx="8"/>
          </p:nvPr>
        </p:nvSpPr>
        <p:spPr>
          <a:xfrm>
            <a:off x="2946684"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7" name="Google Shape;277;p33"/>
          <p:cNvSpPr txBox="1">
            <a:spLocks noGrp="1"/>
          </p:cNvSpPr>
          <p:nvPr>
            <p:ph type="subTitle" idx="9"/>
          </p:nvPr>
        </p:nvSpPr>
        <p:spPr>
          <a:xfrm>
            <a:off x="6357517"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8" name="Google Shape;278;p33"/>
          <p:cNvSpPr txBox="1">
            <a:spLocks noGrp="1"/>
          </p:cNvSpPr>
          <p:nvPr>
            <p:ph type="subTitle" idx="13"/>
          </p:nvPr>
        </p:nvSpPr>
        <p:spPr>
          <a:xfrm>
            <a:off x="6557717"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9" name="Google Shape;279;p33"/>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280" name="Google Shape;280;p3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153831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954967" y="1430667"/>
            <a:ext cx="7520800" cy="3808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cxnSp>
        <p:nvCxnSpPr>
          <p:cNvPr id="286" name="Google Shape;286;p3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6197886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65558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94" name="Google Shape;294;p35"/>
          <p:cNvSpPr txBox="1">
            <a:spLocks noGrp="1"/>
          </p:cNvSpPr>
          <p:nvPr>
            <p:ph type="subTitle" idx="2"/>
          </p:nvPr>
        </p:nvSpPr>
        <p:spPr>
          <a:xfrm>
            <a:off x="6745200"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5" name="Google Shape;295;p35"/>
          <p:cNvSpPr txBox="1">
            <a:spLocks noGrp="1"/>
          </p:cNvSpPr>
          <p:nvPr>
            <p:ph type="subTitle" idx="3"/>
          </p:nvPr>
        </p:nvSpPr>
        <p:spPr>
          <a:xfrm>
            <a:off x="25482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96" name="Google Shape;296;p35"/>
          <p:cNvSpPr txBox="1">
            <a:spLocks noGrp="1"/>
          </p:cNvSpPr>
          <p:nvPr>
            <p:ph type="subTitle" idx="4"/>
          </p:nvPr>
        </p:nvSpPr>
        <p:spPr>
          <a:xfrm>
            <a:off x="2737733"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7" name="Google Shape;297;p35"/>
          <p:cNvSpPr txBox="1">
            <a:spLocks noGrp="1"/>
          </p:cNvSpPr>
          <p:nvPr>
            <p:ph type="subTitle" idx="5"/>
          </p:nvPr>
        </p:nvSpPr>
        <p:spPr>
          <a:xfrm>
            <a:off x="65558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98" name="Google Shape;298;p35"/>
          <p:cNvSpPr txBox="1">
            <a:spLocks noGrp="1"/>
          </p:cNvSpPr>
          <p:nvPr>
            <p:ph type="subTitle" idx="6"/>
          </p:nvPr>
        </p:nvSpPr>
        <p:spPr>
          <a:xfrm>
            <a:off x="67452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9" name="Google Shape;299;p35"/>
          <p:cNvSpPr txBox="1">
            <a:spLocks noGrp="1"/>
          </p:cNvSpPr>
          <p:nvPr>
            <p:ph type="subTitle" idx="7"/>
          </p:nvPr>
        </p:nvSpPr>
        <p:spPr>
          <a:xfrm>
            <a:off x="25482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00" name="Google Shape;300;p35"/>
          <p:cNvSpPr txBox="1">
            <a:spLocks noGrp="1"/>
          </p:cNvSpPr>
          <p:nvPr>
            <p:ph type="subTitle" idx="8"/>
          </p:nvPr>
        </p:nvSpPr>
        <p:spPr>
          <a:xfrm>
            <a:off x="27376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01" name="Google Shape;301;p35"/>
          <p:cNvSpPr txBox="1">
            <a:spLocks noGrp="1"/>
          </p:cNvSpPr>
          <p:nvPr>
            <p:ph type="title"/>
          </p:nvPr>
        </p:nvSpPr>
        <p:spPr>
          <a:xfrm>
            <a:off x="950967" y="593367"/>
            <a:ext cx="864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302" name="Google Shape;302;p3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6132609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4762567"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06" name="Google Shape;306;p36"/>
          <p:cNvSpPr txBox="1">
            <a:spLocks noGrp="1"/>
          </p:cNvSpPr>
          <p:nvPr>
            <p:ph type="subTitle" idx="2"/>
          </p:nvPr>
        </p:nvSpPr>
        <p:spPr>
          <a:xfrm>
            <a:off x="4762567"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07" name="Google Shape;307;p36"/>
          <p:cNvSpPr txBox="1">
            <a:spLocks noGrp="1"/>
          </p:cNvSpPr>
          <p:nvPr>
            <p:ph type="subTitle" idx="3"/>
          </p:nvPr>
        </p:nvSpPr>
        <p:spPr>
          <a:xfrm>
            <a:off x="1451200"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08" name="Google Shape;308;p36"/>
          <p:cNvSpPr txBox="1">
            <a:spLocks noGrp="1"/>
          </p:cNvSpPr>
          <p:nvPr>
            <p:ph type="subTitle" idx="4"/>
          </p:nvPr>
        </p:nvSpPr>
        <p:spPr>
          <a:xfrm>
            <a:off x="1451200"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09" name="Google Shape;309;p36"/>
          <p:cNvSpPr txBox="1">
            <a:spLocks noGrp="1"/>
          </p:cNvSpPr>
          <p:nvPr>
            <p:ph type="subTitle" idx="5"/>
          </p:nvPr>
        </p:nvSpPr>
        <p:spPr>
          <a:xfrm>
            <a:off x="8073933"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10" name="Google Shape;310;p36"/>
          <p:cNvSpPr txBox="1">
            <a:spLocks noGrp="1"/>
          </p:cNvSpPr>
          <p:nvPr>
            <p:ph type="subTitle" idx="6"/>
          </p:nvPr>
        </p:nvSpPr>
        <p:spPr>
          <a:xfrm>
            <a:off x="8073933"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11" name="Google Shape;311;p36"/>
          <p:cNvSpPr txBox="1">
            <a:spLocks noGrp="1"/>
          </p:cNvSpPr>
          <p:nvPr>
            <p:ph type="title"/>
          </p:nvPr>
        </p:nvSpPr>
        <p:spPr>
          <a:xfrm>
            <a:off x="950967" y="593367"/>
            <a:ext cx="735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312" name="Google Shape;312;p3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58275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315"/>
        <p:cNvGrpSpPr/>
        <p:nvPr/>
      </p:nvGrpSpPr>
      <p:grpSpPr>
        <a:xfrm>
          <a:off x="0" y="0"/>
          <a:ext cx="0" cy="0"/>
          <a:chOff x="0" y="0"/>
          <a:chExt cx="0" cy="0"/>
        </a:xfrm>
      </p:grpSpPr>
      <p:cxnSp>
        <p:nvCxnSpPr>
          <p:cNvPr id="316" name="Google Shape;316;p3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3706800" y="593367"/>
            <a:ext cx="477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23" name="Google Shape;323;p37"/>
          <p:cNvSpPr txBox="1">
            <a:spLocks noGrp="1"/>
          </p:cNvSpPr>
          <p:nvPr>
            <p:ph type="subTitle" idx="1"/>
          </p:nvPr>
        </p:nvSpPr>
        <p:spPr>
          <a:xfrm>
            <a:off x="7075533"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324" name="Google Shape;324;p37"/>
          <p:cNvSpPr txBox="1">
            <a:spLocks noGrp="1"/>
          </p:cNvSpPr>
          <p:nvPr>
            <p:ph type="subTitle" idx="2"/>
          </p:nvPr>
        </p:nvSpPr>
        <p:spPr>
          <a:xfrm>
            <a:off x="7075533"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25" name="Google Shape;325;p37"/>
          <p:cNvSpPr txBox="1">
            <a:spLocks noGrp="1"/>
          </p:cNvSpPr>
          <p:nvPr>
            <p:ph type="subTitle" idx="3"/>
          </p:nvPr>
        </p:nvSpPr>
        <p:spPr>
          <a:xfrm>
            <a:off x="1801667"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326" name="Google Shape;326;p37"/>
          <p:cNvSpPr txBox="1">
            <a:spLocks noGrp="1"/>
          </p:cNvSpPr>
          <p:nvPr>
            <p:ph type="subTitle" idx="4"/>
          </p:nvPr>
        </p:nvSpPr>
        <p:spPr>
          <a:xfrm>
            <a:off x="1801667"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27" name="Google Shape;327;p37"/>
          <p:cNvSpPr txBox="1">
            <a:spLocks noGrp="1"/>
          </p:cNvSpPr>
          <p:nvPr>
            <p:ph type="subTitle" idx="5"/>
          </p:nvPr>
        </p:nvSpPr>
        <p:spPr>
          <a:xfrm>
            <a:off x="7075533"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328" name="Google Shape;328;p37"/>
          <p:cNvSpPr txBox="1">
            <a:spLocks noGrp="1"/>
          </p:cNvSpPr>
          <p:nvPr>
            <p:ph type="subTitle" idx="6"/>
          </p:nvPr>
        </p:nvSpPr>
        <p:spPr>
          <a:xfrm>
            <a:off x="70755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29" name="Google Shape;329;p37"/>
          <p:cNvSpPr txBox="1">
            <a:spLocks noGrp="1"/>
          </p:cNvSpPr>
          <p:nvPr>
            <p:ph type="subTitle" idx="7"/>
          </p:nvPr>
        </p:nvSpPr>
        <p:spPr>
          <a:xfrm>
            <a:off x="1801667"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330" name="Google Shape;330;p37"/>
          <p:cNvSpPr txBox="1">
            <a:spLocks noGrp="1"/>
          </p:cNvSpPr>
          <p:nvPr>
            <p:ph type="subTitle" idx="8"/>
          </p:nvPr>
        </p:nvSpPr>
        <p:spPr>
          <a:xfrm>
            <a:off x="18017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31" name="Google Shape;331;p37"/>
          <p:cNvSpPr txBox="1">
            <a:spLocks noGrp="1"/>
          </p:cNvSpPr>
          <p:nvPr>
            <p:ph type="title" idx="9" hasCustomPrompt="1"/>
          </p:nvPr>
        </p:nvSpPr>
        <p:spPr>
          <a:xfrm>
            <a:off x="1801667"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2" name="Google Shape;332;p37"/>
          <p:cNvSpPr txBox="1">
            <a:spLocks noGrp="1"/>
          </p:cNvSpPr>
          <p:nvPr>
            <p:ph type="title" idx="13" hasCustomPrompt="1"/>
          </p:nvPr>
        </p:nvSpPr>
        <p:spPr>
          <a:xfrm>
            <a:off x="7075533"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3" name="Google Shape;333;p37"/>
          <p:cNvSpPr txBox="1">
            <a:spLocks noGrp="1"/>
          </p:cNvSpPr>
          <p:nvPr>
            <p:ph type="title" idx="14" hasCustomPrompt="1"/>
          </p:nvPr>
        </p:nvSpPr>
        <p:spPr>
          <a:xfrm>
            <a:off x="18017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4" name="Google Shape;334;p37"/>
          <p:cNvSpPr txBox="1">
            <a:spLocks noGrp="1"/>
          </p:cNvSpPr>
          <p:nvPr>
            <p:ph type="title" idx="15" hasCustomPrompt="1"/>
          </p:nvPr>
        </p:nvSpPr>
        <p:spPr>
          <a:xfrm>
            <a:off x="70755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Tree>
    <p:extLst>
      <p:ext uri="{BB962C8B-B14F-4D97-AF65-F5344CB8AC3E}">
        <p14:creationId xmlns:p14="http://schemas.microsoft.com/office/powerpoint/2010/main" val="27813531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4957767"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37" name="Google Shape;337;p38"/>
          <p:cNvSpPr txBox="1">
            <a:spLocks noGrp="1"/>
          </p:cNvSpPr>
          <p:nvPr>
            <p:ph type="subTitle" idx="2"/>
          </p:nvPr>
        </p:nvSpPr>
        <p:spPr>
          <a:xfrm>
            <a:off x="4823567"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r>
              <a:rPr lang="en-US"/>
              <a:t>Click to edit Master subtitle style</a:t>
            </a:r>
            <a:endParaRPr/>
          </a:p>
        </p:txBody>
      </p:sp>
      <p:sp>
        <p:nvSpPr>
          <p:cNvPr id="338" name="Google Shape;338;p38"/>
          <p:cNvSpPr txBox="1">
            <a:spLocks noGrp="1"/>
          </p:cNvSpPr>
          <p:nvPr>
            <p:ph type="subTitle" idx="3"/>
          </p:nvPr>
        </p:nvSpPr>
        <p:spPr>
          <a:xfrm>
            <a:off x="1770700"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39" name="Google Shape;339;p38"/>
          <p:cNvSpPr txBox="1">
            <a:spLocks noGrp="1"/>
          </p:cNvSpPr>
          <p:nvPr>
            <p:ph type="subTitle" idx="4"/>
          </p:nvPr>
        </p:nvSpPr>
        <p:spPr>
          <a:xfrm>
            <a:off x="1636568"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r>
              <a:rPr lang="en-US"/>
              <a:t>Click to edit Master subtitle style</a:t>
            </a:r>
            <a:endParaRPr/>
          </a:p>
        </p:txBody>
      </p:sp>
      <p:sp>
        <p:nvSpPr>
          <p:cNvPr id="340" name="Google Shape;340;p38"/>
          <p:cNvSpPr txBox="1">
            <a:spLocks noGrp="1"/>
          </p:cNvSpPr>
          <p:nvPr>
            <p:ph type="subTitle" idx="5"/>
          </p:nvPr>
        </p:nvSpPr>
        <p:spPr>
          <a:xfrm>
            <a:off x="8144733" y="4392265"/>
            <a:ext cx="21908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41" name="Google Shape;341;p38"/>
          <p:cNvSpPr txBox="1">
            <a:spLocks noGrp="1"/>
          </p:cNvSpPr>
          <p:nvPr>
            <p:ph type="subTitle" idx="6"/>
          </p:nvPr>
        </p:nvSpPr>
        <p:spPr>
          <a:xfrm>
            <a:off x="8010733"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r>
              <a:rPr lang="en-US"/>
              <a:t>Click to edit Master subtitle style</a:t>
            </a:r>
            <a:endParaRPr/>
          </a:p>
        </p:txBody>
      </p:sp>
      <p:sp>
        <p:nvSpPr>
          <p:cNvPr id="342" name="Google Shape;342;p38"/>
          <p:cNvSpPr txBox="1">
            <a:spLocks noGrp="1"/>
          </p:cNvSpPr>
          <p:nvPr>
            <p:ph type="title"/>
          </p:nvPr>
        </p:nvSpPr>
        <p:spPr>
          <a:xfrm>
            <a:off x="950967" y="593367"/>
            <a:ext cx="4251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343" name="Google Shape;343;p3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432407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6333567" y="2176995"/>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47" name="Google Shape;347;p39"/>
          <p:cNvSpPr txBox="1">
            <a:spLocks noGrp="1"/>
          </p:cNvSpPr>
          <p:nvPr>
            <p:ph type="subTitle" idx="2"/>
          </p:nvPr>
        </p:nvSpPr>
        <p:spPr>
          <a:xfrm>
            <a:off x="6333579" y="27133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48" name="Google Shape;348;p39"/>
          <p:cNvSpPr txBox="1">
            <a:spLocks noGrp="1"/>
          </p:cNvSpPr>
          <p:nvPr>
            <p:ph type="subTitle" idx="3"/>
          </p:nvPr>
        </p:nvSpPr>
        <p:spPr>
          <a:xfrm>
            <a:off x="3075267" y="2176995"/>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49" name="Google Shape;349;p39"/>
          <p:cNvSpPr txBox="1">
            <a:spLocks noGrp="1"/>
          </p:cNvSpPr>
          <p:nvPr>
            <p:ph type="subTitle" idx="4"/>
          </p:nvPr>
        </p:nvSpPr>
        <p:spPr>
          <a:xfrm>
            <a:off x="3075283" y="27133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50" name="Google Shape;350;p39"/>
          <p:cNvSpPr txBox="1">
            <a:spLocks noGrp="1"/>
          </p:cNvSpPr>
          <p:nvPr>
            <p:ph type="subTitle" idx="5"/>
          </p:nvPr>
        </p:nvSpPr>
        <p:spPr>
          <a:xfrm>
            <a:off x="6333567" y="408303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51" name="Google Shape;351;p39"/>
          <p:cNvSpPr txBox="1">
            <a:spLocks noGrp="1"/>
          </p:cNvSpPr>
          <p:nvPr>
            <p:ph type="subTitle" idx="6"/>
          </p:nvPr>
        </p:nvSpPr>
        <p:spPr>
          <a:xfrm>
            <a:off x="6333579" y="46280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52" name="Google Shape;352;p39"/>
          <p:cNvSpPr txBox="1">
            <a:spLocks noGrp="1"/>
          </p:cNvSpPr>
          <p:nvPr>
            <p:ph type="subTitle" idx="7"/>
          </p:nvPr>
        </p:nvSpPr>
        <p:spPr>
          <a:xfrm>
            <a:off x="3075267" y="4083031"/>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53" name="Google Shape;353;p39"/>
          <p:cNvSpPr txBox="1">
            <a:spLocks noGrp="1"/>
          </p:cNvSpPr>
          <p:nvPr>
            <p:ph type="subTitle" idx="8"/>
          </p:nvPr>
        </p:nvSpPr>
        <p:spPr>
          <a:xfrm>
            <a:off x="3075283" y="46280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54" name="Google Shape;354;p39"/>
          <p:cNvSpPr txBox="1">
            <a:spLocks noGrp="1"/>
          </p:cNvSpPr>
          <p:nvPr>
            <p:ph type="title"/>
          </p:nvPr>
        </p:nvSpPr>
        <p:spPr>
          <a:xfrm>
            <a:off x="950967" y="593367"/>
            <a:ext cx="3714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355" name="Google Shape;355;p3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4319802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57"/>
        <p:cNvGrpSpPr/>
        <p:nvPr/>
      </p:nvGrpSpPr>
      <p:grpSpPr>
        <a:xfrm>
          <a:off x="0" y="0"/>
          <a:ext cx="0" cy="0"/>
          <a:chOff x="0" y="0"/>
          <a:chExt cx="0" cy="0"/>
        </a:xfrm>
      </p:grpSpPr>
      <p:cxnSp>
        <p:nvCxnSpPr>
          <p:cNvPr id="358" name="Google Shape;358;p4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971667" y="1483829"/>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65" name="Google Shape;365;p40"/>
          <p:cNvSpPr txBox="1">
            <a:spLocks noGrp="1"/>
          </p:cNvSpPr>
          <p:nvPr>
            <p:ph type="subTitle" idx="2"/>
          </p:nvPr>
        </p:nvSpPr>
        <p:spPr>
          <a:xfrm>
            <a:off x="971683" y="2020199"/>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66" name="Google Shape;366;p40"/>
          <p:cNvSpPr txBox="1">
            <a:spLocks noGrp="1"/>
          </p:cNvSpPr>
          <p:nvPr>
            <p:ph type="subTitle" idx="3"/>
          </p:nvPr>
        </p:nvSpPr>
        <p:spPr>
          <a:xfrm>
            <a:off x="971667" y="271518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67" name="Google Shape;367;p40"/>
          <p:cNvSpPr txBox="1">
            <a:spLocks noGrp="1"/>
          </p:cNvSpPr>
          <p:nvPr>
            <p:ph type="subTitle" idx="4"/>
          </p:nvPr>
        </p:nvSpPr>
        <p:spPr>
          <a:xfrm>
            <a:off x="971683" y="326021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68" name="Google Shape;368;p40"/>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sp>
        <p:nvSpPr>
          <p:cNvPr id="369" name="Google Shape;369;p40"/>
          <p:cNvSpPr txBox="1">
            <a:spLocks noGrp="1"/>
          </p:cNvSpPr>
          <p:nvPr>
            <p:ph type="subTitle" idx="5"/>
          </p:nvPr>
        </p:nvSpPr>
        <p:spPr>
          <a:xfrm>
            <a:off x="971667" y="3996300"/>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70" name="Google Shape;370;p40"/>
          <p:cNvSpPr txBox="1">
            <a:spLocks noGrp="1"/>
          </p:cNvSpPr>
          <p:nvPr>
            <p:ph type="subTitle" idx="6"/>
          </p:nvPr>
        </p:nvSpPr>
        <p:spPr>
          <a:xfrm>
            <a:off x="971683" y="4541332"/>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58593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0967" y="593367"/>
            <a:ext cx="7574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1" name="Google Shape;31;p5"/>
          <p:cNvSpPr txBox="1">
            <a:spLocks noGrp="1"/>
          </p:cNvSpPr>
          <p:nvPr>
            <p:ph type="subTitle" idx="1"/>
          </p:nvPr>
        </p:nvSpPr>
        <p:spPr>
          <a:xfrm>
            <a:off x="6718633"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r>
              <a:rPr lang="en-US"/>
              <a:t>Click to edit Master subtitle style</a:t>
            </a:r>
            <a:endParaRPr/>
          </a:p>
        </p:txBody>
      </p:sp>
      <p:sp>
        <p:nvSpPr>
          <p:cNvPr id="32" name="Google Shape;32;p5"/>
          <p:cNvSpPr txBox="1">
            <a:spLocks noGrp="1"/>
          </p:cNvSpPr>
          <p:nvPr>
            <p:ph type="subTitle" idx="2"/>
          </p:nvPr>
        </p:nvSpPr>
        <p:spPr>
          <a:xfrm>
            <a:off x="6718633"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3" name="Google Shape;33;p5"/>
          <p:cNvSpPr txBox="1">
            <a:spLocks noGrp="1"/>
          </p:cNvSpPr>
          <p:nvPr>
            <p:ph type="subTitle" idx="3"/>
          </p:nvPr>
        </p:nvSpPr>
        <p:spPr>
          <a:xfrm>
            <a:off x="2257567"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r>
              <a:rPr lang="en-US"/>
              <a:t>Click to edit Master subtitle style</a:t>
            </a:r>
            <a:endParaRPr/>
          </a:p>
        </p:txBody>
      </p:sp>
      <p:sp>
        <p:nvSpPr>
          <p:cNvPr id="34" name="Google Shape;34;p5"/>
          <p:cNvSpPr txBox="1">
            <a:spLocks noGrp="1"/>
          </p:cNvSpPr>
          <p:nvPr>
            <p:ph type="subTitle" idx="4"/>
          </p:nvPr>
        </p:nvSpPr>
        <p:spPr>
          <a:xfrm>
            <a:off x="2257567"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35" name="Google Shape;35;p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9247667" y="5241767"/>
            <a:ext cx="3399200" cy="180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90669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3457233" y="9528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3153312" y="17952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74" name="Google Shape;374;p41"/>
          <p:cNvSpPr txBox="1">
            <a:spLocks noGrp="1"/>
          </p:cNvSpPr>
          <p:nvPr>
            <p:ph type="title" idx="2" hasCustomPrompt="1"/>
          </p:nvPr>
        </p:nvSpPr>
        <p:spPr>
          <a:xfrm>
            <a:off x="3457233" y="27507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3153312" y="3593100"/>
            <a:ext cx="5885600" cy="5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76" name="Google Shape;376;p41"/>
          <p:cNvSpPr txBox="1">
            <a:spLocks noGrp="1"/>
          </p:cNvSpPr>
          <p:nvPr>
            <p:ph type="title" idx="4" hasCustomPrompt="1"/>
          </p:nvPr>
        </p:nvSpPr>
        <p:spPr>
          <a:xfrm>
            <a:off x="3457233" y="45486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3153267" y="53910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378" name="Google Shape;378;p4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3322095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7600812" y="277902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82" name="Google Shape;382;p42"/>
          <p:cNvSpPr txBox="1">
            <a:spLocks noGrp="1"/>
          </p:cNvSpPr>
          <p:nvPr>
            <p:ph type="subTitle" idx="2"/>
          </p:nvPr>
        </p:nvSpPr>
        <p:spPr>
          <a:xfrm>
            <a:off x="7600828" y="3315392"/>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83" name="Google Shape;383;p42"/>
          <p:cNvSpPr txBox="1">
            <a:spLocks noGrp="1"/>
          </p:cNvSpPr>
          <p:nvPr>
            <p:ph type="subTitle" idx="3"/>
          </p:nvPr>
        </p:nvSpPr>
        <p:spPr>
          <a:xfrm>
            <a:off x="2631984" y="120284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84" name="Google Shape;384;p42"/>
          <p:cNvSpPr txBox="1">
            <a:spLocks noGrp="1"/>
          </p:cNvSpPr>
          <p:nvPr>
            <p:ph type="subTitle" idx="4"/>
          </p:nvPr>
        </p:nvSpPr>
        <p:spPr>
          <a:xfrm>
            <a:off x="2631984" y="1739213"/>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85" name="Google Shape;385;p42"/>
          <p:cNvSpPr txBox="1">
            <a:spLocks noGrp="1"/>
          </p:cNvSpPr>
          <p:nvPr>
            <p:ph type="subTitle" idx="5"/>
          </p:nvPr>
        </p:nvSpPr>
        <p:spPr>
          <a:xfrm>
            <a:off x="2631984" y="4387833"/>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86" name="Google Shape;386;p42"/>
          <p:cNvSpPr txBox="1">
            <a:spLocks noGrp="1"/>
          </p:cNvSpPr>
          <p:nvPr>
            <p:ph type="subTitle" idx="6"/>
          </p:nvPr>
        </p:nvSpPr>
        <p:spPr>
          <a:xfrm>
            <a:off x="2631984" y="4932865"/>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387" name="Google Shape;387;p4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977333" y="1485933"/>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977333" y="4670900"/>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5921336" y="3035317"/>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Tree>
    <p:extLst>
      <p:ext uri="{BB962C8B-B14F-4D97-AF65-F5344CB8AC3E}">
        <p14:creationId xmlns:p14="http://schemas.microsoft.com/office/powerpoint/2010/main" val="19784975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1071667" y="2720661"/>
            <a:ext cx="5450000" cy="8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97" name="Google Shape;397;p43"/>
          <p:cNvSpPr txBox="1">
            <a:spLocks noGrp="1"/>
          </p:cNvSpPr>
          <p:nvPr>
            <p:ph type="subTitle" idx="1"/>
          </p:nvPr>
        </p:nvSpPr>
        <p:spPr>
          <a:xfrm>
            <a:off x="1071667" y="3591367"/>
            <a:ext cx="4212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cxnSp>
        <p:nvCxnSpPr>
          <p:cNvPr id="398" name="Google Shape;398;p4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0477962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5986867" y="2730300"/>
            <a:ext cx="4485600" cy="83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r>
              <a:rPr lang="en-US"/>
              <a:t>Click to edit Master title style</a:t>
            </a:r>
            <a:endParaRPr/>
          </a:p>
        </p:txBody>
      </p:sp>
      <p:sp>
        <p:nvSpPr>
          <p:cNvPr id="402" name="Google Shape;402;p44"/>
          <p:cNvSpPr txBox="1">
            <a:spLocks noGrp="1"/>
          </p:cNvSpPr>
          <p:nvPr>
            <p:ph type="subTitle" idx="1"/>
          </p:nvPr>
        </p:nvSpPr>
        <p:spPr>
          <a:xfrm>
            <a:off x="6474067" y="3593100"/>
            <a:ext cx="39984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867">
                <a:solidFill>
                  <a:schemeClr val="dk1"/>
                </a:solidFill>
              </a:defRPr>
            </a:lvl1pPr>
            <a:lvl2pPr lvl="1" rtl="0">
              <a:spcBef>
                <a:spcPts val="0"/>
              </a:spcBef>
              <a:spcAft>
                <a:spcPts val="0"/>
              </a:spcAft>
              <a:buSzPts val="1500"/>
              <a:buNone/>
              <a:defRPr sz="2000"/>
            </a:lvl2pPr>
            <a:lvl3pPr lvl="2" rtl="0">
              <a:spcBef>
                <a:spcPts val="0"/>
              </a:spcBef>
              <a:spcAft>
                <a:spcPts val="0"/>
              </a:spcAft>
              <a:buSzPts val="1500"/>
              <a:buNone/>
              <a:defRPr sz="2000"/>
            </a:lvl3pPr>
            <a:lvl4pPr lvl="3" rtl="0">
              <a:spcBef>
                <a:spcPts val="0"/>
              </a:spcBef>
              <a:spcAft>
                <a:spcPts val="0"/>
              </a:spcAft>
              <a:buSzPts val="1500"/>
              <a:buNone/>
              <a:defRPr sz="2000"/>
            </a:lvl4pPr>
            <a:lvl5pPr lvl="4" rtl="0">
              <a:spcBef>
                <a:spcPts val="0"/>
              </a:spcBef>
              <a:spcAft>
                <a:spcPts val="0"/>
              </a:spcAft>
              <a:buSzPts val="1500"/>
              <a:buNone/>
              <a:defRPr sz="2000"/>
            </a:lvl5pPr>
            <a:lvl6pPr lvl="5" rtl="0">
              <a:spcBef>
                <a:spcPts val="0"/>
              </a:spcBef>
              <a:spcAft>
                <a:spcPts val="0"/>
              </a:spcAft>
              <a:buSzPts val="1500"/>
              <a:buNone/>
              <a:defRPr sz="2000"/>
            </a:lvl6pPr>
            <a:lvl7pPr lvl="6" rtl="0">
              <a:spcBef>
                <a:spcPts val="0"/>
              </a:spcBef>
              <a:spcAft>
                <a:spcPts val="0"/>
              </a:spcAft>
              <a:buSzPts val="1500"/>
              <a:buNone/>
              <a:defRPr sz="2000"/>
            </a:lvl7pPr>
            <a:lvl8pPr lvl="7" rtl="0">
              <a:spcBef>
                <a:spcPts val="0"/>
              </a:spcBef>
              <a:spcAft>
                <a:spcPts val="0"/>
              </a:spcAft>
              <a:buSzPts val="1500"/>
              <a:buNone/>
              <a:defRPr sz="2000"/>
            </a:lvl8pPr>
            <a:lvl9pPr lvl="8" rtl="0">
              <a:spcBef>
                <a:spcPts val="0"/>
              </a:spcBef>
              <a:spcAft>
                <a:spcPts val="0"/>
              </a:spcAft>
              <a:buSzPts val="1500"/>
              <a:buNone/>
              <a:defRPr sz="2000"/>
            </a:lvl9pPr>
          </a:lstStyle>
          <a:p>
            <a:r>
              <a:rPr lang="en-US"/>
              <a:t>Click to edit Master subtitle style</a:t>
            </a:r>
            <a:endParaRPr/>
          </a:p>
        </p:txBody>
      </p:sp>
      <p:cxnSp>
        <p:nvCxnSpPr>
          <p:cNvPr id="403" name="Google Shape;403;p4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4679365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5555733" y="1938033"/>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sp>
        <p:nvSpPr>
          <p:cNvPr id="407" name="Google Shape;407;p45"/>
          <p:cNvSpPr txBox="1">
            <a:spLocks noGrp="1"/>
          </p:cNvSpPr>
          <p:nvPr>
            <p:ph type="title"/>
          </p:nvPr>
        </p:nvSpPr>
        <p:spPr>
          <a:xfrm>
            <a:off x="950967" y="593367"/>
            <a:ext cx="600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408" name="Google Shape;408;p4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6829712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11"/>
        <p:cNvGrpSpPr/>
        <p:nvPr/>
      </p:nvGrpSpPr>
      <p:grpSpPr>
        <a:xfrm>
          <a:off x="0" y="0"/>
          <a:ext cx="0" cy="0"/>
          <a:chOff x="0" y="0"/>
          <a:chExt cx="0" cy="0"/>
        </a:xfrm>
      </p:grpSpPr>
      <p:cxnSp>
        <p:nvCxnSpPr>
          <p:cNvPr id="412" name="Google Shape;412;p4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sp>
        <p:nvSpPr>
          <p:cNvPr id="419" name="Google Shape;419;p46"/>
          <p:cNvSpPr txBox="1">
            <a:spLocks noGrp="1"/>
          </p:cNvSpPr>
          <p:nvPr>
            <p:ph type="subTitle" idx="1"/>
          </p:nvPr>
        </p:nvSpPr>
        <p:spPr>
          <a:xfrm>
            <a:off x="6033584"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en-US"/>
              <a:t>Click to edit Master subtitle style</a:t>
            </a:r>
            <a:endParaRPr/>
          </a:p>
        </p:txBody>
      </p:sp>
      <p:sp>
        <p:nvSpPr>
          <p:cNvPr id="420" name="Google Shape;420;p46"/>
          <p:cNvSpPr txBox="1">
            <a:spLocks noGrp="1"/>
          </p:cNvSpPr>
          <p:nvPr>
            <p:ph type="subTitle" idx="2"/>
          </p:nvPr>
        </p:nvSpPr>
        <p:spPr>
          <a:xfrm>
            <a:off x="881617"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en-US"/>
              <a:t>Click to edit Master subtitle style</a:t>
            </a:r>
            <a:endParaRPr/>
          </a:p>
        </p:txBody>
      </p:sp>
    </p:spTree>
    <p:extLst>
      <p:ext uri="{BB962C8B-B14F-4D97-AF65-F5344CB8AC3E}">
        <p14:creationId xmlns:p14="http://schemas.microsoft.com/office/powerpoint/2010/main" val="19623946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6421433"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23" name="Google Shape;423;p47"/>
          <p:cNvSpPr txBox="1">
            <a:spLocks noGrp="1"/>
          </p:cNvSpPr>
          <p:nvPr>
            <p:ph type="subTitle" idx="2"/>
          </p:nvPr>
        </p:nvSpPr>
        <p:spPr>
          <a:xfrm>
            <a:off x="6421600"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24" name="Google Shape;424;p47"/>
          <p:cNvSpPr txBox="1">
            <a:spLocks noGrp="1"/>
          </p:cNvSpPr>
          <p:nvPr>
            <p:ph type="subTitle" idx="3"/>
          </p:nvPr>
        </p:nvSpPr>
        <p:spPr>
          <a:xfrm>
            <a:off x="1847772"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25" name="Google Shape;425;p47"/>
          <p:cNvSpPr txBox="1">
            <a:spLocks noGrp="1"/>
          </p:cNvSpPr>
          <p:nvPr>
            <p:ph type="subTitle" idx="4"/>
          </p:nvPr>
        </p:nvSpPr>
        <p:spPr>
          <a:xfrm>
            <a:off x="1848033"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26" name="Google Shape;426;p47"/>
          <p:cNvSpPr txBox="1">
            <a:spLocks noGrp="1"/>
          </p:cNvSpPr>
          <p:nvPr>
            <p:ph type="title"/>
          </p:nvPr>
        </p:nvSpPr>
        <p:spPr>
          <a:xfrm>
            <a:off x="950967" y="593367"/>
            <a:ext cx="363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427" name="Google Shape;427;p4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1341120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sp>
        <p:nvSpPr>
          <p:cNvPr id="431" name="Google Shape;431;p48"/>
          <p:cNvSpPr txBox="1">
            <a:spLocks noGrp="1"/>
          </p:cNvSpPr>
          <p:nvPr>
            <p:ph type="subTitle" idx="1"/>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32" name="Google Shape;432;p48"/>
          <p:cNvSpPr txBox="1">
            <a:spLocks noGrp="1"/>
          </p:cNvSpPr>
          <p:nvPr>
            <p:ph type="subTitle" idx="2"/>
          </p:nvPr>
        </p:nvSpPr>
        <p:spPr>
          <a:xfrm>
            <a:off x="46787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33" name="Google Shape;433;p48"/>
          <p:cNvSpPr txBox="1">
            <a:spLocks noGrp="1"/>
          </p:cNvSpPr>
          <p:nvPr>
            <p:ph type="subTitle" idx="3"/>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34" name="Google Shape;434;p48"/>
          <p:cNvSpPr txBox="1">
            <a:spLocks noGrp="1"/>
          </p:cNvSpPr>
          <p:nvPr>
            <p:ph type="subTitle" idx="4"/>
          </p:nvPr>
        </p:nvSpPr>
        <p:spPr>
          <a:xfrm>
            <a:off x="1270833" y="5086601"/>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35" name="Google Shape;435;p48"/>
          <p:cNvSpPr txBox="1">
            <a:spLocks noGrp="1"/>
          </p:cNvSpPr>
          <p:nvPr>
            <p:ph type="subTitle" idx="5"/>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36" name="Google Shape;436;p48"/>
          <p:cNvSpPr txBox="1">
            <a:spLocks noGrp="1"/>
          </p:cNvSpPr>
          <p:nvPr>
            <p:ph type="subTitle" idx="6"/>
          </p:nvPr>
        </p:nvSpPr>
        <p:spPr>
          <a:xfrm>
            <a:off x="80865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437" name="Google Shape;437;p4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0719356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3777200" y="1054933"/>
            <a:ext cx="4637600" cy="12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9333"/>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43" name="Google Shape;443;p49"/>
          <p:cNvSpPr txBox="1">
            <a:spLocks noGrp="1"/>
          </p:cNvSpPr>
          <p:nvPr>
            <p:ph type="subTitle" idx="1"/>
          </p:nvPr>
        </p:nvSpPr>
        <p:spPr>
          <a:xfrm>
            <a:off x="3977800" y="2332567"/>
            <a:ext cx="4236400" cy="12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44" name="Google Shape;444;p49"/>
          <p:cNvSpPr txBox="1"/>
          <p:nvPr/>
        </p:nvSpPr>
        <p:spPr>
          <a:xfrm>
            <a:off x="3867267" y="4584367"/>
            <a:ext cx="4457600" cy="95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467" b="1">
                <a:solidFill>
                  <a:schemeClr val="dk2"/>
                </a:solidFill>
                <a:latin typeface="Montserrat"/>
                <a:ea typeface="Montserrat"/>
                <a:cs typeface="Montserrat"/>
                <a:sym typeface="Montserrat"/>
              </a:rPr>
              <a:t>CREDITS</a:t>
            </a:r>
            <a:r>
              <a:rPr lang="en" sz="1467">
                <a:solidFill>
                  <a:schemeClr val="dk2"/>
                </a:solidFill>
                <a:latin typeface="Montserrat"/>
                <a:ea typeface="Montserrat"/>
                <a:cs typeface="Montserrat"/>
                <a:sym typeface="Montserrat"/>
              </a:rPr>
              <a:t>: This presentation template was created by </a:t>
            </a:r>
            <a:r>
              <a:rPr lang="en" sz="1467"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467">
                <a:solidFill>
                  <a:schemeClr val="dk2"/>
                </a:solidFill>
                <a:latin typeface="Montserrat"/>
                <a:ea typeface="Montserrat"/>
                <a:cs typeface="Montserrat"/>
                <a:sym typeface="Montserrat"/>
              </a:rPr>
              <a:t>, including icons by </a:t>
            </a:r>
            <a:r>
              <a:rPr lang="en" sz="1467"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467">
                <a:solidFill>
                  <a:schemeClr val="dk2"/>
                </a:solidFill>
                <a:latin typeface="Montserrat"/>
                <a:ea typeface="Montserrat"/>
                <a:cs typeface="Montserrat"/>
                <a:sym typeface="Montserrat"/>
              </a:rPr>
              <a:t>, infographics &amp; images by </a:t>
            </a:r>
            <a:r>
              <a:rPr lang="en" sz="1467"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467" b="1">
              <a:solidFill>
                <a:schemeClr val="dk2"/>
              </a:solidFill>
              <a:latin typeface="Montserrat"/>
              <a:ea typeface="Montserrat"/>
              <a:cs typeface="Montserrat"/>
              <a:sym typeface="Montserrat"/>
            </a:endParaRPr>
          </a:p>
        </p:txBody>
      </p:sp>
      <p:cxnSp>
        <p:nvCxnSpPr>
          <p:cNvPr id="445" name="Google Shape;445;p4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3439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86232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6955313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49"/>
        <p:cNvGrpSpPr/>
        <p:nvPr/>
      </p:nvGrpSpPr>
      <p:grpSpPr>
        <a:xfrm>
          <a:off x="0" y="0"/>
          <a:ext cx="0" cy="0"/>
          <a:chOff x="0" y="0"/>
          <a:chExt cx="0" cy="0"/>
        </a:xfrm>
      </p:grpSpPr>
      <p:cxnSp>
        <p:nvCxnSpPr>
          <p:cNvPr id="450" name="Google Shape;450;p5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6017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cxnSp>
        <p:nvCxnSpPr>
          <p:cNvPr id="40" name="Google Shape;40;p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6123428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2"/>
        <p:cNvGrpSpPr/>
        <p:nvPr/>
      </p:nvGrpSpPr>
      <p:grpSpPr>
        <a:xfrm>
          <a:off x="0" y="0"/>
          <a:ext cx="0" cy="0"/>
          <a:chOff x="0" y="0"/>
          <a:chExt cx="0" cy="0"/>
        </a:xfrm>
      </p:grpSpPr>
      <p:cxnSp>
        <p:nvCxnSpPr>
          <p:cNvPr id="453" name="Google Shape;453;p5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96367" y="52579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674919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57"/>
        <p:cNvGrpSpPr/>
        <p:nvPr/>
      </p:nvGrpSpPr>
      <p:grpSpPr>
        <a:xfrm>
          <a:off x="0" y="0"/>
          <a:ext cx="0" cy="0"/>
          <a:chOff x="0" y="0"/>
          <a:chExt cx="0" cy="0"/>
        </a:xfrm>
      </p:grpSpPr>
      <p:cxnSp>
        <p:nvCxnSpPr>
          <p:cNvPr id="458" name="Google Shape;458;p5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2126203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61"/>
        <p:cNvGrpSpPr/>
        <p:nvPr/>
      </p:nvGrpSpPr>
      <p:grpSpPr>
        <a:xfrm>
          <a:off x="0" y="0"/>
          <a:ext cx="0" cy="0"/>
          <a:chOff x="0" y="0"/>
          <a:chExt cx="0" cy="0"/>
        </a:xfrm>
      </p:grpSpPr>
      <p:cxnSp>
        <p:nvCxnSpPr>
          <p:cNvPr id="462" name="Google Shape;462;p5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431214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71"/>
        <p:cNvGrpSpPr/>
        <p:nvPr/>
      </p:nvGrpSpPr>
      <p:grpSpPr>
        <a:xfrm>
          <a:off x="0" y="0"/>
          <a:ext cx="0" cy="0"/>
          <a:chOff x="0" y="0"/>
          <a:chExt cx="0" cy="0"/>
        </a:xfrm>
      </p:grpSpPr>
    </p:spTree>
    <p:extLst>
      <p:ext uri="{BB962C8B-B14F-4D97-AF65-F5344CB8AC3E}">
        <p14:creationId xmlns:p14="http://schemas.microsoft.com/office/powerpoint/2010/main" val="21809086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75"/>
        <p:cNvGrpSpPr/>
        <p:nvPr/>
      </p:nvGrpSpPr>
      <p:grpSpPr>
        <a:xfrm>
          <a:off x="0" y="0"/>
          <a:ext cx="0" cy="0"/>
          <a:chOff x="0" y="0"/>
          <a:chExt cx="0" cy="0"/>
        </a:xfrm>
      </p:grpSpPr>
    </p:spTree>
    <p:extLst>
      <p:ext uri="{BB962C8B-B14F-4D97-AF65-F5344CB8AC3E}">
        <p14:creationId xmlns:p14="http://schemas.microsoft.com/office/powerpoint/2010/main" val="3736625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76"/>
        <p:cNvGrpSpPr/>
        <p:nvPr/>
      </p:nvGrpSpPr>
      <p:grpSpPr>
        <a:xfrm>
          <a:off x="0" y="0"/>
          <a:ext cx="0" cy="0"/>
          <a:chOff x="0" y="0"/>
          <a:chExt cx="0" cy="0"/>
        </a:xfrm>
      </p:grpSpPr>
      <p:sp>
        <p:nvSpPr>
          <p:cNvPr id="477" name="Google Shape;477;p58"/>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4688289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950967" y="1898867"/>
            <a:ext cx="8100000" cy="4346400"/>
          </a:xfrm>
          <a:prstGeom prst="rect">
            <a:avLst/>
          </a:prstGeom>
        </p:spPr>
        <p:txBody>
          <a:bodyPr spcFirstLastPara="1" wrap="square" lIns="91425" tIns="91425" rIns="91425" bIns="91425" anchor="t" anchorCtr="0">
            <a:noAutofit/>
          </a:bodyPr>
          <a:lstStyle>
            <a:lvl1pPr marL="609585" marR="67732" lvl="0"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2" name="Google Shape;22;p4"/>
          <p:cNvSpPr txBox="1">
            <a:spLocks noGrp="1"/>
          </p:cNvSpPr>
          <p:nvPr>
            <p:ph type="title"/>
          </p:nvPr>
        </p:nvSpPr>
        <p:spPr>
          <a:xfrm>
            <a:off x="950967" y="707445"/>
            <a:ext cx="76908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 name="Google Shape;23;p4"/>
          <p:cNvSpPr/>
          <p:nvPr/>
        </p:nvSpPr>
        <p:spPr>
          <a:xfrm flipH="1">
            <a:off x="7744733" y="2045200"/>
            <a:ext cx="6400800" cy="64008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b="1"/>
          </a:p>
        </p:txBody>
      </p:sp>
    </p:spTree>
    <p:extLst>
      <p:ext uri="{BB962C8B-B14F-4D97-AF65-F5344CB8AC3E}">
        <p14:creationId xmlns:p14="http://schemas.microsoft.com/office/powerpoint/2010/main" val="11401411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ítulo y dos columnas " type="twoColTx">
  <p:cSld name="Título y dos columnas ">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111903"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6" name="Google Shape;26;p5"/>
          <p:cNvSpPr txBox="1">
            <a:spLocks noGrp="1"/>
          </p:cNvSpPr>
          <p:nvPr>
            <p:ph type="subTitle" idx="2"/>
          </p:nvPr>
        </p:nvSpPr>
        <p:spPr>
          <a:xfrm>
            <a:off x="6945697"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 name="Google Shape;27;p5"/>
          <p:cNvSpPr txBox="1">
            <a:spLocks noGrp="1"/>
          </p:cNvSpPr>
          <p:nvPr>
            <p:ph type="title"/>
          </p:nvPr>
        </p:nvSpPr>
        <p:spPr>
          <a:xfrm>
            <a:off x="2073303"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8" name="Google Shape;28;p5"/>
          <p:cNvSpPr txBox="1">
            <a:spLocks noGrp="1"/>
          </p:cNvSpPr>
          <p:nvPr>
            <p:ph type="title" idx="3"/>
          </p:nvPr>
        </p:nvSpPr>
        <p:spPr>
          <a:xfrm>
            <a:off x="7907097"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9" name="Google Shape;29;p5"/>
          <p:cNvSpPr/>
          <p:nvPr/>
        </p:nvSpPr>
        <p:spPr>
          <a:xfrm rot="10800000">
            <a:off x="4784600" y="-30167"/>
            <a:ext cx="2622800" cy="11812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631119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olo título " type="titleOnly">
  <p:cSld name="Solo título ">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 name="Google Shape;32;p6"/>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3" name="Google Shape;33;p6"/>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4" name="Google Shape;34;p6"/>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5" name="Google Shape;35;p6"/>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265546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5"/>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950967" y="2939473"/>
            <a:ext cx="5133600" cy="920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38" name="Google Shape;38;p7"/>
          <p:cNvSpPr txBox="1">
            <a:spLocks noGrp="1"/>
          </p:cNvSpPr>
          <p:nvPr>
            <p:ph type="title"/>
          </p:nvPr>
        </p:nvSpPr>
        <p:spPr>
          <a:xfrm>
            <a:off x="950967" y="1230700"/>
            <a:ext cx="5627600" cy="13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96539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996667" y="1910733"/>
            <a:ext cx="24508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9pPr>
          </a:lstStyle>
          <a:p>
            <a:r>
              <a:rPr lang="en-US"/>
              <a:t>Click to edit Master subtitle style</a:t>
            </a:r>
            <a:endParaRPr/>
          </a:p>
        </p:txBody>
      </p:sp>
      <p:sp>
        <p:nvSpPr>
          <p:cNvPr id="44" name="Google Shape;44;p7"/>
          <p:cNvSpPr txBox="1">
            <a:spLocks noGrp="1"/>
          </p:cNvSpPr>
          <p:nvPr>
            <p:ph type="subTitle" idx="2"/>
          </p:nvPr>
        </p:nvSpPr>
        <p:spPr>
          <a:xfrm>
            <a:off x="2996667" y="2386733"/>
            <a:ext cx="6880400" cy="3672000"/>
          </a:xfrm>
          <a:prstGeom prst="rect">
            <a:avLst/>
          </a:prstGeom>
        </p:spPr>
        <p:txBody>
          <a:bodyPr spcFirstLastPara="1" wrap="square" lIns="91425" tIns="91425" rIns="91425" bIns="91425" anchor="t" anchorCtr="0">
            <a:noAutofit/>
          </a:bodyPr>
          <a:lstStyle>
            <a:lvl1pPr marR="67732" lvl="0" rtl="0">
              <a:lnSpc>
                <a:spcPct val="166000"/>
              </a:lnSpc>
              <a:spcBef>
                <a:spcPts val="0"/>
              </a:spcBef>
              <a:spcAft>
                <a:spcPts val="0"/>
              </a:spcAft>
              <a:buClr>
                <a:schemeClr val="accent1"/>
              </a:buClr>
              <a:buSzPts val="1400"/>
              <a:buChar char="●"/>
              <a:defRPr sz="1867">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en-US"/>
              <a:t>Click to edit Master subtitle style</a:t>
            </a:r>
            <a:endParaRPr/>
          </a:p>
        </p:txBody>
      </p:sp>
      <p:sp>
        <p:nvSpPr>
          <p:cNvPr id="45" name="Google Shape;45;p7"/>
          <p:cNvSpPr txBox="1">
            <a:spLocks noGrp="1"/>
          </p:cNvSpPr>
          <p:nvPr>
            <p:ph type="title"/>
          </p:nvPr>
        </p:nvSpPr>
        <p:spPr>
          <a:xfrm>
            <a:off x="950967" y="593367"/>
            <a:ext cx="572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46" name="Google Shape;46;p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5456179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609600"/>
            <a:ext cx="12192000" cy="62484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 name="Google Shape;43;p9"/>
          <p:cNvSpPr/>
          <p:nvPr/>
        </p:nvSpPr>
        <p:spPr>
          <a:xfrm rot="5400000">
            <a:off x="-85900" y="85800"/>
            <a:ext cx="5657600" cy="54860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 name="Google Shape;44;p9"/>
          <p:cNvSpPr/>
          <p:nvPr/>
        </p:nvSpPr>
        <p:spPr>
          <a:xfrm rot="-5400000" flipH="1">
            <a:off x="6588933" y="35367"/>
            <a:ext cx="5819600" cy="56368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 name="Google Shape;45;p9"/>
          <p:cNvSpPr txBox="1">
            <a:spLocks noGrp="1"/>
          </p:cNvSpPr>
          <p:nvPr>
            <p:ph type="ctrTitle"/>
          </p:nvPr>
        </p:nvSpPr>
        <p:spPr>
          <a:xfrm>
            <a:off x="2254400" y="3293733"/>
            <a:ext cx="7683200" cy="9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46" name="Google Shape;46;p9"/>
          <p:cNvSpPr txBox="1">
            <a:spLocks noGrp="1"/>
          </p:cNvSpPr>
          <p:nvPr>
            <p:ph type="subTitle" idx="1"/>
          </p:nvPr>
        </p:nvSpPr>
        <p:spPr>
          <a:xfrm>
            <a:off x="2958300" y="4445733"/>
            <a:ext cx="6275200" cy="10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932938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 name="Google Shape;49;p10"/>
          <p:cNvSpPr/>
          <p:nvPr/>
        </p:nvSpPr>
        <p:spPr>
          <a:xfrm>
            <a:off x="5749867" y="4892367"/>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 name="Google Shape;50;p10"/>
          <p:cNvSpPr txBox="1">
            <a:spLocks noGrp="1"/>
          </p:cNvSpPr>
          <p:nvPr>
            <p:ph type="title"/>
          </p:nvPr>
        </p:nvSpPr>
        <p:spPr>
          <a:xfrm>
            <a:off x="6096000" y="4972767"/>
            <a:ext cx="5145200" cy="103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51" name="Google Shape;51;p10"/>
          <p:cNvSpPr/>
          <p:nvPr/>
        </p:nvSpPr>
        <p:spPr>
          <a:xfrm rot="5400000">
            <a:off x="-454949" y="-1050849"/>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52" name="Google Shape;52;p10"/>
          <p:cNvSpPr/>
          <p:nvPr/>
        </p:nvSpPr>
        <p:spPr>
          <a:xfrm rot="5400000">
            <a:off x="-581949" y="-1342949"/>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Tree>
    <p:extLst>
      <p:ext uri="{BB962C8B-B14F-4D97-AF65-F5344CB8AC3E}">
        <p14:creationId xmlns:p14="http://schemas.microsoft.com/office/powerpoint/2010/main" val="14933661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26500" y="-25767"/>
            <a:ext cx="12270800" cy="6883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 name="Google Shape;55;p11"/>
          <p:cNvSpPr txBox="1">
            <a:spLocks noGrp="1"/>
          </p:cNvSpPr>
          <p:nvPr>
            <p:ph type="title" hasCustomPrompt="1"/>
          </p:nvPr>
        </p:nvSpPr>
        <p:spPr>
          <a:xfrm>
            <a:off x="951000" y="851733"/>
            <a:ext cx="10290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12000" b="1">
                <a:solidFill>
                  <a:schemeClr val="lt1"/>
                </a:solidFill>
              </a:defRPr>
            </a:lvl1pPr>
            <a:lvl2pPr lvl="1" algn="ctr" rtl="0">
              <a:spcBef>
                <a:spcPts val="0"/>
              </a:spcBef>
              <a:spcAft>
                <a:spcPts val="0"/>
              </a:spcAft>
              <a:buClr>
                <a:schemeClr val="lt1"/>
              </a:buClr>
              <a:buSzPts val="9000"/>
              <a:buNone/>
              <a:defRPr sz="12000" b="1">
                <a:solidFill>
                  <a:schemeClr val="lt1"/>
                </a:solidFill>
              </a:defRPr>
            </a:lvl2pPr>
            <a:lvl3pPr lvl="2" algn="ctr" rtl="0">
              <a:spcBef>
                <a:spcPts val="0"/>
              </a:spcBef>
              <a:spcAft>
                <a:spcPts val="0"/>
              </a:spcAft>
              <a:buClr>
                <a:schemeClr val="lt1"/>
              </a:buClr>
              <a:buSzPts val="9000"/>
              <a:buNone/>
              <a:defRPr sz="12000" b="1">
                <a:solidFill>
                  <a:schemeClr val="lt1"/>
                </a:solidFill>
              </a:defRPr>
            </a:lvl3pPr>
            <a:lvl4pPr lvl="3" algn="ctr" rtl="0">
              <a:spcBef>
                <a:spcPts val="0"/>
              </a:spcBef>
              <a:spcAft>
                <a:spcPts val="0"/>
              </a:spcAft>
              <a:buClr>
                <a:schemeClr val="lt1"/>
              </a:buClr>
              <a:buSzPts val="9000"/>
              <a:buNone/>
              <a:defRPr sz="12000" b="1">
                <a:solidFill>
                  <a:schemeClr val="lt1"/>
                </a:solidFill>
              </a:defRPr>
            </a:lvl4pPr>
            <a:lvl5pPr lvl="4" algn="ctr" rtl="0">
              <a:spcBef>
                <a:spcPts val="0"/>
              </a:spcBef>
              <a:spcAft>
                <a:spcPts val="0"/>
              </a:spcAft>
              <a:buClr>
                <a:schemeClr val="lt1"/>
              </a:buClr>
              <a:buSzPts val="9000"/>
              <a:buNone/>
              <a:defRPr sz="12000" b="1">
                <a:solidFill>
                  <a:schemeClr val="lt1"/>
                </a:solidFill>
              </a:defRPr>
            </a:lvl5pPr>
            <a:lvl6pPr lvl="5" algn="ctr" rtl="0">
              <a:spcBef>
                <a:spcPts val="0"/>
              </a:spcBef>
              <a:spcAft>
                <a:spcPts val="0"/>
              </a:spcAft>
              <a:buClr>
                <a:schemeClr val="lt1"/>
              </a:buClr>
              <a:buSzPts val="9000"/>
              <a:buNone/>
              <a:defRPr sz="12000" b="1">
                <a:solidFill>
                  <a:schemeClr val="lt1"/>
                </a:solidFill>
              </a:defRPr>
            </a:lvl6pPr>
            <a:lvl7pPr lvl="6" algn="ctr" rtl="0">
              <a:spcBef>
                <a:spcPts val="0"/>
              </a:spcBef>
              <a:spcAft>
                <a:spcPts val="0"/>
              </a:spcAft>
              <a:buClr>
                <a:schemeClr val="lt1"/>
              </a:buClr>
              <a:buSzPts val="9000"/>
              <a:buNone/>
              <a:defRPr sz="12000" b="1">
                <a:solidFill>
                  <a:schemeClr val="lt1"/>
                </a:solidFill>
              </a:defRPr>
            </a:lvl7pPr>
            <a:lvl8pPr lvl="7" algn="ctr" rtl="0">
              <a:spcBef>
                <a:spcPts val="0"/>
              </a:spcBef>
              <a:spcAft>
                <a:spcPts val="0"/>
              </a:spcAft>
              <a:buClr>
                <a:schemeClr val="lt1"/>
              </a:buClr>
              <a:buSzPts val="9000"/>
              <a:buNone/>
              <a:defRPr sz="12000" b="1">
                <a:solidFill>
                  <a:schemeClr val="lt1"/>
                </a:solidFill>
              </a:defRPr>
            </a:lvl8pPr>
            <a:lvl9pPr lvl="8" algn="ctr" rtl="0">
              <a:spcBef>
                <a:spcPts val="0"/>
              </a:spcBef>
              <a:spcAft>
                <a:spcPts val="0"/>
              </a:spcAft>
              <a:buClr>
                <a:schemeClr val="lt1"/>
              </a:buClr>
              <a:buSzPts val="9000"/>
              <a:buNone/>
              <a:defRPr sz="12000" b="1">
                <a:solidFill>
                  <a:schemeClr val="lt1"/>
                </a:solidFill>
              </a:defRPr>
            </a:lvl9pPr>
          </a:lstStyle>
          <a:p>
            <a:r>
              <a:t>xx%</a:t>
            </a:r>
          </a:p>
        </p:txBody>
      </p:sp>
      <p:sp>
        <p:nvSpPr>
          <p:cNvPr id="56" name="Google Shape;56;p11"/>
          <p:cNvSpPr txBox="1">
            <a:spLocks noGrp="1"/>
          </p:cNvSpPr>
          <p:nvPr>
            <p:ph type="body" idx="1"/>
          </p:nvPr>
        </p:nvSpPr>
        <p:spPr>
          <a:xfrm>
            <a:off x="951000" y="3608501"/>
            <a:ext cx="10290000" cy="5976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algn="ctr">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7430850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extLst>
      <p:ext uri="{BB962C8B-B14F-4D97-AF65-F5344CB8AC3E}">
        <p14:creationId xmlns:p14="http://schemas.microsoft.com/office/powerpoint/2010/main" val="4817541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225733" y="-86000"/>
            <a:ext cx="5934800" cy="7029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60" name="Google Shape;60;p13"/>
          <p:cNvCxnSpPr/>
          <p:nvPr/>
        </p:nvCxnSpPr>
        <p:spPr>
          <a:xfrm rot="10800000">
            <a:off x="-2139567" y="2165800"/>
            <a:ext cx="6426400" cy="58928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7587533" y="25109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2" name="Google Shape;62;p13"/>
          <p:cNvSpPr txBox="1">
            <a:spLocks noGrp="1"/>
          </p:cNvSpPr>
          <p:nvPr>
            <p:ph type="title" idx="2" hasCustomPrompt="1"/>
          </p:nvPr>
        </p:nvSpPr>
        <p:spPr>
          <a:xfrm>
            <a:off x="6414361" y="1552091"/>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3" name="Google Shape;63;p13"/>
          <p:cNvSpPr txBox="1">
            <a:spLocks noGrp="1"/>
          </p:cNvSpPr>
          <p:nvPr>
            <p:ph type="title" idx="3" hasCustomPrompt="1"/>
          </p:nvPr>
        </p:nvSpPr>
        <p:spPr>
          <a:xfrm>
            <a:off x="6414361" y="2709320"/>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4" name="Google Shape;64;p13"/>
          <p:cNvSpPr txBox="1">
            <a:spLocks noGrp="1"/>
          </p:cNvSpPr>
          <p:nvPr>
            <p:ph type="title" idx="4"/>
          </p:nvPr>
        </p:nvSpPr>
        <p:spPr>
          <a:xfrm>
            <a:off x="7587533" y="48377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5" name="Google Shape;65;p13"/>
          <p:cNvSpPr txBox="1">
            <a:spLocks noGrp="1"/>
          </p:cNvSpPr>
          <p:nvPr>
            <p:ph type="title" idx="5"/>
          </p:nvPr>
        </p:nvSpPr>
        <p:spPr>
          <a:xfrm>
            <a:off x="7587533" y="13920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6" name="Google Shape;66;p13"/>
          <p:cNvSpPr txBox="1">
            <a:spLocks noGrp="1"/>
          </p:cNvSpPr>
          <p:nvPr>
            <p:ph type="title" idx="6"/>
          </p:nvPr>
        </p:nvSpPr>
        <p:spPr>
          <a:xfrm>
            <a:off x="7587533" y="36804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7" name="Google Shape;67;p13"/>
          <p:cNvSpPr txBox="1">
            <a:spLocks noGrp="1"/>
          </p:cNvSpPr>
          <p:nvPr>
            <p:ph type="title" idx="7" hasCustomPrompt="1"/>
          </p:nvPr>
        </p:nvSpPr>
        <p:spPr>
          <a:xfrm>
            <a:off x="6414361" y="384055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8" name="Google Shape;68;p13"/>
          <p:cNvSpPr txBox="1">
            <a:spLocks noGrp="1"/>
          </p:cNvSpPr>
          <p:nvPr>
            <p:ph type="title" idx="8" hasCustomPrompt="1"/>
          </p:nvPr>
        </p:nvSpPr>
        <p:spPr>
          <a:xfrm>
            <a:off x="6414361" y="499778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9" name="Google Shape;69;p13"/>
          <p:cNvSpPr txBox="1">
            <a:spLocks noGrp="1"/>
          </p:cNvSpPr>
          <p:nvPr>
            <p:ph type="subTitle" idx="1"/>
          </p:nvPr>
        </p:nvSpPr>
        <p:spPr>
          <a:xfrm>
            <a:off x="7587533" y="1759393"/>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0" name="Google Shape;70;p13"/>
          <p:cNvSpPr txBox="1">
            <a:spLocks noGrp="1"/>
          </p:cNvSpPr>
          <p:nvPr>
            <p:ph type="subTitle" idx="9"/>
          </p:nvPr>
        </p:nvSpPr>
        <p:spPr>
          <a:xfrm>
            <a:off x="7587533" y="4060560"/>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1" name="Google Shape;71;p13"/>
          <p:cNvSpPr txBox="1">
            <a:spLocks noGrp="1"/>
          </p:cNvSpPr>
          <p:nvPr>
            <p:ph type="subTitle" idx="13"/>
          </p:nvPr>
        </p:nvSpPr>
        <p:spPr>
          <a:xfrm>
            <a:off x="7587533" y="2883597"/>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2" name="Google Shape;72;p13"/>
          <p:cNvSpPr txBox="1">
            <a:spLocks noGrp="1"/>
          </p:cNvSpPr>
          <p:nvPr>
            <p:ph type="subTitle" idx="14"/>
          </p:nvPr>
        </p:nvSpPr>
        <p:spPr>
          <a:xfrm>
            <a:off x="7587533" y="5210331"/>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3" name="Google Shape;73;p13"/>
          <p:cNvSpPr txBox="1">
            <a:spLocks noGrp="1"/>
          </p:cNvSpPr>
          <p:nvPr>
            <p:ph type="title" idx="15"/>
          </p:nvPr>
        </p:nvSpPr>
        <p:spPr>
          <a:xfrm>
            <a:off x="950967" y="2931733"/>
            <a:ext cx="455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2520819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hasCustomPrompt="1"/>
          </p:nvPr>
        </p:nvSpPr>
        <p:spPr>
          <a:xfrm>
            <a:off x="1087317"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76" name="Google Shape;76;p14"/>
          <p:cNvSpPr txBox="1">
            <a:spLocks noGrp="1"/>
          </p:cNvSpPr>
          <p:nvPr>
            <p:ph type="title" idx="2"/>
          </p:nvPr>
        </p:nvSpPr>
        <p:spPr>
          <a:xfrm>
            <a:off x="217791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77" name="Google Shape;77;p14"/>
          <p:cNvSpPr txBox="1">
            <a:spLocks noGrp="1"/>
          </p:cNvSpPr>
          <p:nvPr>
            <p:ph type="subTitle" idx="1"/>
          </p:nvPr>
        </p:nvSpPr>
        <p:spPr>
          <a:xfrm>
            <a:off x="217791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8" name="Google Shape;78;p14"/>
          <p:cNvSpPr/>
          <p:nvPr/>
        </p:nvSpPr>
        <p:spPr>
          <a:xfrm rot="10800000">
            <a:off x="-26500" y="-17781"/>
            <a:ext cx="12270800" cy="3586800"/>
          </a:xfrm>
          <a:prstGeom prst="triangle">
            <a:avLst>
              <a:gd name="adj" fmla="val 49898"/>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9" name="Google Shape;79;p14"/>
          <p:cNvSpPr txBox="1">
            <a:spLocks noGrp="1"/>
          </p:cNvSpPr>
          <p:nvPr>
            <p:ph type="title" idx="3" hasCustomPrompt="1"/>
          </p:nvPr>
        </p:nvSpPr>
        <p:spPr>
          <a:xfrm>
            <a:off x="1087317"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0" name="Google Shape;80;p14"/>
          <p:cNvSpPr txBox="1">
            <a:spLocks noGrp="1"/>
          </p:cNvSpPr>
          <p:nvPr>
            <p:ph type="title" idx="4"/>
          </p:nvPr>
        </p:nvSpPr>
        <p:spPr>
          <a:xfrm>
            <a:off x="2177917" y="5099761"/>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1" name="Google Shape;81;p14"/>
          <p:cNvSpPr txBox="1">
            <a:spLocks noGrp="1"/>
          </p:cNvSpPr>
          <p:nvPr>
            <p:ph type="subTitle" idx="5"/>
          </p:nvPr>
        </p:nvSpPr>
        <p:spPr>
          <a:xfrm>
            <a:off x="2177917" y="5467167"/>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2" name="Google Shape;82;p14"/>
          <p:cNvSpPr txBox="1">
            <a:spLocks noGrp="1"/>
          </p:cNvSpPr>
          <p:nvPr>
            <p:ph type="title" idx="6" hasCustomPrompt="1"/>
          </p:nvPr>
        </p:nvSpPr>
        <p:spPr>
          <a:xfrm>
            <a:off x="6058500"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3" name="Google Shape;83;p14"/>
          <p:cNvSpPr txBox="1">
            <a:spLocks noGrp="1"/>
          </p:cNvSpPr>
          <p:nvPr>
            <p:ph type="title" idx="7"/>
          </p:nvPr>
        </p:nvSpPr>
        <p:spPr>
          <a:xfrm>
            <a:off x="719354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4" name="Google Shape;84;p14"/>
          <p:cNvSpPr txBox="1">
            <a:spLocks noGrp="1"/>
          </p:cNvSpPr>
          <p:nvPr>
            <p:ph type="subTitle" idx="8"/>
          </p:nvPr>
        </p:nvSpPr>
        <p:spPr>
          <a:xfrm>
            <a:off x="719354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5" name="Google Shape;85;p14"/>
          <p:cNvSpPr txBox="1">
            <a:spLocks noGrp="1"/>
          </p:cNvSpPr>
          <p:nvPr>
            <p:ph type="title" idx="9" hasCustomPrompt="1"/>
          </p:nvPr>
        </p:nvSpPr>
        <p:spPr>
          <a:xfrm>
            <a:off x="6058500"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6" name="Google Shape;86;p14"/>
          <p:cNvSpPr txBox="1">
            <a:spLocks noGrp="1"/>
          </p:cNvSpPr>
          <p:nvPr>
            <p:ph type="title" idx="13"/>
          </p:nvPr>
        </p:nvSpPr>
        <p:spPr>
          <a:xfrm>
            <a:off x="7193547" y="5099763"/>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7" name="Google Shape;87;p14"/>
          <p:cNvSpPr txBox="1">
            <a:spLocks noGrp="1"/>
          </p:cNvSpPr>
          <p:nvPr>
            <p:ph type="subTitle" idx="14"/>
          </p:nvPr>
        </p:nvSpPr>
        <p:spPr>
          <a:xfrm>
            <a:off x="7193547" y="5467168"/>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88" name="Google Shape;88;p14"/>
          <p:cNvCxnSpPr/>
          <p:nvPr/>
        </p:nvCxnSpPr>
        <p:spPr>
          <a:xfrm rot="10800000">
            <a:off x="-2989300" y="2546300"/>
            <a:ext cx="6426400" cy="589280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14"/>
          <p:cNvCxnSpPr/>
          <p:nvPr/>
        </p:nvCxnSpPr>
        <p:spPr>
          <a:xfrm rot="10800000" flipH="1">
            <a:off x="8754900" y="2507000"/>
            <a:ext cx="6426400" cy="5892800"/>
          </a:xfrm>
          <a:prstGeom prst="straightConnector1">
            <a:avLst/>
          </a:prstGeom>
          <a:noFill/>
          <a:ln w="19050" cap="flat" cmpd="sng">
            <a:solidFill>
              <a:schemeClr val="dk1"/>
            </a:solidFill>
            <a:prstDash val="solid"/>
            <a:round/>
            <a:headEnd type="none" w="med" len="med"/>
            <a:tailEnd type="none" w="med" len="med"/>
          </a:ln>
        </p:spPr>
      </p:cxnSp>
      <p:sp>
        <p:nvSpPr>
          <p:cNvPr id="90" name="Google Shape;90;p14"/>
          <p:cNvSpPr txBox="1">
            <a:spLocks noGrp="1"/>
          </p:cNvSpPr>
          <p:nvPr>
            <p:ph type="title" idx="15"/>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438945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4800" b="1">
                <a:solidFill>
                  <a:schemeClr val="lt1"/>
                </a:solidFill>
              </a:defRPr>
            </a:lvl1pPr>
            <a:lvl2pPr lvl="1" algn="ctr" rtl="0">
              <a:spcBef>
                <a:spcPts val="0"/>
              </a:spcBef>
              <a:spcAft>
                <a:spcPts val="0"/>
              </a:spcAft>
              <a:buClr>
                <a:schemeClr val="lt1"/>
              </a:buClr>
              <a:buSzPts val="3600"/>
              <a:buNone/>
              <a:defRPr sz="4800" b="1">
                <a:solidFill>
                  <a:schemeClr val="lt1"/>
                </a:solidFill>
              </a:defRPr>
            </a:lvl2pPr>
            <a:lvl3pPr lvl="2" algn="ctr" rtl="0">
              <a:spcBef>
                <a:spcPts val="0"/>
              </a:spcBef>
              <a:spcAft>
                <a:spcPts val="0"/>
              </a:spcAft>
              <a:buClr>
                <a:schemeClr val="lt1"/>
              </a:buClr>
              <a:buSzPts val="3600"/>
              <a:buNone/>
              <a:defRPr sz="4800" b="1">
                <a:solidFill>
                  <a:schemeClr val="lt1"/>
                </a:solidFill>
              </a:defRPr>
            </a:lvl3pPr>
            <a:lvl4pPr lvl="3" algn="ctr" rtl="0">
              <a:spcBef>
                <a:spcPts val="0"/>
              </a:spcBef>
              <a:spcAft>
                <a:spcPts val="0"/>
              </a:spcAft>
              <a:buClr>
                <a:schemeClr val="lt1"/>
              </a:buClr>
              <a:buSzPts val="3600"/>
              <a:buNone/>
              <a:defRPr sz="4800" b="1">
                <a:solidFill>
                  <a:schemeClr val="lt1"/>
                </a:solidFill>
              </a:defRPr>
            </a:lvl4pPr>
            <a:lvl5pPr lvl="4" algn="ctr" rtl="0">
              <a:spcBef>
                <a:spcPts val="0"/>
              </a:spcBef>
              <a:spcAft>
                <a:spcPts val="0"/>
              </a:spcAft>
              <a:buClr>
                <a:schemeClr val="lt1"/>
              </a:buClr>
              <a:buSzPts val="3600"/>
              <a:buNone/>
              <a:defRPr sz="4800" b="1">
                <a:solidFill>
                  <a:schemeClr val="lt1"/>
                </a:solidFill>
              </a:defRPr>
            </a:lvl5pPr>
            <a:lvl6pPr lvl="5" algn="ctr" rtl="0">
              <a:spcBef>
                <a:spcPts val="0"/>
              </a:spcBef>
              <a:spcAft>
                <a:spcPts val="0"/>
              </a:spcAft>
              <a:buClr>
                <a:schemeClr val="lt1"/>
              </a:buClr>
              <a:buSzPts val="3600"/>
              <a:buNone/>
              <a:defRPr sz="4800" b="1">
                <a:solidFill>
                  <a:schemeClr val="lt1"/>
                </a:solidFill>
              </a:defRPr>
            </a:lvl6pPr>
            <a:lvl7pPr lvl="6" algn="ctr" rtl="0">
              <a:spcBef>
                <a:spcPts val="0"/>
              </a:spcBef>
              <a:spcAft>
                <a:spcPts val="0"/>
              </a:spcAft>
              <a:buClr>
                <a:schemeClr val="lt1"/>
              </a:buClr>
              <a:buSzPts val="3600"/>
              <a:buNone/>
              <a:defRPr sz="4800" b="1">
                <a:solidFill>
                  <a:schemeClr val="lt1"/>
                </a:solidFill>
              </a:defRPr>
            </a:lvl7pPr>
            <a:lvl8pPr lvl="7" algn="ctr" rtl="0">
              <a:spcBef>
                <a:spcPts val="0"/>
              </a:spcBef>
              <a:spcAft>
                <a:spcPts val="0"/>
              </a:spcAft>
              <a:buClr>
                <a:schemeClr val="lt1"/>
              </a:buClr>
              <a:buSzPts val="3600"/>
              <a:buNone/>
              <a:defRPr sz="4800" b="1">
                <a:solidFill>
                  <a:schemeClr val="lt1"/>
                </a:solidFill>
              </a:defRPr>
            </a:lvl8pPr>
            <a:lvl9pPr lvl="8" algn="ctr" rtl="0">
              <a:spcBef>
                <a:spcPts val="0"/>
              </a:spcBef>
              <a:spcAft>
                <a:spcPts val="0"/>
              </a:spcAft>
              <a:buClr>
                <a:schemeClr val="lt1"/>
              </a:buClr>
              <a:buSzPts val="3600"/>
              <a:buNone/>
              <a:defRPr sz="4800" b="1">
                <a:solidFill>
                  <a:schemeClr val="lt1"/>
                </a:solidFill>
              </a:defRPr>
            </a:lvl9pPr>
          </a:lstStyle>
          <a:p>
            <a:r>
              <a:rPr lang="en-US"/>
              <a:t>Click to edit Master title style</a:t>
            </a:r>
            <a:endParaRPr/>
          </a:p>
        </p:txBody>
      </p:sp>
      <p:sp>
        <p:nvSpPr>
          <p:cNvPr id="93" name="Google Shape;93;p15"/>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10666"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t>xx%</a:t>
            </a:r>
          </a:p>
        </p:txBody>
      </p:sp>
      <p:sp>
        <p:nvSpPr>
          <p:cNvPr id="94" name="Google Shape;94;p15"/>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cxnSp>
        <p:nvCxnSpPr>
          <p:cNvPr id="95" name="Google Shape;95;p15"/>
          <p:cNvCxnSpPr/>
          <p:nvPr/>
        </p:nvCxnSpPr>
        <p:spPr>
          <a:xfrm>
            <a:off x="8466817" y="-2001500"/>
            <a:ext cx="5010000" cy="5578400"/>
          </a:xfrm>
          <a:prstGeom prst="straightConnector1">
            <a:avLst/>
          </a:prstGeom>
          <a:noFill/>
          <a:ln w="19050" cap="flat" cmpd="sng">
            <a:solidFill>
              <a:schemeClr val="lt1"/>
            </a:solidFill>
            <a:prstDash val="solid"/>
            <a:round/>
            <a:headEnd type="none" w="med" len="med"/>
            <a:tailEnd type="none" w="med" len="med"/>
          </a:ln>
        </p:spPr>
      </p:cxnSp>
      <p:sp>
        <p:nvSpPr>
          <p:cNvPr id="96" name="Google Shape;96;p15"/>
          <p:cNvSpPr/>
          <p:nvPr/>
        </p:nvSpPr>
        <p:spPr>
          <a:xfrm>
            <a:off x="-85600" y="5101033"/>
            <a:ext cx="1728000" cy="184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 name="Google Shape;97;p15"/>
          <p:cNvSpPr/>
          <p:nvPr/>
        </p:nvSpPr>
        <p:spPr>
          <a:xfrm>
            <a:off x="7011867" y="-3172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8" name="Google Shape;98;p15"/>
          <p:cNvSpPr/>
          <p:nvPr/>
        </p:nvSpPr>
        <p:spPr>
          <a:xfrm rot="10800000">
            <a:off x="-7185400" y="-2882633"/>
            <a:ext cx="15205200" cy="77924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9" name="Google Shape;99;p15"/>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0" name="Google Shape;100;p15"/>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656294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5"/>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1242267" y="2692957"/>
            <a:ext cx="4337200" cy="133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4533" b="1">
                <a:solidFill>
                  <a:schemeClr val="dk1"/>
                </a:solidFill>
              </a:defRPr>
            </a:lvl1pPr>
            <a:lvl2pPr lvl="1" rtl="0">
              <a:spcBef>
                <a:spcPts val="0"/>
              </a:spcBef>
              <a:spcAft>
                <a:spcPts val="0"/>
              </a:spcAft>
              <a:buClr>
                <a:schemeClr val="dk1"/>
              </a:buClr>
              <a:buSzPts val="3600"/>
              <a:buNone/>
              <a:defRPr sz="4800" b="1">
                <a:solidFill>
                  <a:schemeClr val="dk1"/>
                </a:solidFill>
              </a:defRPr>
            </a:lvl2pPr>
            <a:lvl3pPr lvl="2" rtl="0">
              <a:spcBef>
                <a:spcPts val="0"/>
              </a:spcBef>
              <a:spcAft>
                <a:spcPts val="0"/>
              </a:spcAft>
              <a:buClr>
                <a:schemeClr val="dk1"/>
              </a:buClr>
              <a:buSzPts val="3600"/>
              <a:buNone/>
              <a:defRPr sz="4800" b="1">
                <a:solidFill>
                  <a:schemeClr val="dk1"/>
                </a:solidFill>
              </a:defRPr>
            </a:lvl3pPr>
            <a:lvl4pPr lvl="3" rtl="0">
              <a:spcBef>
                <a:spcPts val="0"/>
              </a:spcBef>
              <a:spcAft>
                <a:spcPts val="0"/>
              </a:spcAft>
              <a:buClr>
                <a:schemeClr val="dk1"/>
              </a:buClr>
              <a:buSzPts val="3600"/>
              <a:buNone/>
              <a:defRPr sz="4800" b="1">
                <a:solidFill>
                  <a:schemeClr val="dk1"/>
                </a:solidFill>
              </a:defRPr>
            </a:lvl4pPr>
            <a:lvl5pPr lvl="4" rtl="0">
              <a:spcBef>
                <a:spcPts val="0"/>
              </a:spcBef>
              <a:spcAft>
                <a:spcPts val="0"/>
              </a:spcAft>
              <a:buClr>
                <a:schemeClr val="dk1"/>
              </a:buClr>
              <a:buSzPts val="3600"/>
              <a:buNone/>
              <a:defRPr sz="4800" b="1">
                <a:solidFill>
                  <a:schemeClr val="dk1"/>
                </a:solidFill>
              </a:defRPr>
            </a:lvl5pPr>
            <a:lvl6pPr lvl="5" rtl="0">
              <a:spcBef>
                <a:spcPts val="0"/>
              </a:spcBef>
              <a:spcAft>
                <a:spcPts val="0"/>
              </a:spcAft>
              <a:buClr>
                <a:schemeClr val="dk1"/>
              </a:buClr>
              <a:buSzPts val="3600"/>
              <a:buNone/>
              <a:defRPr sz="4800" b="1">
                <a:solidFill>
                  <a:schemeClr val="dk1"/>
                </a:solidFill>
              </a:defRPr>
            </a:lvl6pPr>
            <a:lvl7pPr lvl="6" rtl="0">
              <a:spcBef>
                <a:spcPts val="0"/>
              </a:spcBef>
              <a:spcAft>
                <a:spcPts val="0"/>
              </a:spcAft>
              <a:buClr>
                <a:schemeClr val="dk1"/>
              </a:buClr>
              <a:buSzPts val="3600"/>
              <a:buNone/>
              <a:defRPr sz="4800" b="1">
                <a:solidFill>
                  <a:schemeClr val="dk1"/>
                </a:solidFill>
              </a:defRPr>
            </a:lvl7pPr>
            <a:lvl8pPr lvl="7" rtl="0">
              <a:spcBef>
                <a:spcPts val="0"/>
              </a:spcBef>
              <a:spcAft>
                <a:spcPts val="0"/>
              </a:spcAft>
              <a:buClr>
                <a:schemeClr val="dk1"/>
              </a:buClr>
              <a:buSzPts val="3600"/>
              <a:buNone/>
              <a:defRPr sz="4800" b="1">
                <a:solidFill>
                  <a:schemeClr val="dk1"/>
                </a:solidFill>
              </a:defRPr>
            </a:lvl8pPr>
            <a:lvl9pPr lvl="8"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3" name="Google Shape;103;p16"/>
          <p:cNvSpPr txBox="1">
            <a:spLocks noGrp="1"/>
          </p:cNvSpPr>
          <p:nvPr>
            <p:ph type="title" idx="2" hasCustomPrompt="1"/>
          </p:nvPr>
        </p:nvSpPr>
        <p:spPr>
          <a:xfrm>
            <a:off x="1242267" y="1289407"/>
            <a:ext cx="4076400" cy="12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8000"/>
              <a:buNone/>
              <a:defRPr sz="10666" b="1">
                <a:solidFill>
                  <a:schemeClr val="dk1"/>
                </a:solidFill>
              </a:defRPr>
            </a:lvl1pPr>
            <a:lvl2pPr lvl="1" rtl="0">
              <a:spcBef>
                <a:spcPts val="0"/>
              </a:spcBef>
              <a:spcAft>
                <a:spcPts val="0"/>
              </a:spcAft>
              <a:buClr>
                <a:schemeClr val="dk1"/>
              </a:buClr>
              <a:buSzPts val="8000"/>
              <a:buNone/>
              <a:defRPr sz="10666" b="1">
                <a:solidFill>
                  <a:schemeClr val="dk1"/>
                </a:solidFill>
              </a:defRPr>
            </a:lvl2pPr>
            <a:lvl3pPr lvl="2" rtl="0">
              <a:spcBef>
                <a:spcPts val="0"/>
              </a:spcBef>
              <a:spcAft>
                <a:spcPts val="0"/>
              </a:spcAft>
              <a:buClr>
                <a:schemeClr val="dk1"/>
              </a:buClr>
              <a:buSzPts val="8000"/>
              <a:buNone/>
              <a:defRPr sz="10666" b="1">
                <a:solidFill>
                  <a:schemeClr val="dk1"/>
                </a:solidFill>
              </a:defRPr>
            </a:lvl3pPr>
            <a:lvl4pPr lvl="3" rtl="0">
              <a:spcBef>
                <a:spcPts val="0"/>
              </a:spcBef>
              <a:spcAft>
                <a:spcPts val="0"/>
              </a:spcAft>
              <a:buClr>
                <a:schemeClr val="dk1"/>
              </a:buClr>
              <a:buSzPts val="8000"/>
              <a:buNone/>
              <a:defRPr sz="10666" b="1">
                <a:solidFill>
                  <a:schemeClr val="dk1"/>
                </a:solidFill>
              </a:defRPr>
            </a:lvl4pPr>
            <a:lvl5pPr lvl="4" rtl="0">
              <a:spcBef>
                <a:spcPts val="0"/>
              </a:spcBef>
              <a:spcAft>
                <a:spcPts val="0"/>
              </a:spcAft>
              <a:buClr>
                <a:schemeClr val="dk1"/>
              </a:buClr>
              <a:buSzPts val="8000"/>
              <a:buNone/>
              <a:defRPr sz="10666" b="1">
                <a:solidFill>
                  <a:schemeClr val="dk1"/>
                </a:solidFill>
              </a:defRPr>
            </a:lvl5pPr>
            <a:lvl6pPr lvl="5" rtl="0">
              <a:spcBef>
                <a:spcPts val="0"/>
              </a:spcBef>
              <a:spcAft>
                <a:spcPts val="0"/>
              </a:spcAft>
              <a:buClr>
                <a:schemeClr val="dk1"/>
              </a:buClr>
              <a:buSzPts val="8000"/>
              <a:buNone/>
              <a:defRPr sz="10666" b="1">
                <a:solidFill>
                  <a:schemeClr val="dk1"/>
                </a:solidFill>
              </a:defRPr>
            </a:lvl6pPr>
            <a:lvl7pPr lvl="6" rtl="0">
              <a:spcBef>
                <a:spcPts val="0"/>
              </a:spcBef>
              <a:spcAft>
                <a:spcPts val="0"/>
              </a:spcAft>
              <a:buClr>
                <a:schemeClr val="dk1"/>
              </a:buClr>
              <a:buSzPts val="8000"/>
              <a:buNone/>
              <a:defRPr sz="10666" b="1">
                <a:solidFill>
                  <a:schemeClr val="dk1"/>
                </a:solidFill>
              </a:defRPr>
            </a:lvl7pPr>
            <a:lvl8pPr lvl="7" rtl="0">
              <a:spcBef>
                <a:spcPts val="0"/>
              </a:spcBef>
              <a:spcAft>
                <a:spcPts val="0"/>
              </a:spcAft>
              <a:buClr>
                <a:schemeClr val="dk1"/>
              </a:buClr>
              <a:buSzPts val="8000"/>
              <a:buNone/>
              <a:defRPr sz="10666" b="1">
                <a:solidFill>
                  <a:schemeClr val="dk1"/>
                </a:solidFill>
              </a:defRPr>
            </a:lvl8pPr>
            <a:lvl9pPr lvl="8" rtl="0">
              <a:spcBef>
                <a:spcPts val="0"/>
              </a:spcBef>
              <a:spcAft>
                <a:spcPts val="0"/>
              </a:spcAft>
              <a:buClr>
                <a:schemeClr val="dk1"/>
              </a:buClr>
              <a:buSzPts val="8000"/>
              <a:buNone/>
              <a:defRPr sz="10666" b="1">
                <a:solidFill>
                  <a:schemeClr val="dk1"/>
                </a:solidFill>
              </a:defRPr>
            </a:lvl9pPr>
          </a:lstStyle>
          <a:p>
            <a:r>
              <a:t>xx%</a:t>
            </a:r>
          </a:p>
        </p:txBody>
      </p:sp>
      <p:sp>
        <p:nvSpPr>
          <p:cNvPr id="104" name="Google Shape;104;p16"/>
          <p:cNvSpPr txBox="1">
            <a:spLocks noGrp="1"/>
          </p:cNvSpPr>
          <p:nvPr>
            <p:ph type="subTitle" idx="1"/>
          </p:nvPr>
        </p:nvSpPr>
        <p:spPr>
          <a:xfrm>
            <a:off x="1242267" y="4434973"/>
            <a:ext cx="2638000" cy="7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05" name="Google Shape;105;p16"/>
          <p:cNvCxnSpPr/>
          <p:nvPr/>
        </p:nvCxnSpPr>
        <p:spPr>
          <a:xfrm>
            <a:off x="3442400" y="-16840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06" name="Google Shape;106;p16"/>
          <p:cNvSpPr/>
          <p:nvPr/>
        </p:nvSpPr>
        <p:spPr>
          <a:xfrm>
            <a:off x="-83233" y="5101033"/>
            <a:ext cx="1728000" cy="18432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796916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5"/>
        </a:soli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b="1">
                <a:solidFill>
                  <a:schemeClr val="dk1"/>
                </a:solidFill>
              </a:defRPr>
            </a:lvl1pPr>
            <a:lvl2pPr lvl="1" algn="ctr" rtl="0">
              <a:spcBef>
                <a:spcPts val="0"/>
              </a:spcBef>
              <a:spcAft>
                <a:spcPts val="0"/>
              </a:spcAft>
              <a:buClr>
                <a:schemeClr val="dk1"/>
              </a:buClr>
              <a:buSzPts val="3600"/>
              <a:buNone/>
              <a:defRPr sz="4800" b="1">
                <a:solidFill>
                  <a:schemeClr val="dk1"/>
                </a:solidFill>
              </a:defRPr>
            </a:lvl2pPr>
            <a:lvl3pPr lvl="2" algn="ctr" rtl="0">
              <a:spcBef>
                <a:spcPts val="0"/>
              </a:spcBef>
              <a:spcAft>
                <a:spcPts val="0"/>
              </a:spcAft>
              <a:buClr>
                <a:schemeClr val="dk1"/>
              </a:buClr>
              <a:buSzPts val="3600"/>
              <a:buNone/>
              <a:defRPr sz="4800" b="1">
                <a:solidFill>
                  <a:schemeClr val="dk1"/>
                </a:solidFill>
              </a:defRPr>
            </a:lvl3pPr>
            <a:lvl4pPr lvl="3" algn="ctr" rtl="0">
              <a:spcBef>
                <a:spcPts val="0"/>
              </a:spcBef>
              <a:spcAft>
                <a:spcPts val="0"/>
              </a:spcAft>
              <a:buClr>
                <a:schemeClr val="dk1"/>
              </a:buClr>
              <a:buSzPts val="3600"/>
              <a:buNone/>
              <a:defRPr sz="4800" b="1">
                <a:solidFill>
                  <a:schemeClr val="dk1"/>
                </a:solidFill>
              </a:defRPr>
            </a:lvl4pPr>
            <a:lvl5pPr lvl="4" algn="ctr" rtl="0">
              <a:spcBef>
                <a:spcPts val="0"/>
              </a:spcBef>
              <a:spcAft>
                <a:spcPts val="0"/>
              </a:spcAft>
              <a:buClr>
                <a:schemeClr val="dk1"/>
              </a:buClr>
              <a:buSzPts val="3600"/>
              <a:buNone/>
              <a:defRPr sz="4800" b="1">
                <a:solidFill>
                  <a:schemeClr val="dk1"/>
                </a:solidFill>
              </a:defRPr>
            </a:lvl5pPr>
            <a:lvl6pPr lvl="5" algn="ctr" rtl="0">
              <a:spcBef>
                <a:spcPts val="0"/>
              </a:spcBef>
              <a:spcAft>
                <a:spcPts val="0"/>
              </a:spcAft>
              <a:buClr>
                <a:schemeClr val="dk1"/>
              </a:buClr>
              <a:buSzPts val="3600"/>
              <a:buNone/>
              <a:defRPr sz="4800" b="1">
                <a:solidFill>
                  <a:schemeClr val="dk1"/>
                </a:solidFill>
              </a:defRPr>
            </a:lvl6pPr>
            <a:lvl7pPr lvl="6" algn="ctr" rtl="0">
              <a:spcBef>
                <a:spcPts val="0"/>
              </a:spcBef>
              <a:spcAft>
                <a:spcPts val="0"/>
              </a:spcAft>
              <a:buClr>
                <a:schemeClr val="dk1"/>
              </a:buClr>
              <a:buSzPts val="3600"/>
              <a:buNone/>
              <a:defRPr sz="4800" b="1">
                <a:solidFill>
                  <a:schemeClr val="dk1"/>
                </a:solidFill>
              </a:defRPr>
            </a:lvl7pPr>
            <a:lvl8pPr lvl="7" algn="ctr" rtl="0">
              <a:spcBef>
                <a:spcPts val="0"/>
              </a:spcBef>
              <a:spcAft>
                <a:spcPts val="0"/>
              </a:spcAft>
              <a:buClr>
                <a:schemeClr val="dk1"/>
              </a:buClr>
              <a:buSzPts val="3600"/>
              <a:buNone/>
              <a:defRPr sz="4800" b="1">
                <a:solidFill>
                  <a:schemeClr val="dk1"/>
                </a:solidFill>
              </a:defRPr>
            </a:lvl8pPr>
            <a:lvl9pPr lvl="8" algn="ctr"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9" name="Google Shape;109;p17"/>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10666"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t>xx%</a:t>
            </a:r>
          </a:p>
        </p:txBody>
      </p:sp>
      <p:sp>
        <p:nvSpPr>
          <p:cNvPr id="110" name="Google Shape;110;p17"/>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11" name="Google Shape;111;p17"/>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12" name="Google Shape;112;p17"/>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3" name="Google Shape;113;p17"/>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4" name="Google Shape;114;p17"/>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5" name="Google Shape;115;p17"/>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17"/>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64268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5"/>
        </a:solidFill>
        <a:effectLst/>
      </p:bgPr>
    </p:bg>
    <p:spTree>
      <p:nvGrpSpPr>
        <p:cNvPr id="1" name="Shape 117"/>
        <p:cNvGrpSpPr/>
        <p:nvPr/>
      </p:nvGrpSpPr>
      <p:grpSpPr>
        <a:xfrm>
          <a:off x="0" y="0"/>
          <a:ext cx="0" cy="0"/>
          <a:chOff x="0" y="0"/>
          <a:chExt cx="0" cy="0"/>
        </a:xfrm>
      </p:grpSpPr>
      <p:sp>
        <p:nvSpPr>
          <p:cNvPr id="118" name="Google Shape;118;p18"/>
          <p:cNvSpPr/>
          <p:nvPr/>
        </p:nvSpPr>
        <p:spPr>
          <a:xfrm>
            <a:off x="6394833" y="-290100"/>
            <a:ext cx="5797200" cy="7493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19" name="Google Shape;119;p18"/>
          <p:cNvSpPr txBox="1">
            <a:spLocks noGrp="1"/>
          </p:cNvSpPr>
          <p:nvPr>
            <p:ph type="title"/>
          </p:nvPr>
        </p:nvSpPr>
        <p:spPr>
          <a:xfrm>
            <a:off x="950967" y="1920267"/>
            <a:ext cx="51452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20" name="Google Shape;120;p18"/>
          <p:cNvSpPr txBox="1">
            <a:spLocks noGrp="1"/>
          </p:cNvSpPr>
          <p:nvPr>
            <p:ph type="subTitle" idx="1"/>
          </p:nvPr>
        </p:nvSpPr>
        <p:spPr>
          <a:xfrm>
            <a:off x="950967" y="3017733"/>
            <a:ext cx="4534400" cy="17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21" name="Google Shape;121;p18"/>
          <p:cNvSpPr/>
          <p:nvPr/>
        </p:nvSpPr>
        <p:spPr>
          <a:xfrm>
            <a:off x="1123800" y="719333"/>
            <a:ext cx="1066800" cy="114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4167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496667" y="1430667"/>
            <a:ext cx="9198800" cy="380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cxnSp>
        <p:nvCxnSpPr>
          <p:cNvPr id="50" name="Google Shape;50;p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9457667" y="5246767"/>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560600" y="-162133"/>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533968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797633" y="927000"/>
            <a:ext cx="8762800" cy="500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19"/>
          <p:cNvSpPr/>
          <p:nvPr/>
        </p:nvSpPr>
        <p:spPr>
          <a:xfrm rot="10800000">
            <a:off x="4178200" y="-30367"/>
            <a:ext cx="3835600" cy="1727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9"/>
          <p:cNvSpPr txBox="1">
            <a:spLocks noGrp="1"/>
          </p:cNvSpPr>
          <p:nvPr>
            <p:ph type="body" idx="1"/>
          </p:nvPr>
        </p:nvSpPr>
        <p:spPr>
          <a:xfrm>
            <a:off x="3356633" y="3135947"/>
            <a:ext cx="5478800" cy="19788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1219170" lvl="1" indent="-397923"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828754" lvl="2"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2438339" lvl="3"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3047924" lvl="4"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3657509" lvl="5"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4267093" lvl="6"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4876678" lvl="7"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5486263" lvl="8" indent="-397923" algn="just" rtl="0">
              <a:spcBef>
                <a:spcPts val="2133"/>
              </a:spcBef>
              <a:spcAft>
                <a:spcPts val="2133"/>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26" name="Google Shape;126;p19"/>
          <p:cNvSpPr txBox="1">
            <a:spLocks noGrp="1"/>
          </p:cNvSpPr>
          <p:nvPr>
            <p:ph type="title"/>
          </p:nvPr>
        </p:nvSpPr>
        <p:spPr>
          <a:xfrm>
            <a:off x="2250600" y="20284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547814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accent5"/>
        </a:solidFill>
        <a:effectLst/>
      </p:bgPr>
    </p:bg>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149933"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29" name="Google Shape;129;p20"/>
          <p:cNvSpPr txBox="1">
            <a:spLocks noGrp="1"/>
          </p:cNvSpPr>
          <p:nvPr>
            <p:ph type="subTitle" idx="1"/>
          </p:nvPr>
        </p:nvSpPr>
        <p:spPr>
          <a:xfrm>
            <a:off x="565933"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0" name="Google Shape;130;p20"/>
          <p:cNvSpPr txBox="1">
            <a:spLocks noGrp="1"/>
          </p:cNvSpPr>
          <p:nvPr>
            <p:ph type="title" idx="2"/>
          </p:nvPr>
        </p:nvSpPr>
        <p:spPr>
          <a:xfrm>
            <a:off x="8701007"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1" name="Google Shape;131;p20"/>
          <p:cNvSpPr txBox="1">
            <a:spLocks noGrp="1"/>
          </p:cNvSpPr>
          <p:nvPr>
            <p:ph type="subTitle" idx="3"/>
          </p:nvPr>
        </p:nvSpPr>
        <p:spPr>
          <a:xfrm>
            <a:off x="8117001"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2" name="Google Shape;132;p20"/>
          <p:cNvSpPr txBox="1">
            <a:spLocks noGrp="1"/>
          </p:cNvSpPr>
          <p:nvPr>
            <p:ph type="title" idx="4"/>
          </p:nvPr>
        </p:nvSpPr>
        <p:spPr>
          <a:xfrm>
            <a:off x="4920200"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3" name="Google Shape;133;p20"/>
          <p:cNvSpPr txBox="1">
            <a:spLocks noGrp="1"/>
          </p:cNvSpPr>
          <p:nvPr>
            <p:ph type="subTitle" idx="5"/>
          </p:nvPr>
        </p:nvSpPr>
        <p:spPr>
          <a:xfrm>
            <a:off x="4336197"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4" name="Google Shape;134;p20"/>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6229939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accent5"/>
        </a:solidFill>
        <a:effectLst/>
      </p:bgPr>
    </p:bg>
    <p:spTree>
      <p:nvGrpSpPr>
        <p:cNvPr id="1" name="Shape 135"/>
        <p:cNvGrpSpPr/>
        <p:nvPr/>
      </p:nvGrpSpPr>
      <p:grpSpPr>
        <a:xfrm>
          <a:off x="0" y="0"/>
          <a:ext cx="0" cy="0"/>
          <a:chOff x="0" y="0"/>
          <a:chExt cx="0" cy="0"/>
        </a:xfrm>
      </p:grpSpPr>
      <p:sp>
        <p:nvSpPr>
          <p:cNvPr id="136" name="Google Shape;136;p21"/>
          <p:cNvSpPr/>
          <p:nvPr/>
        </p:nvSpPr>
        <p:spPr>
          <a:xfrm rot="-5400000">
            <a:off x="6981400" y="1724733"/>
            <a:ext cx="5233200" cy="5188000"/>
          </a:xfrm>
          <a:prstGeom prst="rtTriangle">
            <a:avLst/>
          </a:prstGeom>
          <a:solidFill>
            <a:srgbClr val="68686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7" name="Google Shape;137;p21"/>
          <p:cNvSpPr/>
          <p:nvPr/>
        </p:nvSpPr>
        <p:spPr>
          <a:xfrm rot="10800000" flipH="1">
            <a:off x="50500" y="200"/>
            <a:ext cx="12141600" cy="5959600"/>
          </a:xfrm>
          <a:prstGeom prst="triangle">
            <a:avLst>
              <a:gd name="adj" fmla="val 5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21"/>
          <p:cNvSpPr/>
          <p:nvPr/>
        </p:nvSpPr>
        <p:spPr>
          <a:xfrm flipH="1">
            <a:off x="4774400" y="1849700"/>
            <a:ext cx="12739200" cy="64796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21"/>
          <p:cNvSpPr txBox="1">
            <a:spLocks noGrp="1"/>
          </p:cNvSpPr>
          <p:nvPr>
            <p:ph type="ctrTitle"/>
          </p:nvPr>
        </p:nvSpPr>
        <p:spPr>
          <a:xfrm>
            <a:off x="2254400" y="1642733"/>
            <a:ext cx="7683200" cy="78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4000"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rPr lang="en-US"/>
              <a:t>Click to edit Master title style</a:t>
            </a:r>
            <a:endParaRPr/>
          </a:p>
        </p:txBody>
      </p:sp>
      <p:sp>
        <p:nvSpPr>
          <p:cNvPr id="140" name="Google Shape;140;p21"/>
          <p:cNvSpPr txBox="1">
            <a:spLocks noGrp="1"/>
          </p:cNvSpPr>
          <p:nvPr>
            <p:ph type="subTitle" idx="1"/>
          </p:nvPr>
        </p:nvSpPr>
        <p:spPr>
          <a:xfrm>
            <a:off x="4078400" y="2497823"/>
            <a:ext cx="4035200" cy="13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3340961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solidFill>
          <a:schemeClr val="accent6"/>
        </a:solidFill>
        <a:effectLst/>
      </p:bgPr>
    </p:bg>
    <p:spTree>
      <p:nvGrpSpPr>
        <p:cNvPr id="1" name="Shape 141"/>
        <p:cNvGrpSpPr/>
        <p:nvPr/>
      </p:nvGrpSpPr>
      <p:grpSpPr>
        <a:xfrm>
          <a:off x="0" y="0"/>
          <a:ext cx="0" cy="0"/>
          <a:chOff x="0" y="0"/>
          <a:chExt cx="0" cy="0"/>
        </a:xfrm>
      </p:grpSpPr>
      <p:sp>
        <p:nvSpPr>
          <p:cNvPr id="142" name="Google Shape;142;p22"/>
          <p:cNvSpPr/>
          <p:nvPr/>
        </p:nvSpPr>
        <p:spPr>
          <a:xfrm rot="5400000">
            <a:off x="-4587067" y="-1063800"/>
            <a:ext cx="17676800" cy="89856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3" name="Google Shape;143;p22"/>
          <p:cNvSpPr/>
          <p:nvPr/>
        </p:nvSpPr>
        <p:spPr>
          <a:xfrm rot="-5400000">
            <a:off x="5865300" y="-493733"/>
            <a:ext cx="7688000" cy="7454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22"/>
          <p:cNvSpPr txBox="1">
            <a:spLocks noGrp="1"/>
          </p:cNvSpPr>
          <p:nvPr>
            <p:ph type="ctrTitle"/>
          </p:nvPr>
        </p:nvSpPr>
        <p:spPr>
          <a:xfrm>
            <a:off x="950967" y="2229967"/>
            <a:ext cx="4035200" cy="78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145" name="Google Shape;145;p22"/>
          <p:cNvSpPr txBox="1">
            <a:spLocks noGrp="1"/>
          </p:cNvSpPr>
          <p:nvPr>
            <p:ph type="subTitle" idx="1"/>
          </p:nvPr>
        </p:nvSpPr>
        <p:spPr>
          <a:xfrm>
            <a:off x="950967" y="3296005"/>
            <a:ext cx="4035200" cy="13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146" name="Google Shape;146;p22"/>
          <p:cNvSpPr/>
          <p:nvPr/>
        </p:nvSpPr>
        <p:spPr>
          <a:xfrm rot="-2700000">
            <a:off x="5344497" y="-6021020"/>
            <a:ext cx="7688231" cy="7454603"/>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47" name="Google Shape;147;p22"/>
          <p:cNvCxnSpPr/>
          <p:nvPr/>
        </p:nvCxnSpPr>
        <p:spPr>
          <a:xfrm rot="10800000" flipH="1">
            <a:off x="6083400" y="-272100"/>
            <a:ext cx="8013600" cy="82424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519521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solidFill>
          <a:schemeClr val="accent5"/>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5386633" y="2993717"/>
            <a:ext cx="5854400" cy="8700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50" name="Google Shape;150;p23"/>
          <p:cNvSpPr txBox="1">
            <a:spLocks noGrp="1"/>
          </p:cNvSpPr>
          <p:nvPr>
            <p:ph type="title"/>
          </p:nvPr>
        </p:nvSpPr>
        <p:spPr>
          <a:xfrm>
            <a:off x="5557333" y="1284100"/>
            <a:ext cx="5683600" cy="1284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2288978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ext 7">
  <p:cSld name="Title and text 7">
    <p:bg>
      <p:bgPr>
        <a:solidFill>
          <a:schemeClr val="accent5"/>
        </a:solidFill>
        <a:effectLst/>
      </p:bgPr>
    </p:bg>
    <p:spTree>
      <p:nvGrpSpPr>
        <p:cNvPr id="1" name="Shape 151"/>
        <p:cNvGrpSpPr/>
        <p:nvPr/>
      </p:nvGrpSpPr>
      <p:grpSpPr>
        <a:xfrm>
          <a:off x="0" y="0"/>
          <a:ext cx="0" cy="0"/>
          <a:chOff x="0" y="0"/>
          <a:chExt cx="0" cy="0"/>
        </a:xfrm>
      </p:grpSpPr>
      <p:sp>
        <p:nvSpPr>
          <p:cNvPr id="152" name="Google Shape;152;p24"/>
          <p:cNvSpPr/>
          <p:nvPr/>
        </p:nvSpPr>
        <p:spPr>
          <a:xfrm>
            <a:off x="0" y="0"/>
            <a:ext cx="579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53" name="Google Shape;153;p24"/>
          <p:cNvSpPr txBox="1">
            <a:spLocks noGrp="1"/>
          </p:cNvSpPr>
          <p:nvPr>
            <p:ph type="title"/>
          </p:nvPr>
        </p:nvSpPr>
        <p:spPr>
          <a:xfrm>
            <a:off x="6698913" y="1920267"/>
            <a:ext cx="4534400" cy="704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54" name="Google Shape;154;p24"/>
          <p:cNvSpPr txBox="1">
            <a:spLocks noGrp="1"/>
          </p:cNvSpPr>
          <p:nvPr>
            <p:ph type="subTitle" idx="1"/>
          </p:nvPr>
        </p:nvSpPr>
        <p:spPr>
          <a:xfrm>
            <a:off x="6698913" y="3017733"/>
            <a:ext cx="4534400" cy="175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4501396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ext 9">
  <p:cSld name="Title and text 9">
    <p:bg>
      <p:bgPr>
        <a:solidFill>
          <a:schemeClr val="accent6"/>
        </a:solidFill>
        <a:effectLst/>
      </p:bgPr>
    </p:bg>
    <p:spTree>
      <p:nvGrpSpPr>
        <p:cNvPr id="1" name="Shape 161"/>
        <p:cNvGrpSpPr/>
        <p:nvPr/>
      </p:nvGrpSpPr>
      <p:grpSpPr>
        <a:xfrm>
          <a:off x="0" y="0"/>
          <a:ext cx="0" cy="0"/>
          <a:chOff x="0" y="0"/>
          <a:chExt cx="0" cy="0"/>
        </a:xfrm>
      </p:grpSpPr>
      <p:sp>
        <p:nvSpPr>
          <p:cNvPr id="162" name="Google Shape;162;p26"/>
          <p:cNvSpPr/>
          <p:nvPr/>
        </p:nvSpPr>
        <p:spPr>
          <a:xfrm rot="10800000" flipH="1">
            <a:off x="-3186800" y="-136633"/>
            <a:ext cx="18516000" cy="8763200"/>
          </a:xfrm>
          <a:prstGeom prst="triangle">
            <a:avLst>
              <a:gd name="adj" fmla="val 4985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3" name="Google Shape;163;p26"/>
          <p:cNvSpPr/>
          <p:nvPr/>
        </p:nvSpPr>
        <p:spPr>
          <a:xfrm>
            <a:off x="-7015935" y="2060167"/>
            <a:ext cx="9380800" cy="43696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4" name="Google Shape;164;p26"/>
          <p:cNvSpPr txBox="1">
            <a:spLocks noGrp="1"/>
          </p:cNvSpPr>
          <p:nvPr>
            <p:ph type="body" idx="1"/>
          </p:nvPr>
        </p:nvSpPr>
        <p:spPr>
          <a:xfrm>
            <a:off x="3245700" y="4177652"/>
            <a:ext cx="5700400" cy="641600"/>
          </a:xfrm>
          <a:prstGeom prst="rect">
            <a:avLst/>
          </a:prstGeom>
        </p:spPr>
        <p:txBody>
          <a:bodyPr spcFirstLastPara="1" wrap="square" lIns="91425" tIns="91425" rIns="91425" bIns="91425" anchor="t" anchorCtr="0">
            <a:noAutofit/>
          </a:bodyPr>
          <a:lstStyle>
            <a:lvl1pPr marL="609585" lvl="0" indent="-431789" algn="ctr"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1219170" lvl="1" indent="-397923"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828754" lvl="2"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2438339" lvl="3"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3047924" lvl="4"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3657509" lvl="5"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4267093" lvl="6"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4876678" lvl="7"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5486263" lvl="8" indent="-397923" rtl="0">
              <a:spcBef>
                <a:spcPts val="2133"/>
              </a:spcBef>
              <a:spcAft>
                <a:spcPts val="2133"/>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165" name="Google Shape;165;p26"/>
          <p:cNvSpPr txBox="1">
            <a:spLocks noGrp="1"/>
          </p:cNvSpPr>
          <p:nvPr>
            <p:ph type="title"/>
          </p:nvPr>
        </p:nvSpPr>
        <p:spPr>
          <a:xfrm>
            <a:off x="2301600" y="2241933"/>
            <a:ext cx="7588800" cy="174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10666" b="1">
                <a:solidFill>
                  <a:schemeClr val="lt1"/>
                </a:solidFill>
              </a:defRPr>
            </a:lvl1pPr>
            <a:lvl2pPr lvl="1" rtl="0">
              <a:spcBef>
                <a:spcPts val="0"/>
              </a:spcBef>
              <a:spcAft>
                <a:spcPts val="0"/>
              </a:spcAft>
              <a:buClr>
                <a:schemeClr val="lt1"/>
              </a:buClr>
              <a:buSzPts val="6000"/>
              <a:buNone/>
              <a:defRPr sz="8000" b="1">
                <a:solidFill>
                  <a:schemeClr val="lt1"/>
                </a:solidFill>
              </a:defRPr>
            </a:lvl2pPr>
            <a:lvl3pPr lvl="2" rtl="0">
              <a:spcBef>
                <a:spcPts val="0"/>
              </a:spcBef>
              <a:spcAft>
                <a:spcPts val="0"/>
              </a:spcAft>
              <a:buClr>
                <a:schemeClr val="lt1"/>
              </a:buClr>
              <a:buSzPts val="6000"/>
              <a:buNone/>
              <a:defRPr sz="8000" b="1">
                <a:solidFill>
                  <a:schemeClr val="lt1"/>
                </a:solidFill>
              </a:defRPr>
            </a:lvl3pPr>
            <a:lvl4pPr lvl="3" rtl="0">
              <a:spcBef>
                <a:spcPts val="0"/>
              </a:spcBef>
              <a:spcAft>
                <a:spcPts val="0"/>
              </a:spcAft>
              <a:buClr>
                <a:schemeClr val="lt1"/>
              </a:buClr>
              <a:buSzPts val="6000"/>
              <a:buNone/>
              <a:defRPr sz="8000" b="1">
                <a:solidFill>
                  <a:schemeClr val="lt1"/>
                </a:solidFill>
              </a:defRPr>
            </a:lvl4pPr>
            <a:lvl5pPr lvl="4" rtl="0">
              <a:spcBef>
                <a:spcPts val="0"/>
              </a:spcBef>
              <a:spcAft>
                <a:spcPts val="0"/>
              </a:spcAft>
              <a:buClr>
                <a:schemeClr val="lt1"/>
              </a:buClr>
              <a:buSzPts val="6000"/>
              <a:buNone/>
              <a:defRPr sz="8000" b="1">
                <a:solidFill>
                  <a:schemeClr val="lt1"/>
                </a:solidFill>
              </a:defRPr>
            </a:lvl5pPr>
            <a:lvl6pPr lvl="5" rtl="0">
              <a:spcBef>
                <a:spcPts val="0"/>
              </a:spcBef>
              <a:spcAft>
                <a:spcPts val="0"/>
              </a:spcAft>
              <a:buClr>
                <a:schemeClr val="lt1"/>
              </a:buClr>
              <a:buSzPts val="6000"/>
              <a:buNone/>
              <a:defRPr sz="8000" b="1">
                <a:solidFill>
                  <a:schemeClr val="lt1"/>
                </a:solidFill>
              </a:defRPr>
            </a:lvl6pPr>
            <a:lvl7pPr lvl="6" rtl="0">
              <a:spcBef>
                <a:spcPts val="0"/>
              </a:spcBef>
              <a:spcAft>
                <a:spcPts val="0"/>
              </a:spcAft>
              <a:buClr>
                <a:schemeClr val="lt1"/>
              </a:buClr>
              <a:buSzPts val="6000"/>
              <a:buNone/>
              <a:defRPr sz="8000" b="1">
                <a:solidFill>
                  <a:schemeClr val="lt1"/>
                </a:solidFill>
              </a:defRPr>
            </a:lvl7pPr>
            <a:lvl8pPr lvl="7" rtl="0">
              <a:spcBef>
                <a:spcPts val="0"/>
              </a:spcBef>
              <a:spcAft>
                <a:spcPts val="0"/>
              </a:spcAft>
              <a:buClr>
                <a:schemeClr val="lt1"/>
              </a:buClr>
              <a:buSzPts val="6000"/>
              <a:buNone/>
              <a:defRPr sz="8000" b="1">
                <a:solidFill>
                  <a:schemeClr val="lt1"/>
                </a:solidFill>
              </a:defRPr>
            </a:lvl8pPr>
            <a:lvl9pPr lvl="8" rtl="0">
              <a:spcBef>
                <a:spcPts val="0"/>
              </a:spcBef>
              <a:spcAft>
                <a:spcPts val="0"/>
              </a:spcAft>
              <a:buClr>
                <a:schemeClr val="lt1"/>
              </a:buClr>
              <a:buSzPts val="6000"/>
              <a:buNone/>
              <a:defRPr sz="8000" b="1">
                <a:solidFill>
                  <a:schemeClr val="lt1"/>
                </a:solidFill>
              </a:defRPr>
            </a:lvl9pPr>
          </a:lstStyle>
          <a:p>
            <a:r>
              <a:rPr lang="en-US"/>
              <a:t>Click to edit Master title style</a:t>
            </a:r>
            <a:endParaRPr/>
          </a:p>
        </p:txBody>
      </p:sp>
      <p:sp>
        <p:nvSpPr>
          <p:cNvPr id="166" name="Google Shape;166;p26"/>
          <p:cNvSpPr/>
          <p:nvPr/>
        </p:nvSpPr>
        <p:spPr>
          <a:xfrm rot="10800000">
            <a:off x="9225833" y="-984167"/>
            <a:ext cx="4541200" cy="4403200"/>
          </a:xfrm>
          <a:prstGeom prst="rtTriangle">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67" name="Google Shape;167;p26"/>
          <p:cNvSpPr/>
          <p:nvPr/>
        </p:nvSpPr>
        <p:spPr>
          <a:xfrm rot="10800000">
            <a:off x="9416333" y="-10603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Tree>
    <p:extLst>
      <p:ext uri="{BB962C8B-B14F-4D97-AF65-F5344CB8AC3E}">
        <p14:creationId xmlns:p14="http://schemas.microsoft.com/office/powerpoint/2010/main" val="17567655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1"/>
        </a:solidFill>
        <a:effectLst/>
      </p:bgPr>
    </p:bg>
    <p:spTree>
      <p:nvGrpSpPr>
        <p:cNvPr id="1" name="Shape 168"/>
        <p:cNvGrpSpPr/>
        <p:nvPr/>
      </p:nvGrpSpPr>
      <p:grpSpPr>
        <a:xfrm>
          <a:off x="0" y="0"/>
          <a:ext cx="0" cy="0"/>
          <a:chOff x="0" y="0"/>
          <a:chExt cx="0" cy="0"/>
        </a:xfrm>
      </p:grpSpPr>
      <p:sp>
        <p:nvSpPr>
          <p:cNvPr id="169" name="Google Shape;169;p27"/>
          <p:cNvSpPr/>
          <p:nvPr/>
        </p:nvSpPr>
        <p:spPr>
          <a:xfrm rot="-5400000">
            <a:off x="9759233" y="4304400"/>
            <a:ext cx="2816800" cy="2731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0" name="Google Shape;170;p27"/>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71" name="Google Shape;171;p27"/>
          <p:cNvSpPr/>
          <p:nvPr/>
        </p:nvSpPr>
        <p:spPr>
          <a:xfrm>
            <a:off x="-984967" y="33094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72" name="Google Shape;172;p27"/>
          <p:cNvSpPr/>
          <p:nvPr/>
        </p:nvSpPr>
        <p:spPr>
          <a:xfrm rot="10800000">
            <a:off x="8970433" y="-1220733"/>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73" name="Google Shape;173;p27"/>
          <p:cNvSpPr/>
          <p:nvPr/>
        </p:nvSpPr>
        <p:spPr>
          <a:xfrm rot="5400000">
            <a:off x="-349967" y="-2519833"/>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74" name="Google Shape;174;p27"/>
          <p:cNvSpPr txBox="1">
            <a:spLocks noGrp="1"/>
          </p:cNvSpPr>
          <p:nvPr>
            <p:ph type="title"/>
          </p:nvPr>
        </p:nvSpPr>
        <p:spPr>
          <a:xfrm>
            <a:off x="950968" y="2393917"/>
            <a:ext cx="45344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3000"/>
              <a:buNone/>
              <a:defRPr sz="4000" b="1">
                <a:solidFill>
                  <a:schemeClr val="lt1"/>
                </a:solidFill>
              </a:defRPr>
            </a:lvl1pPr>
            <a:lvl2pPr lvl="1" rtl="0">
              <a:spcBef>
                <a:spcPts val="0"/>
              </a:spcBef>
              <a:spcAft>
                <a:spcPts val="0"/>
              </a:spcAft>
              <a:buClr>
                <a:schemeClr val="lt1"/>
              </a:buClr>
              <a:buSzPts val="2000"/>
              <a:buNone/>
              <a:defRPr sz="2667" b="1">
                <a:solidFill>
                  <a:schemeClr val="lt1"/>
                </a:solidFill>
              </a:defRPr>
            </a:lvl2pPr>
            <a:lvl3pPr lvl="2" rtl="0">
              <a:spcBef>
                <a:spcPts val="0"/>
              </a:spcBef>
              <a:spcAft>
                <a:spcPts val="0"/>
              </a:spcAft>
              <a:buClr>
                <a:schemeClr val="lt1"/>
              </a:buClr>
              <a:buSzPts val="2000"/>
              <a:buNone/>
              <a:defRPr sz="2667" b="1">
                <a:solidFill>
                  <a:schemeClr val="lt1"/>
                </a:solidFill>
              </a:defRPr>
            </a:lvl3pPr>
            <a:lvl4pPr lvl="3" rtl="0">
              <a:spcBef>
                <a:spcPts val="0"/>
              </a:spcBef>
              <a:spcAft>
                <a:spcPts val="0"/>
              </a:spcAft>
              <a:buClr>
                <a:schemeClr val="lt1"/>
              </a:buClr>
              <a:buSzPts val="2000"/>
              <a:buNone/>
              <a:defRPr sz="2667" b="1">
                <a:solidFill>
                  <a:schemeClr val="lt1"/>
                </a:solidFill>
              </a:defRPr>
            </a:lvl4pPr>
            <a:lvl5pPr lvl="4" rtl="0">
              <a:spcBef>
                <a:spcPts val="0"/>
              </a:spcBef>
              <a:spcAft>
                <a:spcPts val="0"/>
              </a:spcAft>
              <a:buClr>
                <a:schemeClr val="lt1"/>
              </a:buClr>
              <a:buSzPts val="2000"/>
              <a:buNone/>
              <a:defRPr sz="2667" b="1">
                <a:solidFill>
                  <a:schemeClr val="lt1"/>
                </a:solidFill>
              </a:defRPr>
            </a:lvl5pPr>
            <a:lvl6pPr lvl="5" rtl="0">
              <a:spcBef>
                <a:spcPts val="0"/>
              </a:spcBef>
              <a:spcAft>
                <a:spcPts val="0"/>
              </a:spcAft>
              <a:buClr>
                <a:schemeClr val="lt1"/>
              </a:buClr>
              <a:buSzPts val="2000"/>
              <a:buNone/>
              <a:defRPr sz="2667" b="1">
                <a:solidFill>
                  <a:schemeClr val="lt1"/>
                </a:solidFill>
              </a:defRPr>
            </a:lvl6pPr>
            <a:lvl7pPr lvl="6" rtl="0">
              <a:spcBef>
                <a:spcPts val="0"/>
              </a:spcBef>
              <a:spcAft>
                <a:spcPts val="0"/>
              </a:spcAft>
              <a:buClr>
                <a:schemeClr val="lt1"/>
              </a:buClr>
              <a:buSzPts val="2000"/>
              <a:buNone/>
              <a:defRPr sz="2667" b="1">
                <a:solidFill>
                  <a:schemeClr val="lt1"/>
                </a:solidFill>
              </a:defRPr>
            </a:lvl7pPr>
            <a:lvl8pPr lvl="7" rtl="0">
              <a:spcBef>
                <a:spcPts val="0"/>
              </a:spcBef>
              <a:spcAft>
                <a:spcPts val="0"/>
              </a:spcAft>
              <a:buClr>
                <a:schemeClr val="lt1"/>
              </a:buClr>
              <a:buSzPts val="2000"/>
              <a:buNone/>
              <a:defRPr sz="2667" b="1">
                <a:solidFill>
                  <a:schemeClr val="lt1"/>
                </a:solidFill>
              </a:defRPr>
            </a:lvl8pPr>
            <a:lvl9pPr lvl="8" rtl="0">
              <a:spcBef>
                <a:spcPts val="0"/>
              </a:spcBef>
              <a:spcAft>
                <a:spcPts val="0"/>
              </a:spcAft>
              <a:buClr>
                <a:schemeClr val="lt1"/>
              </a:buClr>
              <a:buSzPts val="2000"/>
              <a:buNone/>
              <a:defRPr sz="2667" b="1">
                <a:solidFill>
                  <a:schemeClr val="lt1"/>
                </a:solidFill>
              </a:defRPr>
            </a:lvl9pPr>
          </a:lstStyle>
          <a:p>
            <a:r>
              <a:rPr lang="en-US"/>
              <a:t>Click to edit Master title style</a:t>
            </a:r>
            <a:endParaRPr/>
          </a:p>
        </p:txBody>
      </p:sp>
      <p:sp>
        <p:nvSpPr>
          <p:cNvPr id="175" name="Google Shape;175;p27"/>
          <p:cNvSpPr txBox="1">
            <a:spLocks noGrp="1"/>
          </p:cNvSpPr>
          <p:nvPr>
            <p:ph type="subTitle" idx="1"/>
          </p:nvPr>
        </p:nvSpPr>
        <p:spPr>
          <a:xfrm>
            <a:off x="950967" y="3506875"/>
            <a:ext cx="4534400" cy="5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5006514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Main point 1">
  <p:cSld name="Main point 1">
    <p:bg>
      <p:bgPr>
        <a:solidFill>
          <a:schemeClr val="accent6"/>
        </a:solidFill>
        <a:effectLst/>
      </p:bgPr>
    </p:bg>
    <p:spTree>
      <p:nvGrpSpPr>
        <p:cNvPr id="1" name="Shape 176"/>
        <p:cNvGrpSpPr/>
        <p:nvPr/>
      </p:nvGrpSpPr>
      <p:grpSpPr>
        <a:xfrm>
          <a:off x="0" y="0"/>
          <a:ext cx="0" cy="0"/>
          <a:chOff x="0" y="0"/>
          <a:chExt cx="0" cy="0"/>
        </a:xfrm>
      </p:grpSpPr>
      <p:sp>
        <p:nvSpPr>
          <p:cNvPr id="177" name="Google Shape;177;p28"/>
          <p:cNvSpPr/>
          <p:nvPr/>
        </p:nvSpPr>
        <p:spPr>
          <a:xfrm rot="-5400000">
            <a:off x="6190588" y="-2231145"/>
            <a:ext cx="10246800" cy="9935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78" name="Google Shape;178;p28"/>
          <p:cNvSpPr/>
          <p:nvPr/>
        </p:nvSpPr>
        <p:spPr>
          <a:xfrm rot="-5400000" flipH="1">
            <a:off x="3788733" y="384067"/>
            <a:ext cx="13521600" cy="60900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9" name="Google Shape;179;p28"/>
          <p:cNvSpPr txBox="1">
            <a:spLocks noGrp="1"/>
          </p:cNvSpPr>
          <p:nvPr>
            <p:ph type="title"/>
          </p:nvPr>
        </p:nvSpPr>
        <p:spPr>
          <a:xfrm>
            <a:off x="950967" y="2169533"/>
            <a:ext cx="6212400" cy="253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8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180" name="Google Shape;180;p28"/>
          <p:cNvSpPr/>
          <p:nvPr/>
        </p:nvSpPr>
        <p:spPr>
          <a:xfrm rot="5400000">
            <a:off x="-454949" y="-1050849"/>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81" name="Google Shape;181;p28"/>
          <p:cNvSpPr/>
          <p:nvPr/>
        </p:nvSpPr>
        <p:spPr>
          <a:xfrm rot="5400000">
            <a:off x="-581949" y="-1342949"/>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82" name="Google Shape;182;p28"/>
          <p:cNvSpPr/>
          <p:nvPr/>
        </p:nvSpPr>
        <p:spPr>
          <a:xfrm flipH="1">
            <a:off x="7211633" y="6015767"/>
            <a:ext cx="4611200" cy="25652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4140754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5"/>
        </a:solidFill>
        <a:effectLst/>
      </p:bgPr>
    </p:bg>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1759432" y="26815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5" name="Google Shape;185;p29"/>
          <p:cNvSpPr txBox="1">
            <a:spLocks noGrp="1"/>
          </p:cNvSpPr>
          <p:nvPr>
            <p:ph type="subTitle" idx="1"/>
          </p:nvPr>
        </p:nvSpPr>
        <p:spPr>
          <a:xfrm>
            <a:off x="1759435" y="30487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6" name="Google Shape;186;p29"/>
          <p:cNvSpPr txBox="1">
            <a:spLocks noGrp="1"/>
          </p:cNvSpPr>
          <p:nvPr>
            <p:ph type="title" idx="2"/>
          </p:nvPr>
        </p:nvSpPr>
        <p:spPr>
          <a:xfrm>
            <a:off x="6241864" y="26817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7" name="Google Shape;187;p29"/>
          <p:cNvSpPr txBox="1">
            <a:spLocks noGrp="1"/>
          </p:cNvSpPr>
          <p:nvPr>
            <p:ph type="subTitle" idx="3"/>
          </p:nvPr>
        </p:nvSpPr>
        <p:spPr>
          <a:xfrm>
            <a:off x="6241835" y="30467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8" name="Google Shape;188;p29"/>
          <p:cNvSpPr txBox="1">
            <a:spLocks noGrp="1"/>
          </p:cNvSpPr>
          <p:nvPr>
            <p:ph type="title" idx="4"/>
          </p:nvPr>
        </p:nvSpPr>
        <p:spPr>
          <a:xfrm>
            <a:off x="3214599" y="43579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9" name="Google Shape;189;p29"/>
          <p:cNvSpPr txBox="1">
            <a:spLocks noGrp="1"/>
          </p:cNvSpPr>
          <p:nvPr>
            <p:ph type="subTitle" idx="5"/>
          </p:nvPr>
        </p:nvSpPr>
        <p:spPr>
          <a:xfrm>
            <a:off x="3214601" y="47251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0" name="Google Shape;190;p29"/>
          <p:cNvSpPr txBox="1">
            <a:spLocks noGrp="1"/>
          </p:cNvSpPr>
          <p:nvPr>
            <p:ph type="title" idx="6"/>
          </p:nvPr>
        </p:nvSpPr>
        <p:spPr>
          <a:xfrm>
            <a:off x="7697031" y="43581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91" name="Google Shape;191;p29"/>
          <p:cNvSpPr txBox="1">
            <a:spLocks noGrp="1"/>
          </p:cNvSpPr>
          <p:nvPr>
            <p:ph type="subTitle" idx="7"/>
          </p:nvPr>
        </p:nvSpPr>
        <p:spPr>
          <a:xfrm>
            <a:off x="7697000" y="47231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2" name="Google Shape;192;p29"/>
          <p:cNvSpPr/>
          <p:nvPr/>
        </p:nvSpPr>
        <p:spPr>
          <a:xfrm rot="-5400000">
            <a:off x="9759233" y="4304400"/>
            <a:ext cx="2816800" cy="2731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3" name="Google Shape;193;p29"/>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94" name="Google Shape;194;p29"/>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95" name="Google Shape;195;p29"/>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196" name="Google Shape;196;p29"/>
          <p:cNvSpPr/>
          <p:nvPr/>
        </p:nvSpPr>
        <p:spPr>
          <a:xfrm rot="5400000">
            <a:off x="-349967" y="-2519833"/>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dk1"/>
              </a:solidFill>
            </a:endParaRPr>
          </a:p>
        </p:txBody>
      </p:sp>
      <p:sp>
        <p:nvSpPr>
          <p:cNvPr id="197" name="Google Shape;197;p29"/>
          <p:cNvSpPr txBox="1">
            <a:spLocks noGrp="1"/>
          </p:cNvSpPr>
          <p:nvPr>
            <p:ph type="title" idx="8"/>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04534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11946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sp>
        <p:nvSpPr>
          <p:cNvPr id="56" name="Google Shape;56;p9"/>
          <p:cNvSpPr txBox="1">
            <a:spLocks noGrp="1"/>
          </p:cNvSpPr>
          <p:nvPr>
            <p:ph type="title"/>
          </p:nvPr>
        </p:nvSpPr>
        <p:spPr>
          <a:xfrm>
            <a:off x="950967" y="593367"/>
            <a:ext cx="757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57" name="Google Shape;57;p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7900600" y="3730000"/>
            <a:ext cx="4504000" cy="328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1403181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accent5"/>
        </a:solidFill>
        <a:effectLst/>
      </p:bgPr>
    </p:bg>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1844800" y="3076600"/>
            <a:ext cx="8502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00" name="Google Shape;200;p30"/>
          <p:cNvSpPr txBox="1">
            <a:spLocks noGrp="1"/>
          </p:cNvSpPr>
          <p:nvPr>
            <p:ph type="title" idx="2"/>
          </p:nvPr>
        </p:nvSpPr>
        <p:spPr>
          <a:xfrm>
            <a:off x="1494500"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1" name="Google Shape;201;p30"/>
          <p:cNvSpPr txBox="1">
            <a:spLocks noGrp="1"/>
          </p:cNvSpPr>
          <p:nvPr>
            <p:ph type="subTitle" idx="1"/>
          </p:nvPr>
        </p:nvSpPr>
        <p:spPr>
          <a:xfrm>
            <a:off x="978900"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2" name="Google Shape;202;p30"/>
          <p:cNvSpPr txBox="1">
            <a:spLocks noGrp="1"/>
          </p:cNvSpPr>
          <p:nvPr>
            <p:ph type="title" idx="3"/>
          </p:nvPr>
        </p:nvSpPr>
        <p:spPr>
          <a:xfrm>
            <a:off x="1494500" y="4637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3" name="Google Shape;203;p30"/>
          <p:cNvSpPr txBox="1">
            <a:spLocks noGrp="1"/>
          </p:cNvSpPr>
          <p:nvPr>
            <p:ph type="subTitle" idx="4"/>
          </p:nvPr>
        </p:nvSpPr>
        <p:spPr>
          <a:xfrm>
            <a:off x="978900" y="4997087"/>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4" name="Google Shape;204;p30"/>
          <p:cNvSpPr txBox="1">
            <a:spLocks noGrp="1"/>
          </p:cNvSpPr>
          <p:nvPr>
            <p:ph type="title" idx="5"/>
          </p:nvPr>
        </p:nvSpPr>
        <p:spPr>
          <a:xfrm>
            <a:off x="8085128"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5" name="Google Shape;205;p30"/>
          <p:cNvSpPr txBox="1">
            <a:spLocks noGrp="1"/>
          </p:cNvSpPr>
          <p:nvPr>
            <p:ph type="subTitle" idx="6"/>
          </p:nvPr>
        </p:nvSpPr>
        <p:spPr>
          <a:xfrm>
            <a:off x="7569533"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6" name="Google Shape;206;p30"/>
          <p:cNvSpPr txBox="1">
            <a:spLocks noGrp="1"/>
          </p:cNvSpPr>
          <p:nvPr>
            <p:ph type="title" idx="7"/>
          </p:nvPr>
        </p:nvSpPr>
        <p:spPr>
          <a:xfrm>
            <a:off x="8085128" y="46375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7" name="Google Shape;207;p30"/>
          <p:cNvSpPr txBox="1">
            <a:spLocks noGrp="1"/>
          </p:cNvSpPr>
          <p:nvPr>
            <p:ph type="subTitle" idx="8"/>
          </p:nvPr>
        </p:nvSpPr>
        <p:spPr>
          <a:xfrm>
            <a:off x="7569533" y="4994784"/>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7448231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solidFill>
          <a:schemeClr val="accent5"/>
        </a:solidFill>
        <a:effectLst/>
      </p:bgPr>
    </p:bg>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2741587"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0" name="Google Shape;210;p31"/>
          <p:cNvSpPr txBox="1">
            <a:spLocks noGrp="1"/>
          </p:cNvSpPr>
          <p:nvPr>
            <p:ph type="subTitle" idx="1"/>
          </p:nvPr>
        </p:nvSpPr>
        <p:spPr>
          <a:xfrm>
            <a:off x="2741589"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1" name="Google Shape;211;p31"/>
          <p:cNvSpPr txBox="1">
            <a:spLocks noGrp="1"/>
          </p:cNvSpPr>
          <p:nvPr>
            <p:ph type="title" idx="2"/>
          </p:nvPr>
        </p:nvSpPr>
        <p:spPr>
          <a:xfrm>
            <a:off x="2741587" y="4537232"/>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2" name="Google Shape;212;p31"/>
          <p:cNvSpPr txBox="1">
            <a:spLocks noGrp="1"/>
          </p:cNvSpPr>
          <p:nvPr>
            <p:ph type="subTitle" idx="3"/>
          </p:nvPr>
        </p:nvSpPr>
        <p:spPr>
          <a:xfrm>
            <a:off x="2741589"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3" name="Google Shape;213;p31"/>
          <p:cNvSpPr txBox="1">
            <a:spLocks noGrp="1"/>
          </p:cNvSpPr>
          <p:nvPr>
            <p:ph type="title" idx="4"/>
          </p:nvPr>
        </p:nvSpPr>
        <p:spPr>
          <a:xfrm>
            <a:off x="7259552"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4" name="Google Shape;214;p31"/>
          <p:cNvSpPr txBox="1">
            <a:spLocks noGrp="1"/>
          </p:cNvSpPr>
          <p:nvPr>
            <p:ph type="subTitle" idx="5"/>
          </p:nvPr>
        </p:nvSpPr>
        <p:spPr>
          <a:xfrm>
            <a:off x="7259552"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5" name="Google Shape;215;p31"/>
          <p:cNvSpPr txBox="1">
            <a:spLocks noGrp="1"/>
          </p:cNvSpPr>
          <p:nvPr>
            <p:ph type="title" idx="6"/>
          </p:nvPr>
        </p:nvSpPr>
        <p:spPr>
          <a:xfrm>
            <a:off x="7259552" y="45372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6" name="Google Shape;216;p31"/>
          <p:cNvSpPr txBox="1">
            <a:spLocks noGrp="1"/>
          </p:cNvSpPr>
          <p:nvPr>
            <p:ph type="subTitle" idx="7"/>
          </p:nvPr>
        </p:nvSpPr>
        <p:spPr>
          <a:xfrm>
            <a:off x="7259552"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7" name="Google Shape;217;p31"/>
          <p:cNvSpPr/>
          <p:nvPr/>
        </p:nvSpPr>
        <p:spPr>
          <a:xfrm>
            <a:off x="-19497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218" name="Google Shape;218;p31"/>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219" name="Google Shape;219;p31"/>
          <p:cNvSpPr/>
          <p:nvPr/>
        </p:nvSpPr>
        <p:spPr>
          <a:xfrm rot="10800000">
            <a:off x="81770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220" name="Google Shape;220;p31"/>
          <p:cNvSpPr txBox="1">
            <a:spLocks noGrp="1"/>
          </p:cNvSpPr>
          <p:nvPr>
            <p:ph type="title" idx="8"/>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5671689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bg>
      <p:bgPr>
        <a:solidFill>
          <a:srgbClr val="191919">
            <a:alpha val="0"/>
          </a:srgbClr>
        </a:solidFill>
        <a:effectLst/>
      </p:bgPr>
    </p:bg>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95096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3" name="Google Shape;223;p32"/>
          <p:cNvSpPr txBox="1">
            <a:spLocks noGrp="1"/>
          </p:cNvSpPr>
          <p:nvPr>
            <p:ph type="subTitle" idx="1"/>
          </p:nvPr>
        </p:nvSpPr>
        <p:spPr>
          <a:xfrm>
            <a:off x="95096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24" name="Google Shape;224;p32"/>
          <p:cNvSpPr/>
          <p:nvPr/>
        </p:nvSpPr>
        <p:spPr>
          <a:xfrm flipH="1">
            <a:off x="9338833" y="3372967"/>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dk1"/>
              </a:solidFill>
            </a:endParaRPr>
          </a:p>
        </p:txBody>
      </p:sp>
      <p:sp>
        <p:nvSpPr>
          <p:cNvPr id="225" name="Google Shape;225;p32"/>
          <p:cNvSpPr/>
          <p:nvPr/>
        </p:nvSpPr>
        <p:spPr>
          <a:xfrm flipH="1">
            <a:off x="9592833" y="3538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dk1"/>
              </a:solidFill>
            </a:endParaRPr>
          </a:p>
        </p:txBody>
      </p:sp>
      <p:sp>
        <p:nvSpPr>
          <p:cNvPr id="226" name="Google Shape;226;p32"/>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227" name="Google Shape;227;p32"/>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228" name="Google Shape;228;p32"/>
          <p:cNvSpPr txBox="1">
            <a:spLocks noGrp="1"/>
          </p:cNvSpPr>
          <p:nvPr>
            <p:ph type="title" idx="2"/>
          </p:nvPr>
        </p:nvSpPr>
        <p:spPr>
          <a:xfrm>
            <a:off x="356047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9" name="Google Shape;229;p32"/>
          <p:cNvSpPr txBox="1">
            <a:spLocks noGrp="1"/>
          </p:cNvSpPr>
          <p:nvPr>
            <p:ph type="subTitle" idx="3"/>
          </p:nvPr>
        </p:nvSpPr>
        <p:spPr>
          <a:xfrm>
            <a:off x="356047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0" name="Google Shape;230;p32"/>
          <p:cNvSpPr txBox="1">
            <a:spLocks noGrp="1"/>
          </p:cNvSpPr>
          <p:nvPr>
            <p:ph type="title" idx="4"/>
          </p:nvPr>
        </p:nvSpPr>
        <p:spPr>
          <a:xfrm>
            <a:off x="6169988"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1" name="Google Shape;231;p32"/>
          <p:cNvSpPr txBox="1">
            <a:spLocks noGrp="1"/>
          </p:cNvSpPr>
          <p:nvPr>
            <p:ph type="subTitle" idx="5"/>
          </p:nvPr>
        </p:nvSpPr>
        <p:spPr>
          <a:xfrm>
            <a:off x="6169988"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2" name="Google Shape;232;p32"/>
          <p:cNvSpPr txBox="1">
            <a:spLocks noGrp="1"/>
          </p:cNvSpPr>
          <p:nvPr>
            <p:ph type="title" idx="6"/>
          </p:nvPr>
        </p:nvSpPr>
        <p:spPr>
          <a:xfrm>
            <a:off x="8779499"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3" name="Google Shape;233;p32"/>
          <p:cNvSpPr txBox="1">
            <a:spLocks noGrp="1"/>
          </p:cNvSpPr>
          <p:nvPr>
            <p:ph type="subTitle" idx="7"/>
          </p:nvPr>
        </p:nvSpPr>
        <p:spPr>
          <a:xfrm>
            <a:off x="8779499"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4" name="Google Shape;234;p32"/>
          <p:cNvSpPr txBox="1">
            <a:spLocks noGrp="1"/>
          </p:cNvSpPr>
          <p:nvPr>
            <p:ph type="title" idx="8"/>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8362910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5"/>
        </a:solidFill>
        <a:effectLst/>
      </p:bgPr>
    </p:bg>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7" name="Google Shape;237;p33"/>
          <p:cNvSpPr txBox="1">
            <a:spLocks noGrp="1"/>
          </p:cNvSpPr>
          <p:nvPr>
            <p:ph type="subTitle" idx="1"/>
          </p:nvPr>
        </p:nvSpPr>
        <p:spPr>
          <a:xfrm>
            <a:off x="2323567"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8" name="Google Shape;238;p33"/>
          <p:cNvSpPr txBox="1">
            <a:spLocks noGrp="1"/>
          </p:cNvSpPr>
          <p:nvPr>
            <p:ph type="subTitle" idx="2"/>
          </p:nvPr>
        </p:nvSpPr>
        <p:spPr>
          <a:xfrm>
            <a:off x="6695693"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9" name="Google Shape;239;p33"/>
          <p:cNvSpPr txBox="1">
            <a:spLocks noGrp="1"/>
          </p:cNvSpPr>
          <p:nvPr>
            <p:ph type="title" idx="3"/>
          </p:nvPr>
        </p:nvSpPr>
        <p:spPr>
          <a:xfrm>
            <a:off x="2487117"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0" name="Google Shape;240;p33"/>
          <p:cNvSpPr txBox="1">
            <a:spLocks noGrp="1"/>
          </p:cNvSpPr>
          <p:nvPr>
            <p:ph type="title" idx="4"/>
          </p:nvPr>
        </p:nvSpPr>
        <p:spPr>
          <a:xfrm>
            <a:off x="6859283"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1" name="Google Shape;241;p33"/>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2" name="Google Shape;242;p33"/>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59462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dk1"/>
        </a:solidFill>
        <a:effectLst/>
      </p:bgPr>
    </p:bg>
    <p:spTree>
      <p:nvGrpSpPr>
        <p:cNvPr id="1" name="Shape 243"/>
        <p:cNvGrpSpPr/>
        <p:nvPr/>
      </p:nvGrpSpPr>
      <p:grpSpPr>
        <a:xfrm>
          <a:off x="0" y="0"/>
          <a:ext cx="0" cy="0"/>
          <a:chOff x="0" y="0"/>
          <a:chExt cx="0" cy="0"/>
        </a:xfrm>
      </p:grpSpPr>
      <p:sp>
        <p:nvSpPr>
          <p:cNvPr id="244" name="Google Shape;244;p34"/>
          <p:cNvSpPr/>
          <p:nvPr/>
        </p:nvSpPr>
        <p:spPr>
          <a:xfrm>
            <a:off x="3225700" y="950397"/>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34"/>
          <p:cNvSpPr/>
          <p:nvPr/>
        </p:nvSpPr>
        <p:spPr>
          <a:xfrm rot="10800000">
            <a:off x="-2608100" y="-101603"/>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34"/>
          <p:cNvSpPr txBox="1">
            <a:spLocks noGrp="1"/>
          </p:cNvSpPr>
          <p:nvPr>
            <p:ph type="subTitle" idx="1"/>
          </p:nvPr>
        </p:nvSpPr>
        <p:spPr>
          <a:xfrm>
            <a:off x="1116800" y="1818545"/>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47" name="Google Shape;247;p34"/>
          <p:cNvSpPr txBox="1">
            <a:spLocks noGrp="1"/>
          </p:cNvSpPr>
          <p:nvPr>
            <p:ph type="subTitle" idx="2"/>
          </p:nvPr>
        </p:nvSpPr>
        <p:spPr>
          <a:xfrm>
            <a:off x="6939164" y="4704727"/>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248" name="Google Shape;248;p34"/>
          <p:cNvCxnSpPr/>
          <p:nvPr/>
        </p:nvCxnSpPr>
        <p:spPr>
          <a:xfrm>
            <a:off x="-1834333" y="3233164"/>
            <a:ext cx="4106000" cy="4236400"/>
          </a:xfrm>
          <a:prstGeom prst="straightConnector1">
            <a:avLst/>
          </a:prstGeom>
          <a:noFill/>
          <a:ln w="19050" cap="flat" cmpd="sng">
            <a:solidFill>
              <a:schemeClr val="lt1"/>
            </a:solidFill>
            <a:prstDash val="solid"/>
            <a:round/>
            <a:headEnd type="none" w="med" len="med"/>
            <a:tailEnd type="none" w="med" len="med"/>
          </a:ln>
        </p:spPr>
      </p:cxnSp>
      <p:cxnSp>
        <p:nvCxnSpPr>
          <p:cNvPr id="249" name="Google Shape;249;p34"/>
          <p:cNvCxnSpPr/>
          <p:nvPr/>
        </p:nvCxnSpPr>
        <p:spPr>
          <a:xfrm>
            <a:off x="10451667" y="-83603"/>
            <a:ext cx="4106000" cy="4236400"/>
          </a:xfrm>
          <a:prstGeom prst="straightConnector1">
            <a:avLst/>
          </a:prstGeom>
          <a:noFill/>
          <a:ln w="19050" cap="flat" cmpd="sng">
            <a:solidFill>
              <a:schemeClr val="lt1"/>
            </a:solidFill>
            <a:prstDash val="solid"/>
            <a:round/>
            <a:headEnd type="none" w="med" len="med"/>
            <a:tailEnd type="none" w="med" len="med"/>
          </a:ln>
        </p:spPr>
      </p:cxnSp>
      <p:sp>
        <p:nvSpPr>
          <p:cNvPr id="250" name="Google Shape;250;p34"/>
          <p:cNvSpPr txBox="1">
            <a:spLocks noGrp="1"/>
          </p:cNvSpPr>
          <p:nvPr>
            <p:ph type="title"/>
          </p:nvPr>
        </p:nvSpPr>
        <p:spPr>
          <a:xfrm>
            <a:off x="6939164" y="3606200"/>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51" name="Google Shape;251;p34"/>
          <p:cNvSpPr txBox="1">
            <a:spLocks noGrp="1"/>
          </p:cNvSpPr>
          <p:nvPr>
            <p:ph type="title" idx="3"/>
          </p:nvPr>
        </p:nvSpPr>
        <p:spPr>
          <a:xfrm>
            <a:off x="1116800" y="707633"/>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0733755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accent5"/>
        </a:solidFill>
        <a:effectLst/>
      </p:bgPr>
    </p:bg>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15691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4" name="Google Shape;254;p35"/>
          <p:cNvSpPr txBox="1">
            <a:spLocks noGrp="1"/>
          </p:cNvSpPr>
          <p:nvPr>
            <p:ph type="subTitle" idx="1"/>
          </p:nvPr>
        </p:nvSpPr>
        <p:spPr>
          <a:xfrm>
            <a:off x="950967"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5" name="Google Shape;255;p35"/>
          <p:cNvSpPr txBox="1">
            <a:spLocks noGrp="1"/>
          </p:cNvSpPr>
          <p:nvPr>
            <p:ph type="title" idx="2"/>
          </p:nvPr>
        </p:nvSpPr>
        <p:spPr>
          <a:xfrm>
            <a:off x="8624265"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6" name="Google Shape;256;p35"/>
          <p:cNvSpPr txBox="1">
            <a:spLocks noGrp="1"/>
          </p:cNvSpPr>
          <p:nvPr>
            <p:ph type="subTitle" idx="3"/>
          </p:nvPr>
        </p:nvSpPr>
        <p:spPr>
          <a:xfrm>
            <a:off x="8006244"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7" name="Google Shape;257;p35"/>
          <p:cNvSpPr txBox="1">
            <a:spLocks noGrp="1"/>
          </p:cNvSpPr>
          <p:nvPr>
            <p:ph type="title" idx="4"/>
          </p:nvPr>
        </p:nvSpPr>
        <p:spPr>
          <a:xfrm>
            <a:off x="50966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8" name="Google Shape;258;p35"/>
          <p:cNvSpPr txBox="1">
            <a:spLocks noGrp="1"/>
          </p:cNvSpPr>
          <p:nvPr>
            <p:ph type="subTitle" idx="5"/>
          </p:nvPr>
        </p:nvSpPr>
        <p:spPr>
          <a:xfrm>
            <a:off x="4478600"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9" name="Google Shape;259;p35"/>
          <p:cNvSpPr/>
          <p:nvPr/>
        </p:nvSpPr>
        <p:spPr>
          <a:xfrm>
            <a:off x="4264600" y="5019555"/>
            <a:ext cx="3637200" cy="1888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0" name="Google Shape;260;p35"/>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2868622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5"/>
        </a:solidFill>
        <a:effectLst/>
      </p:bgPr>
    </p:bg>
    <p:spTree>
      <p:nvGrpSpPr>
        <p:cNvPr id="1" name="Shape 261"/>
        <p:cNvGrpSpPr/>
        <p:nvPr/>
      </p:nvGrpSpPr>
      <p:grpSpPr>
        <a:xfrm>
          <a:off x="0" y="0"/>
          <a:ext cx="0" cy="0"/>
          <a:chOff x="0" y="0"/>
          <a:chExt cx="0" cy="0"/>
        </a:xfrm>
      </p:grpSpPr>
      <p:sp>
        <p:nvSpPr>
          <p:cNvPr id="262" name="Google Shape;262;p36"/>
          <p:cNvSpPr txBox="1">
            <a:spLocks noGrp="1"/>
          </p:cNvSpPr>
          <p:nvPr>
            <p:ph type="body" idx="1"/>
          </p:nvPr>
        </p:nvSpPr>
        <p:spPr>
          <a:xfrm>
            <a:off x="2771767" y="5781033"/>
            <a:ext cx="6972400" cy="5668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lgn="ctr"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63" name="Google Shape;263;p36"/>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64" name="Google Shape;264;p36"/>
          <p:cNvSpPr/>
          <p:nvPr/>
        </p:nvSpPr>
        <p:spPr>
          <a:xfrm>
            <a:off x="-6928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265" name="Google Shape;265;p36"/>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266" name="Google Shape;266;p36"/>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267" name="Google Shape;267;p36"/>
          <p:cNvSpPr/>
          <p:nvPr/>
        </p:nvSpPr>
        <p:spPr>
          <a:xfrm rot="10800000">
            <a:off x="6790333"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464675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bg>
      <p:bgPr>
        <a:solidFill>
          <a:schemeClr val="accent5"/>
        </a:solidFill>
        <a:effectLst/>
      </p:bgPr>
    </p:bg>
    <p:spTree>
      <p:nvGrpSpPr>
        <p:cNvPr id="1" name="Shape 276"/>
        <p:cNvGrpSpPr/>
        <p:nvPr/>
      </p:nvGrpSpPr>
      <p:grpSpPr>
        <a:xfrm>
          <a:off x="0" y="0"/>
          <a:ext cx="0" cy="0"/>
          <a:chOff x="0" y="0"/>
          <a:chExt cx="0" cy="0"/>
        </a:xfrm>
      </p:grpSpPr>
      <p:sp>
        <p:nvSpPr>
          <p:cNvPr id="277" name="Google Shape;277;p38"/>
          <p:cNvSpPr/>
          <p:nvPr/>
        </p:nvSpPr>
        <p:spPr>
          <a:xfrm>
            <a:off x="-4647467"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8" name="Google Shape;278;p38"/>
          <p:cNvSpPr/>
          <p:nvPr/>
        </p:nvSpPr>
        <p:spPr>
          <a:xfrm>
            <a:off x="1039500" y="1911733"/>
            <a:ext cx="10316400" cy="422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9" name="Google Shape;279;p38"/>
          <p:cNvSpPr txBox="1">
            <a:spLocks noGrp="1"/>
          </p:cNvSpPr>
          <p:nvPr>
            <p:ph type="title"/>
          </p:nvPr>
        </p:nvSpPr>
        <p:spPr>
          <a:xfrm>
            <a:off x="1391705" y="2440767"/>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0" name="Google Shape;280;p38"/>
          <p:cNvSpPr txBox="1">
            <a:spLocks noGrp="1"/>
          </p:cNvSpPr>
          <p:nvPr>
            <p:ph type="subTitle" idx="1"/>
          </p:nvPr>
        </p:nvSpPr>
        <p:spPr>
          <a:xfrm>
            <a:off x="1412305" y="285371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1" name="Google Shape;281;p38"/>
          <p:cNvSpPr txBox="1">
            <a:spLocks noGrp="1"/>
          </p:cNvSpPr>
          <p:nvPr>
            <p:ph type="title" idx="2"/>
          </p:nvPr>
        </p:nvSpPr>
        <p:spPr>
          <a:xfrm>
            <a:off x="1391705" y="43744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2" name="Google Shape;282;p38"/>
          <p:cNvSpPr txBox="1">
            <a:spLocks noGrp="1"/>
          </p:cNvSpPr>
          <p:nvPr>
            <p:ph type="subTitle" idx="3"/>
          </p:nvPr>
        </p:nvSpPr>
        <p:spPr>
          <a:xfrm>
            <a:off x="1412305"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3" name="Google Shape;283;p38"/>
          <p:cNvSpPr txBox="1">
            <a:spLocks noGrp="1"/>
          </p:cNvSpPr>
          <p:nvPr>
            <p:ph type="title" idx="4"/>
          </p:nvPr>
        </p:nvSpPr>
        <p:spPr>
          <a:xfrm>
            <a:off x="4841813" y="24407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4" name="Google Shape;284;p38"/>
          <p:cNvSpPr txBox="1">
            <a:spLocks noGrp="1"/>
          </p:cNvSpPr>
          <p:nvPr>
            <p:ph type="subTitle" idx="5"/>
          </p:nvPr>
        </p:nvSpPr>
        <p:spPr>
          <a:xfrm>
            <a:off x="4852013"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5" name="Google Shape;285;p38"/>
          <p:cNvSpPr txBox="1">
            <a:spLocks noGrp="1"/>
          </p:cNvSpPr>
          <p:nvPr>
            <p:ph type="title" idx="6"/>
          </p:nvPr>
        </p:nvSpPr>
        <p:spPr>
          <a:xfrm>
            <a:off x="4841813" y="43744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6" name="Google Shape;286;p38"/>
          <p:cNvSpPr txBox="1">
            <a:spLocks noGrp="1"/>
          </p:cNvSpPr>
          <p:nvPr>
            <p:ph type="subTitle" idx="7"/>
          </p:nvPr>
        </p:nvSpPr>
        <p:spPr>
          <a:xfrm>
            <a:off x="4852013"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7" name="Google Shape;287;p38"/>
          <p:cNvSpPr txBox="1">
            <a:spLocks noGrp="1"/>
          </p:cNvSpPr>
          <p:nvPr>
            <p:ph type="title" idx="8"/>
          </p:nvPr>
        </p:nvSpPr>
        <p:spPr>
          <a:xfrm>
            <a:off x="8286836" y="24407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8" name="Google Shape;288;p38"/>
          <p:cNvSpPr txBox="1">
            <a:spLocks noGrp="1"/>
          </p:cNvSpPr>
          <p:nvPr>
            <p:ph type="subTitle" idx="9"/>
          </p:nvPr>
        </p:nvSpPr>
        <p:spPr>
          <a:xfrm>
            <a:off x="8292836"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9" name="Google Shape;289;p38"/>
          <p:cNvSpPr txBox="1">
            <a:spLocks noGrp="1"/>
          </p:cNvSpPr>
          <p:nvPr>
            <p:ph type="title" idx="13"/>
          </p:nvPr>
        </p:nvSpPr>
        <p:spPr>
          <a:xfrm>
            <a:off x="8286836" y="43744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0" name="Google Shape;290;p38"/>
          <p:cNvSpPr txBox="1">
            <a:spLocks noGrp="1"/>
          </p:cNvSpPr>
          <p:nvPr>
            <p:ph type="subTitle" idx="14"/>
          </p:nvPr>
        </p:nvSpPr>
        <p:spPr>
          <a:xfrm>
            <a:off x="8292836"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1" name="Google Shape;291;p38"/>
          <p:cNvSpPr txBox="1">
            <a:spLocks noGrp="1"/>
          </p:cNvSpPr>
          <p:nvPr>
            <p:ph type="title" idx="15"/>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54871710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391705" y="42728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4" name="Google Shape;294;p39"/>
          <p:cNvSpPr txBox="1">
            <a:spLocks noGrp="1"/>
          </p:cNvSpPr>
          <p:nvPr>
            <p:ph type="subTitle" idx="1"/>
          </p:nvPr>
        </p:nvSpPr>
        <p:spPr>
          <a:xfrm>
            <a:off x="1412305"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5" name="Google Shape;295;p39"/>
          <p:cNvSpPr txBox="1">
            <a:spLocks noGrp="1"/>
          </p:cNvSpPr>
          <p:nvPr>
            <p:ph type="title" idx="2"/>
          </p:nvPr>
        </p:nvSpPr>
        <p:spPr>
          <a:xfrm>
            <a:off x="3123089" y="23391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6" name="Google Shape;296;p39"/>
          <p:cNvSpPr txBox="1">
            <a:spLocks noGrp="1"/>
          </p:cNvSpPr>
          <p:nvPr>
            <p:ph type="subTitle" idx="3"/>
          </p:nvPr>
        </p:nvSpPr>
        <p:spPr>
          <a:xfrm>
            <a:off x="3133289"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7" name="Google Shape;297;p39"/>
          <p:cNvSpPr txBox="1">
            <a:spLocks noGrp="1"/>
          </p:cNvSpPr>
          <p:nvPr>
            <p:ph type="title" idx="4"/>
          </p:nvPr>
        </p:nvSpPr>
        <p:spPr>
          <a:xfrm>
            <a:off x="4841813" y="42728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8" name="Google Shape;298;p39"/>
          <p:cNvSpPr txBox="1">
            <a:spLocks noGrp="1"/>
          </p:cNvSpPr>
          <p:nvPr>
            <p:ph type="subTitle" idx="5"/>
          </p:nvPr>
        </p:nvSpPr>
        <p:spPr>
          <a:xfrm>
            <a:off x="4852013"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9" name="Google Shape;299;p39"/>
          <p:cNvSpPr txBox="1">
            <a:spLocks noGrp="1"/>
          </p:cNvSpPr>
          <p:nvPr>
            <p:ph type="title" idx="6"/>
          </p:nvPr>
        </p:nvSpPr>
        <p:spPr>
          <a:xfrm>
            <a:off x="6568111" y="23391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0" name="Google Shape;300;p39"/>
          <p:cNvSpPr txBox="1">
            <a:spLocks noGrp="1"/>
          </p:cNvSpPr>
          <p:nvPr>
            <p:ph type="subTitle" idx="7"/>
          </p:nvPr>
        </p:nvSpPr>
        <p:spPr>
          <a:xfrm>
            <a:off x="6574111"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1" name="Google Shape;301;p39"/>
          <p:cNvSpPr txBox="1">
            <a:spLocks noGrp="1"/>
          </p:cNvSpPr>
          <p:nvPr>
            <p:ph type="title" idx="8"/>
          </p:nvPr>
        </p:nvSpPr>
        <p:spPr>
          <a:xfrm>
            <a:off x="8286836" y="42728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2" name="Google Shape;302;p39"/>
          <p:cNvSpPr txBox="1">
            <a:spLocks noGrp="1"/>
          </p:cNvSpPr>
          <p:nvPr>
            <p:ph type="subTitle" idx="9"/>
          </p:nvPr>
        </p:nvSpPr>
        <p:spPr>
          <a:xfrm>
            <a:off x="8292836"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3" name="Google Shape;303;p39"/>
          <p:cNvSpPr txBox="1">
            <a:spLocks noGrp="1"/>
          </p:cNvSpPr>
          <p:nvPr>
            <p:ph type="title" idx="13"/>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5429482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accent5"/>
        </a:solidFill>
        <a:effectLst/>
      </p:bgPr>
    </p:bg>
    <p:spTree>
      <p:nvGrpSpPr>
        <p:cNvPr id="1" name="Shape 314"/>
        <p:cNvGrpSpPr/>
        <p:nvPr/>
      </p:nvGrpSpPr>
      <p:grpSpPr>
        <a:xfrm>
          <a:off x="0" y="0"/>
          <a:ext cx="0" cy="0"/>
          <a:chOff x="0" y="0"/>
          <a:chExt cx="0" cy="0"/>
        </a:xfrm>
      </p:grpSpPr>
      <p:sp>
        <p:nvSpPr>
          <p:cNvPr id="315" name="Google Shape;315;p41"/>
          <p:cNvSpPr/>
          <p:nvPr/>
        </p:nvSpPr>
        <p:spPr>
          <a:xfrm rot="5400000" flipH="1">
            <a:off x="-4226800" y="129233"/>
            <a:ext cx="14234800" cy="64108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6" name="Google Shape;316;p41"/>
          <p:cNvSpPr txBox="1">
            <a:spLocks noGrp="1"/>
          </p:cNvSpPr>
          <p:nvPr>
            <p:ph type="title"/>
          </p:nvPr>
        </p:nvSpPr>
        <p:spPr>
          <a:xfrm>
            <a:off x="7495800" y="13763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7" name="Google Shape;317;p41"/>
          <p:cNvSpPr txBox="1">
            <a:spLocks noGrp="1"/>
          </p:cNvSpPr>
          <p:nvPr>
            <p:ph type="subTitle" idx="1"/>
          </p:nvPr>
        </p:nvSpPr>
        <p:spPr>
          <a:xfrm>
            <a:off x="7060800" y="1701500"/>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8" name="Google Shape;318;p41"/>
          <p:cNvSpPr txBox="1">
            <a:spLocks noGrp="1"/>
          </p:cNvSpPr>
          <p:nvPr>
            <p:ph type="title" idx="2"/>
          </p:nvPr>
        </p:nvSpPr>
        <p:spPr>
          <a:xfrm>
            <a:off x="950967" y="3039600"/>
            <a:ext cx="4438400" cy="7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19" name="Google Shape;319;p41"/>
          <p:cNvSpPr txBox="1">
            <a:spLocks noGrp="1"/>
          </p:cNvSpPr>
          <p:nvPr>
            <p:ph type="title" idx="3"/>
          </p:nvPr>
        </p:nvSpPr>
        <p:spPr>
          <a:xfrm>
            <a:off x="7495800" y="328108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0" name="Google Shape;320;p41"/>
          <p:cNvSpPr txBox="1">
            <a:spLocks noGrp="1"/>
          </p:cNvSpPr>
          <p:nvPr>
            <p:ph type="subTitle" idx="4"/>
          </p:nvPr>
        </p:nvSpPr>
        <p:spPr>
          <a:xfrm>
            <a:off x="7060800" y="3612629"/>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1" name="Google Shape;321;p41"/>
          <p:cNvSpPr txBox="1">
            <a:spLocks noGrp="1"/>
          </p:cNvSpPr>
          <p:nvPr>
            <p:ph type="title" idx="5"/>
          </p:nvPr>
        </p:nvSpPr>
        <p:spPr>
          <a:xfrm>
            <a:off x="7495800" y="5169892"/>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2" name="Google Shape;322;p41"/>
          <p:cNvSpPr txBox="1">
            <a:spLocks noGrp="1"/>
          </p:cNvSpPr>
          <p:nvPr>
            <p:ph type="subTitle" idx="6"/>
          </p:nvPr>
        </p:nvSpPr>
        <p:spPr>
          <a:xfrm>
            <a:off x="7060800" y="5501443"/>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3" name="Google Shape;323;p41"/>
          <p:cNvSpPr/>
          <p:nvPr/>
        </p:nvSpPr>
        <p:spPr>
          <a:xfrm rot="10800000">
            <a:off x="9312167" y="-8191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24" name="Google Shape;324;p41"/>
          <p:cNvSpPr/>
          <p:nvPr/>
        </p:nvSpPr>
        <p:spPr>
          <a:xfrm rot="10800000">
            <a:off x="9392167" y="-9461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25" name="Google Shape;325;p41"/>
          <p:cNvSpPr/>
          <p:nvPr/>
        </p:nvSpPr>
        <p:spPr>
          <a:xfrm flipH="1">
            <a:off x="10617867" y="5318167"/>
            <a:ext cx="1807200" cy="17524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26" name="Google Shape;326;p41"/>
          <p:cNvSpPr/>
          <p:nvPr/>
        </p:nvSpPr>
        <p:spPr>
          <a:xfrm>
            <a:off x="9784267" y="5674667"/>
            <a:ext cx="3884400" cy="18220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1635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950967" y="589236"/>
            <a:ext cx="4742800" cy="13036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800"/>
              <a:buNone/>
              <a:defRPr sz="4000">
                <a:latin typeface="Vidaloka"/>
                <a:ea typeface="Vidaloka"/>
                <a:cs typeface="Vidaloka"/>
                <a:sym typeface="Vidaloka"/>
              </a:defRPr>
            </a:lvl1pPr>
          </a:lstStyle>
          <a:p>
            <a:pPr lvl="0"/>
            <a:r>
              <a:rPr lang="en-US"/>
              <a:t>Click to edit Master text styles</a:t>
            </a:r>
          </a:p>
        </p:txBody>
      </p:sp>
      <p:cxnSp>
        <p:nvCxnSpPr>
          <p:cNvPr id="62" name="Google Shape;62;p1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8193300" y="4138300"/>
            <a:ext cx="4157600" cy="2934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3386075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accent5"/>
        </a:solidFill>
        <a:effectLst/>
      </p:bgPr>
    </p:bg>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5680400" y="707633"/>
            <a:ext cx="6927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9" name="Google Shape;329;p42"/>
          <p:cNvSpPr/>
          <p:nvPr/>
        </p:nvSpPr>
        <p:spPr>
          <a:xfrm rot="10800000">
            <a:off x="9210567" y="-10780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30" name="Google Shape;330;p42"/>
          <p:cNvSpPr/>
          <p:nvPr/>
        </p:nvSpPr>
        <p:spPr>
          <a:xfrm rot="10800000">
            <a:off x="9290567" y="-1205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Tree>
    <p:extLst>
      <p:ext uri="{BB962C8B-B14F-4D97-AF65-F5344CB8AC3E}">
        <p14:creationId xmlns:p14="http://schemas.microsoft.com/office/powerpoint/2010/main" val="45177107"/>
      </p:ext>
    </p:extLst>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5"/>
        </a:solidFill>
        <a:effectLst/>
      </p:bgPr>
    </p:bg>
    <p:spTree>
      <p:nvGrpSpPr>
        <p:cNvPr id="1" name="Shape 331"/>
        <p:cNvGrpSpPr/>
        <p:nvPr/>
      </p:nvGrpSpPr>
      <p:grpSpPr>
        <a:xfrm>
          <a:off x="0" y="0"/>
          <a:ext cx="0" cy="0"/>
          <a:chOff x="0" y="0"/>
          <a:chExt cx="0" cy="0"/>
        </a:xfrm>
      </p:grpSpPr>
      <p:sp>
        <p:nvSpPr>
          <p:cNvPr id="332" name="Google Shape;332;p43"/>
          <p:cNvSpPr/>
          <p:nvPr/>
        </p:nvSpPr>
        <p:spPr>
          <a:xfrm>
            <a:off x="-696633" y="4574267"/>
            <a:ext cx="3056800" cy="2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3" name="Google Shape;333;p43"/>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4" name="Google Shape;334;p43"/>
          <p:cNvSpPr/>
          <p:nvPr/>
        </p:nvSpPr>
        <p:spPr>
          <a:xfrm rot="10800000">
            <a:off x="9682400" y="-736700"/>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5" name="Google Shape;335;p43"/>
          <p:cNvSpPr/>
          <p:nvPr/>
        </p:nvSpPr>
        <p:spPr>
          <a:xfrm flipH="1">
            <a:off x="-3151233" y="59878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6" name="Google Shape;336;p43"/>
          <p:cNvSpPr/>
          <p:nvPr/>
        </p:nvSpPr>
        <p:spPr>
          <a:xfrm rot="-5400000" flipH="1">
            <a:off x="10612067" y="450167"/>
            <a:ext cx="3276400" cy="153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0741040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only 7">
  <p:cSld name="Title only 7">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9" name="Google Shape;339;p44"/>
          <p:cNvSpPr/>
          <p:nvPr/>
        </p:nvSpPr>
        <p:spPr>
          <a:xfrm rot="10800000" flipH="1">
            <a:off x="-306367" y="-480333"/>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0" name="Google Shape;340;p44"/>
          <p:cNvSpPr/>
          <p:nvPr/>
        </p:nvSpPr>
        <p:spPr>
          <a:xfrm>
            <a:off x="9319867" y="4597067"/>
            <a:ext cx="7153200" cy="33552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516444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5"/>
        </a:solidFill>
        <a:effectLst/>
      </p:bgPr>
    </p:bg>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950967" y="707633"/>
            <a:ext cx="769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3" name="Google Shape;343;p45"/>
          <p:cNvSpPr/>
          <p:nvPr/>
        </p:nvSpPr>
        <p:spPr>
          <a:xfrm rot="10800000">
            <a:off x="-3327000" y="-1180533"/>
            <a:ext cx="5757200" cy="2950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241370925"/>
      </p:ext>
    </p:extLst>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5"/>
        </a:solidFill>
        <a:effectLst/>
      </p:bgPr>
    </p:bg>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950967" y="707633"/>
            <a:ext cx="9813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6" name="Google Shape;346;p46"/>
          <p:cNvSpPr/>
          <p:nvPr/>
        </p:nvSpPr>
        <p:spPr>
          <a:xfrm>
            <a:off x="-2368867" y="36015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47" name="Google Shape;347;p46"/>
          <p:cNvSpPr/>
          <p:nvPr/>
        </p:nvSpPr>
        <p:spPr>
          <a:xfrm rot="10800000">
            <a:off x="8659633"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48" name="Google Shape;348;p46"/>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9818027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5"/>
        </a:solidFill>
        <a:effectLst/>
      </p:bgPr>
    </p:bg>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1" name="Google Shape;351;p47"/>
          <p:cNvSpPr/>
          <p:nvPr/>
        </p:nvSpPr>
        <p:spPr>
          <a:xfrm rot="10800000" flipH="1">
            <a:off x="-383667" y="-151700"/>
            <a:ext cx="3971600" cy="41100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2" name="Google Shape;352;p47"/>
          <p:cNvSpPr/>
          <p:nvPr/>
        </p:nvSpPr>
        <p:spPr>
          <a:xfrm>
            <a:off x="6678633"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2327881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accent5"/>
        </a:solidFill>
        <a:effectLst/>
      </p:bgPr>
    </p:bg>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5" name="Google Shape;355;p48"/>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56" name="Google Shape;356;p48"/>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57" name="Google Shape;357;p48"/>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29423058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text 10">
  <p:cSld name="Title and text 10">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0" name="Google Shape;360;p49"/>
          <p:cNvSpPr/>
          <p:nvPr/>
        </p:nvSpPr>
        <p:spPr>
          <a:xfrm>
            <a:off x="-2241867" y="33094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61" name="Google Shape;361;p49"/>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62" name="Google Shape;362;p49"/>
          <p:cNvSpPr/>
          <p:nvPr/>
        </p:nvSpPr>
        <p:spPr>
          <a:xfrm rot="10800000">
            <a:off x="7353633" y="-24094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3" name="Google Shape;363;p49"/>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255914138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text 11">
  <p:cSld name="Title and text 11">
    <p:bg>
      <p:bgPr>
        <a:solidFill>
          <a:schemeClr val="accent5"/>
        </a:solidFill>
        <a:effectLst/>
      </p:bgPr>
    </p:bg>
    <p:spTree>
      <p:nvGrpSpPr>
        <p:cNvPr id="1" name="Shape 364"/>
        <p:cNvGrpSpPr/>
        <p:nvPr/>
      </p:nvGrpSpPr>
      <p:grpSpPr>
        <a:xfrm>
          <a:off x="0" y="0"/>
          <a:ext cx="0" cy="0"/>
          <a:chOff x="0" y="0"/>
          <a:chExt cx="0" cy="0"/>
        </a:xfrm>
      </p:grpSpPr>
      <p:sp>
        <p:nvSpPr>
          <p:cNvPr id="365" name="Google Shape;365;p50"/>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6" name="Google Shape;366;p50"/>
          <p:cNvSpPr/>
          <p:nvPr/>
        </p:nvSpPr>
        <p:spPr>
          <a:xfrm flipH="1">
            <a:off x="9884933" y="33094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67" name="Google Shape;367;p50"/>
          <p:cNvSpPr/>
          <p:nvPr/>
        </p:nvSpPr>
        <p:spPr>
          <a:xfrm rot="10800000" flipH="1">
            <a:off x="-1232733" y="-1805433"/>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chemeClr val="lt1"/>
              </a:solidFill>
            </a:endParaRPr>
          </a:p>
        </p:txBody>
      </p:sp>
      <p:sp>
        <p:nvSpPr>
          <p:cNvPr id="368" name="Google Shape;368;p50"/>
          <p:cNvSpPr/>
          <p:nvPr/>
        </p:nvSpPr>
        <p:spPr>
          <a:xfrm rot="10800000" flipH="1">
            <a:off x="-2662300" y="-26475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9" name="Google Shape;369;p50"/>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16241268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and three columns 5">
  <p:cSld name="Title and three columns 5">
    <p:bg>
      <p:bgPr>
        <a:solidFill>
          <a:schemeClr val="accent5"/>
        </a:solidFill>
        <a:effectLst/>
      </p:bgPr>
    </p:bg>
    <p:spTree>
      <p:nvGrpSpPr>
        <p:cNvPr id="1" name="Shape 370"/>
        <p:cNvGrpSpPr/>
        <p:nvPr/>
      </p:nvGrpSpPr>
      <p:grpSpPr>
        <a:xfrm>
          <a:off x="0" y="0"/>
          <a:ext cx="0" cy="0"/>
          <a:chOff x="0" y="0"/>
          <a:chExt cx="0" cy="0"/>
        </a:xfrm>
      </p:grpSpPr>
      <p:sp>
        <p:nvSpPr>
          <p:cNvPr id="371" name="Google Shape;371;p51"/>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72" name="Google Shape;372;p51"/>
          <p:cNvSpPr txBox="1">
            <a:spLocks noGrp="1"/>
          </p:cNvSpPr>
          <p:nvPr>
            <p:ph type="title" idx="2"/>
          </p:nvPr>
        </p:nvSpPr>
        <p:spPr>
          <a:xfrm>
            <a:off x="1712908"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3" name="Google Shape;373;p51"/>
          <p:cNvSpPr txBox="1">
            <a:spLocks noGrp="1"/>
          </p:cNvSpPr>
          <p:nvPr>
            <p:ph type="subTitle" idx="1"/>
          </p:nvPr>
        </p:nvSpPr>
        <p:spPr>
          <a:xfrm>
            <a:off x="1254108"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4" name="Google Shape;374;p51"/>
          <p:cNvSpPr txBox="1">
            <a:spLocks noGrp="1"/>
          </p:cNvSpPr>
          <p:nvPr>
            <p:ph type="title" idx="3"/>
          </p:nvPr>
        </p:nvSpPr>
        <p:spPr>
          <a:xfrm>
            <a:off x="8932692" y="4343300"/>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5" name="Google Shape;375;p51"/>
          <p:cNvSpPr txBox="1">
            <a:spLocks noGrp="1"/>
          </p:cNvSpPr>
          <p:nvPr>
            <p:ph type="subTitle" idx="4"/>
          </p:nvPr>
        </p:nvSpPr>
        <p:spPr>
          <a:xfrm>
            <a:off x="8473892" y="4693476"/>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6" name="Google Shape;376;p51"/>
          <p:cNvSpPr txBox="1">
            <a:spLocks noGrp="1"/>
          </p:cNvSpPr>
          <p:nvPr>
            <p:ph type="title" idx="5"/>
          </p:nvPr>
        </p:nvSpPr>
        <p:spPr>
          <a:xfrm>
            <a:off x="5320029"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7" name="Google Shape;377;p51"/>
          <p:cNvSpPr txBox="1">
            <a:spLocks noGrp="1"/>
          </p:cNvSpPr>
          <p:nvPr>
            <p:ph type="subTitle" idx="6"/>
          </p:nvPr>
        </p:nvSpPr>
        <p:spPr>
          <a:xfrm>
            <a:off x="4861229"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3811358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slideLayout" Target="../slideLayouts/slideLayout97.xml"/><Relationship Id="rId47" Type="http://schemas.openxmlformats.org/officeDocument/2006/relationships/slideLayout" Target="../slideLayouts/slideLayout102.xml"/><Relationship Id="rId50" Type="http://schemas.openxmlformats.org/officeDocument/2006/relationships/slideLayout" Target="../slideLayouts/slideLayout105.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9" Type="http://schemas.openxmlformats.org/officeDocument/2006/relationships/slideLayout" Target="../slideLayouts/slideLayout84.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45" Type="http://schemas.openxmlformats.org/officeDocument/2006/relationships/slideLayout" Target="../slideLayouts/slideLayout100.xml"/><Relationship Id="rId53" Type="http://schemas.openxmlformats.org/officeDocument/2006/relationships/theme" Target="../theme/theme4.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4" Type="http://schemas.openxmlformats.org/officeDocument/2006/relationships/slideLayout" Target="../slideLayouts/slideLayout99.xml"/><Relationship Id="rId52" Type="http://schemas.openxmlformats.org/officeDocument/2006/relationships/slideLayout" Target="../slideLayouts/slideLayout107.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slideLayout" Target="../slideLayouts/slideLayout98.xml"/><Relationship Id="rId48" Type="http://schemas.openxmlformats.org/officeDocument/2006/relationships/slideLayout" Target="../slideLayouts/slideLayout103.xml"/><Relationship Id="rId8" Type="http://schemas.openxmlformats.org/officeDocument/2006/relationships/slideLayout" Target="../slideLayouts/slideLayout63.xml"/><Relationship Id="rId51" Type="http://schemas.openxmlformats.org/officeDocument/2006/relationships/slideLayout" Target="../slideLayouts/slideLayout106.xml"/><Relationship Id="rId3" Type="http://schemas.openxmlformats.org/officeDocument/2006/relationships/slideLayout" Target="../slideLayouts/slideLayout58.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46" Type="http://schemas.openxmlformats.org/officeDocument/2006/relationships/slideLayout" Target="../slideLayouts/slideLayout101.xml"/><Relationship Id="rId20" Type="http://schemas.openxmlformats.org/officeDocument/2006/relationships/slideLayout" Target="../slideLayouts/slideLayout75.xml"/><Relationship Id="rId41" Type="http://schemas.openxmlformats.org/officeDocument/2006/relationships/slideLayout" Target="../slideLayouts/slideLayout96.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49"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0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1.xml"/><Relationship Id="rId1"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951000" y="1536633"/>
            <a:ext cx="10290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68666403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68"/>
        <p:cNvGrpSpPr/>
        <p:nvPr/>
      </p:nvGrpSpPr>
      <p:grpSpPr>
        <a:xfrm>
          <a:off x="0" y="0"/>
          <a:ext cx="0" cy="0"/>
          <a:chOff x="0" y="0"/>
          <a:chExt cx="0" cy="0"/>
        </a:xfrm>
      </p:grpSpPr>
      <p:sp>
        <p:nvSpPr>
          <p:cNvPr id="469" name="Google Shape;469;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0" name="Google Shape;470;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72520803"/>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72"/>
        <p:cNvGrpSpPr/>
        <p:nvPr/>
      </p:nvGrpSpPr>
      <p:grpSpPr>
        <a:xfrm>
          <a:off x="0" y="0"/>
          <a:ext cx="0" cy="0"/>
          <a:chOff x="0" y="0"/>
          <a:chExt cx="0" cy="0"/>
        </a:xfrm>
      </p:grpSpPr>
      <p:sp>
        <p:nvSpPr>
          <p:cNvPr id="473" name="Google Shape;473;p5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4" name="Google Shape;474;p5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4289726"/>
      </p:ext>
    </p:extLst>
  </p:cSld>
  <p:clrMap bg1="lt1" tx1="dk1" bg2="dk2" tx2="lt2" accent1="accent1" accent2="accent2" accent3="accent3" accent4="accent4" accent5="accent5" accent6="accent6" hlink="hlink" folHlink="folHlink"/>
  <p:sldLayoutIdLst>
    <p:sldLayoutId id="2147483716" r:id="rId1"/>
    <p:sldLayoutId id="2147483717"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151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950967" y="1536633"/>
            <a:ext cx="10290000" cy="4602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3281709917"/>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53" r:id="rId31"/>
    <p:sldLayoutId id="2147483755" r:id="rId32"/>
    <p:sldLayoutId id="2147483756" r:id="rId33"/>
    <p:sldLayoutId id="2147483758" r:id="rId34"/>
    <p:sldLayoutId id="2147483759" r:id="rId35"/>
    <p:sldLayoutId id="2147483760" r:id="rId36"/>
    <p:sldLayoutId id="2147483761" r:id="rId37"/>
    <p:sldLayoutId id="2147483762" r:id="rId38"/>
    <p:sldLayoutId id="2147483763" r:id="rId39"/>
    <p:sldLayoutId id="2147483764" r:id="rId40"/>
    <p:sldLayoutId id="2147483765" r:id="rId41"/>
    <p:sldLayoutId id="2147483766" r:id="rId42"/>
    <p:sldLayoutId id="2147483767" r:id="rId43"/>
    <p:sldLayoutId id="2147483768" r:id="rId44"/>
    <p:sldLayoutId id="2147483769" r:id="rId45"/>
    <p:sldLayoutId id="2147483770" r:id="rId46"/>
    <p:sldLayoutId id="2147483771" r:id="rId47"/>
    <p:sldLayoutId id="2147483772" r:id="rId48"/>
    <p:sldLayoutId id="2147483773" r:id="rId49"/>
    <p:sldLayoutId id="2147483774" r:id="rId50"/>
    <p:sldLayoutId id="2147483775" r:id="rId51"/>
    <p:sldLayoutId id="2147483776" r:id="rId5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47" name="Google Shape;447;p6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549191146"/>
      </p:ext>
    </p:extLst>
  </p:cSld>
  <p:clrMap bg1="lt1" tx1="dk1" bg2="dk2" tx2="lt2" accent1="accent1" accent2="accent2" accent3="accent3" accent4="accent4" accent5="accent5" accent6="accent6" hlink="hlink" folHlink="folHlink"/>
  <p:sldLayoutIdLst>
    <p:sldLayoutId id="2147483778"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9"/>
        <p:cNvGrpSpPr/>
        <p:nvPr/>
      </p:nvGrpSpPr>
      <p:grpSpPr>
        <a:xfrm>
          <a:off x="0" y="0"/>
          <a:ext cx="0" cy="0"/>
          <a:chOff x="0" y="0"/>
          <a:chExt cx="0" cy="0"/>
        </a:xfrm>
      </p:grpSpPr>
      <p:sp>
        <p:nvSpPr>
          <p:cNvPr id="450" name="Google Shape;450;p6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1" name="Google Shape;451;p6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15667463"/>
      </p:ext>
    </p:extLst>
  </p:cSld>
  <p:clrMap bg1="lt1" tx1="dk1" bg2="dk2" tx2="lt2" accent1="accent1" accent2="accent2" accent3="accent3" accent4="accent4" accent5="accent5" accent6="accent6" hlink="hlink" folHlink="folHlink"/>
  <p:sldLayoutIdLst>
    <p:sldLayoutId id="214748378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53"/>
        <p:cNvGrpSpPr/>
        <p:nvPr/>
      </p:nvGrpSpPr>
      <p:grpSpPr>
        <a:xfrm>
          <a:off x="0" y="0"/>
          <a:ext cx="0" cy="0"/>
          <a:chOff x="0" y="0"/>
          <a:chExt cx="0" cy="0"/>
        </a:xfrm>
      </p:grpSpPr>
      <p:sp>
        <p:nvSpPr>
          <p:cNvPr id="454" name="Google Shape;454;p6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5" name="Google Shape;455;p6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99892360"/>
      </p:ext>
    </p:extLst>
  </p:cSld>
  <p:clrMap bg1="lt1" tx1="dk1" bg2="dk2" tx2="lt2" accent1="accent1" accent2="accent2" accent3="accent3" accent4="accent4" accent5="accent5" accent6="accent6" hlink="hlink" folHlink="folHlink"/>
  <p:sldLayoutIdLst>
    <p:sldLayoutId id="2147483782" r:id="rId1"/>
    <p:sldLayoutId id="2147483783"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899F-7875-AC73-0800-A14E2BAB53C6}"/>
              </a:ext>
            </a:extLst>
          </p:cNvPr>
          <p:cNvSpPr>
            <a:spLocks noGrp="1"/>
          </p:cNvSpPr>
          <p:nvPr>
            <p:ph type="title"/>
          </p:nvPr>
        </p:nvSpPr>
        <p:spPr/>
        <p:txBody>
          <a:bodyPr/>
          <a:lstStyle/>
          <a:p>
            <a:r>
              <a:rPr lang="en-US" sz="6000" dirty="0"/>
              <a:t>Algorithmic Trading Strategy for ETH/USDT</a:t>
            </a:r>
            <a:endParaRPr lang="en-IN" sz="6000" dirty="0"/>
          </a:p>
        </p:txBody>
      </p:sp>
      <p:sp>
        <p:nvSpPr>
          <p:cNvPr id="3" name="TextBox 2">
            <a:extLst>
              <a:ext uri="{FF2B5EF4-FFF2-40B4-BE49-F238E27FC236}">
                <a16:creationId xmlns:a16="http://schemas.microsoft.com/office/drawing/2014/main" id="{9C1A584B-206B-1488-D243-9D1604C72BE8}"/>
              </a:ext>
            </a:extLst>
          </p:cNvPr>
          <p:cNvSpPr txBox="1"/>
          <p:nvPr/>
        </p:nvSpPr>
        <p:spPr>
          <a:xfrm>
            <a:off x="950967" y="5838092"/>
            <a:ext cx="4859916" cy="461665"/>
          </a:xfrm>
          <a:prstGeom prst="rect">
            <a:avLst/>
          </a:prstGeom>
          <a:noFill/>
        </p:spPr>
        <p:txBody>
          <a:bodyPr wrap="square" rtlCol="0">
            <a:spAutoFit/>
          </a:bodyPr>
          <a:lstStyle/>
          <a:p>
            <a:r>
              <a:rPr lang="en-IN" sz="2400" dirty="0">
                <a:latin typeface="Julius Sans One"/>
              </a:rPr>
              <a:t>Presented by: Gopi Kishan Varshney</a:t>
            </a:r>
          </a:p>
        </p:txBody>
      </p:sp>
    </p:spTree>
    <p:extLst>
      <p:ext uri="{BB962C8B-B14F-4D97-AF65-F5344CB8AC3E}">
        <p14:creationId xmlns:p14="http://schemas.microsoft.com/office/powerpoint/2010/main" val="193725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D7A7-5C00-7596-E55D-A6EAB5ED6C16}"/>
              </a:ext>
            </a:extLst>
          </p:cNvPr>
          <p:cNvSpPr>
            <a:spLocks noGrp="1"/>
          </p:cNvSpPr>
          <p:nvPr>
            <p:ph type="title"/>
          </p:nvPr>
        </p:nvSpPr>
        <p:spPr/>
        <p:txBody>
          <a:bodyPr/>
          <a:lstStyle/>
          <a:p>
            <a:r>
              <a:rPr lang="en-IN" dirty="0"/>
              <a:t>Strategy Rationale</a:t>
            </a:r>
          </a:p>
        </p:txBody>
      </p:sp>
      <p:sp>
        <p:nvSpPr>
          <p:cNvPr id="3" name="Title 2">
            <a:extLst>
              <a:ext uri="{FF2B5EF4-FFF2-40B4-BE49-F238E27FC236}">
                <a16:creationId xmlns:a16="http://schemas.microsoft.com/office/drawing/2014/main" id="{D73039D7-4F9D-0092-9211-AD0BBC41B153}"/>
              </a:ext>
            </a:extLst>
          </p:cNvPr>
          <p:cNvSpPr>
            <a:spLocks noGrp="1"/>
          </p:cNvSpPr>
          <p:nvPr>
            <p:ph type="title" idx="2"/>
          </p:nvPr>
        </p:nvSpPr>
        <p:spPr/>
        <p:txBody>
          <a:bodyPr/>
          <a:lstStyle/>
          <a:p>
            <a:r>
              <a:rPr lang="en-IN" dirty="0"/>
              <a:t>01</a:t>
            </a:r>
          </a:p>
        </p:txBody>
      </p:sp>
      <p:sp>
        <p:nvSpPr>
          <p:cNvPr id="4" name="Title 3">
            <a:extLst>
              <a:ext uri="{FF2B5EF4-FFF2-40B4-BE49-F238E27FC236}">
                <a16:creationId xmlns:a16="http://schemas.microsoft.com/office/drawing/2014/main" id="{B5FA3664-EA62-83FD-1218-5443D5889A90}"/>
              </a:ext>
            </a:extLst>
          </p:cNvPr>
          <p:cNvSpPr>
            <a:spLocks noGrp="1"/>
          </p:cNvSpPr>
          <p:nvPr>
            <p:ph type="title" idx="3"/>
          </p:nvPr>
        </p:nvSpPr>
        <p:spPr/>
        <p:txBody>
          <a:bodyPr/>
          <a:lstStyle/>
          <a:p>
            <a:r>
              <a:rPr lang="en-IN" dirty="0"/>
              <a:t>02</a:t>
            </a:r>
          </a:p>
        </p:txBody>
      </p:sp>
      <p:sp>
        <p:nvSpPr>
          <p:cNvPr id="5" name="Title 4">
            <a:extLst>
              <a:ext uri="{FF2B5EF4-FFF2-40B4-BE49-F238E27FC236}">
                <a16:creationId xmlns:a16="http://schemas.microsoft.com/office/drawing/2014/main" id="{12A5791C-6566-7038-6EFE-249C916008BD}"/>
              </a:ext>
            </a:extLst>
          </p:cNvPr>
          <p:cNvSpPr>
            <a:spLocks noGrp="1"/>
          </p:cNvSpPr>
          <p:nvPr>
            <p:ph type="title" idx="4"/>
          </p:nvPr>
        </p:nvSpPr>
        <p:spPr/>
        <p:txBody>
          <a:bodyPr/>
          <a:lstStyle/>
          <a:p>
            <a:r>
              <a:rPr lang="en-IN" dirty="0"/>
              <a:t>Risk Management Approach</a:t>
            </a:r>
          </a:p>
        </p:txBody>
      </p:sp>
      <p:sp>
        <p:nvSpPr>
          <p:cNvPr id="6" name="Title 5">
            <a:extLst>
              <a:ext uri="{FF2B5EF4-FFF2-40B4-BE49-F238E27FC236}">
                <a16:creationId xmlns:a16="http://schemas.microsoft.com/office/drawing/2014/main" id="{666E30DF-7DAC-E2F5-7C98-457E8523D1F2}"/>
              </a:ext>
            </a:extLst>
          </p:cNvPr>
          <p:cNvSpPr>
            <a:spLocks noGrp="1"/>
          </p:cNvSpPr>
          <p:nvPr>
            <p:ph type="title" idx="5"/>
          </p:nvPr>
        </p:nvSpPr>
        <p:spPr/>
        <p:txBody>
          <a:bodyPr/>
          <a:lstStyle/>
          <a:p>
            <a:r>
              <a:rPr lang="en-IN" dirty="0"/>
              <a:t>What is the strategy?</a:t>
            </a:r>
          </a:p>
        </p:txBody>
      </p:sp>
      <p:sp>
        <p:nvSpPr>
          <p:cNvPr id="7" name="Title 6">
            <a:extLst>
              <a:ext uri="{FF2B5EF4-FFF2-40B4-BE49-F238E27FC236}">
                <a16:creationId xmlns:a16="http://schemas.microsoft.com/office/drawing/2014/main" id="{8085D047-DA47-CC30-6603-D345693C5DA8}"/>
              </a:ext>
            </a:extLst>
          </p:cNvPr>
          <p:cNvSpPr>
            <a:spLocks noGrp="1"/>
          </p:cNvSpPr>
          <p:nvPr>
            <p:ph type="title" idx="6"/>
          </p:nvPr>
        </p:nvSpPr>
        <p:spPr/>
        <p:txBody>
          <a:bodyPr/>
          <a:lstStyle/>
          <a:p>
            <a:r>
              <a:rPr lang="en-IN" dirty="0" err="1"/>
              <a:t>Backtesting</a:t>
            </a:r>
            <a:r>
              <a:rPr lang="en-IN" dirty="0"/>
              <a:t> Results</a:t>
            </a:r>
          </a:p>
        </p:txBody>
      </p:sp>
      <p:sp>
        <p:nvSpPr>
          <p:cNvPr id="8" name="Title 7">
            <a:extLst>
              <a:ext uri="{FF2B5EF4-FFF2-40B4-BE49-F238E27FC236}">
                <a16:creationId xmlns:a16="http://schemas.microsoft.com/office/drawing/2014/main" id="{1E77B3F2-3817-604D-6993-7FE56E896C2A}"/>
              </a:ext>
            </a:extLst>
          </p:cNvPr>
          <p:cNvSpPr>
            <a:spLocks noGrp="1"/>
          </p:cNvSpPr>
          <p:nvPr>
            <p:ph type="title" idx="7"/>
          </p:nvPr>
        </p:nvSpPr>
        <p:spPr/>
        <p:txBody>
          <a:bodyPr/>
          <a:lstStyle/>
          <a:p>
            <a:r>
              <a:rPr lang="en-IN" dirty="0"/>
              <a:t>03</a:t>
            </a:r>
          </a:p>
        </p:txBody>
      </p:sp>
      <p:sp>
        <p:nvSpPr>
          <p:cNvPr id="9" name="Title 8">
            <a:extLst>
              <a:ext uri="{FF2B5EF4-FFF2-40B4-BE49-F238E27FC236}">
                <a16:creationId xmlns:a16="http://schemas.microsoft.com/office/drawing/2014/main" id="{A57E65D5-AFEE-B9E7-190B-896A527CD4E1}"/>
              </a:ext>
            </a:extLst>
          </p:cNvPr>
          <p:cNvSpPr>
            <a:spLocks noGrp="1"/>
          </p:cNvSpPr>
          <p:nvPr>
            <p:ph type="title" idx="8"/>
          </p:nvPr>
        </p:nvSpPr>
        <p:spPr/>
        <p:txBody>
          <a:bodyPr/>
          <a:lstStyle/>
          <a:p>
            <a:r>
              <a:rPr lang="en-IN" dirty="0"/>
              <a:t>04</a:t>
            </a:r>
          </a:p>
        </p:txBody>
      </p:sp>
      <p:sp>
        <p:nvSpPr>
          <p:cNvPr id="10" name="Subtitle 9">
            <a:extLst>
              <a:ext uri="{FF2B5EF4-FFF2-40B4-BE49-F238E27FC236}">
                <a16:creationId xmlns:a16="http://schemas.microsoft.com/office/drawing/2014/main" id="{5FD75736-60F4-FC7E-EFC3-C86BB30E3558}"/>
              </a:ext>
            </a:extLst>
          </p:cNvPr>
          <p:cNvSpPr>
            <a:spLocks noGrp="1"/>
          </p:cNvSpPr>
          <p:nvPr>
            <p:ph type="subTitle" idx="1"/>
          </p:nvPr>
        </p:nvSpPr>
        <p:spPr/>
        <p:txBody>
          <a:bodyPr/>
          <a:lstStyle/>
          <a:p>
            <a:endParaRPr lang="en-IN"/>
          </a:p>
        </p:txBody>
      </p:sp>
      <p:sp>
        <p:nvSpPr>
          <p:cNvPr id="11" name="Subtitle 10">
            <a:extLst>
              <a:ext uri="{FF2B5EF4-FFF2-40B4-BE49-F238E27FC236}">
                <a16:creationId xmlns:a16="http://schemas.microsoft.com/office/drawing/2014/main" id="{66560EC0-6A00-21F8-5002-5347BD1161B5}"/>
              </a:ext>
            </a:extLst>
          </p:cNvPr>
          <p:cNvSpPr>
            <a:spLocks noGrp="1"/>
          </p:cNvSpPr>
          <p:nvPr>
            <p:ph type="subTitle" idx="9"/>
          </p:nvPr>
        </p:nvSpPr>
        <p:spPr/>
        <p:txBody>
          <a:bodyPr/>
          <a:lstStyle/>
          <a:p>
            <a:endParaRPr lang="en-IN"/>
          </a:p>
        </p:txBody>
      </p:sp>
      <p:sp>
        <p:nvSpPr>
          <p:cNvPr id="12" name="Subtitle 11">
            <a:extLst>
              <a:ext uri="{FF2B5EF4-FFF2-40B4-BE49-F238E27FC236}">
                <a16:creationId xmlns:a16="http://schemas.microsoft.com/office/drawing/2014/main" id="{DBA438A9-FF8F-AD00-F275-677EF1B994F9}"/>
              </a:ext>
            </a:extLst>
          </p:cNvPr>
          <p:cNvSpPr>
            <a:spLocks noGrp="1"/>
          </p:cNvSpPr>
          <p:nvPr>
            <p:ph type="subTitle" idx="13"/>
          </p:nvPr>
        </p:nvSpPr>
        <p:spPr/>
        <p:txBody>
          <a:bodyPr/>
          <a:lstStyle/>
          <a:p>
            <a:endParaRPr lang="en-IN"/>
          </a:p>
        </p:txBody>
      </p:sp>
      <p:sp>
        <p:nvSpPr>
          <p:cNvPr id="13" name="Subtitle 12">
            <a:extLst>
              <a:ext uri="{FF2B5EF4-FFF2-40B4-BE49-F238E27FC236}">
                <a16:creationId xmlns:a16="http://schemas.microsoft.com/office/drawing/2014/main" id="{5D91E4BB-5B82-4440-4657-CCA06539D94B}"/>
              </a:ext>
            </a:extLst>
          </p:cNvPr>
          <p:cNvSpPr>
            <a:spLocks noGrp="1"/>
          </p:cNvSpPr>
          <p:nvPr>
            <p:ph type="subTitle" idx="14"/>
          </p:nvPr>
        </p:nvSpPr>
        <p:spPr/>
        <p:txBody>
          <a:bodyPr/>
          <a:lstStyle/>
          <a:p>
            <a:endParaRPr lang="en-IN"/>
          </a:p>
        </p:txBody>
      </p:sp>
      <p:sp>
        <p:nvSpPr>
          <p:cNvPr id="14" name="Title 13">
            <a:extLst>
              <a:ext uri="{FF2B5EF4-FFF2-40B4-BE49-F238E27FC236}">
                <a16:creationId xmlns:a16="http://schemas.microsoft.com/office/drawing/2014/main" id="{7F97031B-ED0D-6E2C-012A-EF5CFDEC9979}"/>
              </a:ext>
            </a:extLst>
          </p:cNvPr>
          <p:cNvSpPr>
            <a:spLocks noGrp="1"/>
          </p:cNvSpPr>
          <p:nvPr>
            <p:ph type="title" idx="15"/>
          </p:nvPr>
        </p:nvSpPr>
        <p:spPr/>
        <p:txBody>
          <a:bodyPr/>
          <a:lstStyle/>
          <a:p>
            <a:r>
              <a:rPr lang="en-IN" dirty="0"/>
              <a:t>Contents</a:t>
            </a:r>
          </a:p>
        </p:txBody>
      </p:sp>
    </p:spTree>
    <p:extLst>
      <p:ext uri="{BB962C8B-B14F-4D97-AF65-F5344CB8AC3E}">
        <p14:creationId xmlns:p14="http://schemas.microsoft.com/office/powerpoint/2010/main" val="335009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88BD-25A7-72FE-7A46-0C06F95C3CF4}"/>
              </a:ext>
            </a:extLst>
          </p:cNvPr>
          <p:cNvSpPr>
            <a:spLocks noGrp="1"/>
          </p:cNvSpPr>
          <p:nvPr>
            <p:ph type="title"/>
          </p:nvPr>
        </p:nvSpPr>
        <p:spPr>
          <a:xfrm>
            <a:off x="1700980" y="707923"/>
            <a:ext cx="6656438" cy="983225"/>
          </a:xfrm>
        </p:spPr>
        <p:txBody>
          <a:bodyPr/>
          <a:lstStyle/>
          <a:p>
            <a:r>
              <a:rPr lang="en-IN" dirty="0"/>
              <a:t>What is this Strategy?</a:t>
            </a:r>
          </a:p>
        </p:txBody>
      </p:sp>
      <p:sp>
        <p:nvSpPr>
          <p:cNvPr id="3" name="Subtitle 2">
            <a:extLst>
              <a:ext uri="{FF2B5EF4-FFF2-40B4-BE49-F238E27FC236}">
                <a16:creationId xmlns:a16="http://schemas.microsoft.com/office/drawing/2014/main" id="{8C36CCBC-AB4D-67E0-5C9C-BDC5FB345E23}"/>
              </a:ext>
            </a:extLst>
          </p:cNvPr>
          <p:cNvSpPr>
            <a:spLocks noGrp="1"/>
          </p:cNvSpPr>
          <p:nvPr>
            <p:ph type="subTitle" idx="1"/>
          </p:nvPr>
        </p:nvSpPr>
        <p:spPr>
          <a:xfrm>
            <a:off x="1700980" y="1828800"/>
            <a:ext cx="10353367" cy="3716594"/>
          </a:xfrm>
        </p:spPr>
        <p:txBody>
          <a:bodyPr anchor="ctr"/>
          <a:lstStyle/>
          <a:p>
            <a:r>
              <a:rPr lang="en-US" dirty="0"/>
              <a:t>      This algorithmic trading strategy for the ETH/USDT market is designed to capitalize on price trends and volume signals while implementing robust risk management measures. The strategy utilizes a 21-day Exponential Moving Average (EMA) to identify the prevailing trend, where a price crossing above the EMA signals a potential bullish trend, prompting a buy, and a price crossing below the EMA signals a bearish trend, prompting a short. To confirm these price movements, the strategy also incorporates a 9-day Simple Moving Average (SMA) of volume, ensuring that trades are backed by significant market interest. Only when the trading volume exceeds this 9-day SMA does the strategy initiate a trade. The strategy is backtested to evaluate its performance, including metrics such as total closed trades, win rate, net profit, and average holding duration. This combination of trend-following, volume confirmation, and stringent risk management aims to generate consistent returns while safeguarding capital</a:t>
            </a:r>
            <a:endParaRPr lang="en-IN" dirty="0"/>
          </a:p>
        </p:txBody>
      </p:sp>
    </p:spTree>
    <p:extLst>
      <p:ext uri="{BB962C8B-B14F-4D97-AF65-F5344CB8AC3E}">
        <p14:creationId xmlns:p14="http://schemas.microsoft.com/office/powerpoint/2010/main" val="327474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7FF2-4442-A498-EDE1-6E91F0296CBD}"/>
              </a:ext>
            </a:extLst>
          </p:cNvPr>
          <p:cNvSpPr>
            <a:spLocks noGrp="1"/>
          </p:cNvSpPr>
          <p:nvPr>
            <p:ph type="title"/>
          </p:nvPr>
        </p:nvSpPr>
        <p:spPr/>
        <p:txBody>
          <a:bodyPr/>
          <a:lstStyle/>
          <a:p>
            <a:r>
              <a:rPr lang="en-IN" dirty="0"/>
              <a:t>Strategy Rationale</a:t>
            </a:r>
            <a:br>
              <a:rPr lang="en-IN" dirty="0"/>
            </a:br>
            <a:endParaRPr lang="en-IN" dirty="0"/>
          </a:p>
        </p:txBody>
      </p:sp>
      <p:sp>
        <p:nvSpPr>
          <p:cNvPr id="3" name="Subtitle 2">
            <a:extLst>
              <a:ext uri="{FF2B5EF4-FFF2-40B4-BE49-F238E27FC236}">
                <a16:creationId xmlns:a16="http://schemas.microsoft.com/office/drawing/2014/main" id="{2D4EC39A-32AD-0379-1D03-09F0047B7804}"/>
              </a:ext>
            </a:extLst>
          </p:cNvPr>
          <p:cNvSpPr>
            <a:spLocks noGrp="1"/>
          </p:cNvSpPr>
          <p:nvPr>
            <p:ph type="subTitle" idx="1"/>
          </p:nvPr>
        </p:nvSpPr>
        <p:spPr>
          <a:xfrm>
            <a:off x="2323567" y="2700569"/>
            <a:ext cx="3172800" cy="2874697"/>
          </a:xfrm>
        </p:spPr>
        <p:txBody>
          <a:bodyPr/>
          <a:lstStyle/>
          <a:p>
            <a:r>
              <a:rPr lang="en-US" dirty="0"/>
              <a:t>The 21-day EMA is used to identify the direction of the prevailing trend. The EMA gives more weight to recent prices, making it more responsive to new information compared to simple moving averages</a:t>
            </a:r>
            <a:endParaRPr lang="en-IN" dirty="0"/>
          </a:p>
          <a:p>
            <a:endParaRPr lang="en-IN" dirty="0"/>
          </a:p>
        </p:txBody>
      </p:sp>
      <p:sp>
        <p:nvSpPr>
          <p:cNvPr id="4" name="Subtitle 3">
            <a:extLst>
              <a:ext uri="{FF2B5EF4-FFF2-40B4-BE49-F238E27FC236}">
                <a16:creationId xmlns:a16="http://schemas.microsoft.com/office/drawing/2014/main" id="{4E011949-1B4B-EEE7-23DF-CEAF381A2CFE}"/>
              </a:ext>
            </a:extLst>
          </p:cNvPr>
          <p:cNvSpPr>
            <a:spLocks noGrp="1"/>
          </p:cNvSpPr>
          <p:nvPr>
            <p:ph type="subTitle" idx="2"/>
          </p:nvPr>
        </p:nvSpPr>
        <p:spPr>
          <a:xfrm>
            <a:off x="6695693" y="2700569"/>
            <a:ext cx="3172800" cy="2874698"/>
          </a:xfrm>
        </p:spPr>
        <p:txBody>
          <a:bodyPr/>
          <a:lstStyle/>
          <a:p>
            <a:r>
              <a:rPr lang="en-US" dirty="0"/>
              <a:t>Volume is a crucial indicator of the strength behind a price movement. High volume during a price move suggests that the move is backed by significant market interest and is more likely to be sustained</a:t>
            </a:r>
            <a:endParaRPr lang="en-IN" dirty="0"/>
          </a:p>
          <a:p>
            <a:endParaRPr lang="en-IN" dirty="0"/>
          </a:p>
        </p:txBody>
      </p:sp>
      <p:sp>
        <p:nvSpPr>
          <p:cNvPr id="5" name="Title 4">
            <a:extLst>
              <a:ext uri="{FF2B5EF4-FFF2-40B4-BE49-F238E27FC236}">
                <a16:creationId xmlns:a16="http://schemas.microsoft.com/office/drawing/2014/main" id="{F4ED086A-1921-D4CB-F1C9-459A176C4D50}"/>
              </a:ext>
            </a:extLst>
          </p:cNvPr>
          <p:cNvSpPr>
            <a:spLocks noGrp="1"/>
          </p:cNvSpPr>
          <p:nvPr>
            <p:ph type="title" idx="3"/>
          </p:nvPr>
        </p:nvSpPr>
        <p:spPr>
          <a:xfrm>
            <a:off x="2487117" y="1704101"/>
            <a:ext cx="2845600" cy="704801"/>
          </a:xfrm>
        </p:spPr>
        <p:txBody>
          <a:bodyPr/>
          <a:lstStyle/>
          <a:p>
            <a:r>
              <a:rPr lang="en-IN" dirty="0"/>
              <a:t>Trend following with EMA</a:t>
            </a:r>
          </a:p>
        </p:txBody>
      </p:sp>
      <p:sp>
        <p:nvSpPr>
          <p:cNvPr id="6" name="Title 5">
            <a:extLst>
              <a:ext uri="{FF2B5EF4-FFF2-40B4-BE49-F238E27FC236}">
                <a16:creationId xmlns:a16="http://schemas.microsoft.com/office/drawing/2014/main" id="{1FA0E742-210B-C6AF-9893-E0008C752F10}"/>
              </a:ext>
            </a:extLst>
          </p:cNvPr>
          <p:cNvSpPr>
            <a:spLocks noGrp="1"/>
          </p:cNvSpPr>
          <p:nvPr>
            <p:ph type="title" idx="4"/>
          </p:nvPr>
        </p:nvSpPr>
        <p:spPr>
          <a:xfrm>
            <a:off x="6859283" y="1704101"/>
            <a:ext cx="2845600" cy="704801"/>
          </a:xfrm>
        </p:spPr>
        <p:txBody>
          <a:bodyPr/>
          <a:lstStyle/>
          <a:p>
            <a:r>
              <a:rPr lang="en-IN" dirty="0"/>
              <a:t>Volume confirmation with SMA of Volume</a:t>
            </a:r>
            <a:br>
              <a:rPr lang="en-IN" dirty="0"/>
            </a:br>
            <a:endParaRPr lang="en-IN" dirty="0"/>
          </a:p>
        </p:txBody>
      </p:sp>
    </p:spTree>
    <p:extLst>
      <p:ext uri="{BB962C8B-B14F-4D97-AF65-F5344CB8AC3E}">
        <p14:creationId xmlns:p14="http://schemas.microsoft.com/office/powerpoint/2010/main" val="234373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6ACF48-3CAC-E889-9E21-306202787A9C}"/>
              </a:ext>
            </a:extLst>
          </p:cNvPr>
          <p:cNvSpPr txBox="1"/>
          <p:nvPr/>
        </p:nvSpPr>
        <p:spPr>
          <a:xfrm>
            <a:off x="658761" y="698090"/>
            <a:ext cx="11208774" cy="707886"/>
          </a:xfrm>
          <a:prstGeom prst="rect">
            <a:avLst/>
          </a:prstGeom>
          <a:noFill/>
        </p:spPr>
        <p:txBody>
          <a:bodyPr wrap="square" rtlCol="0" anchor="t">
            <a:spAutoFit/>
          </a:bodyPr>
          <a:lstStyle/>
          <a:p>
            <a:pPr algn="ctr"/>
            <a:r>
              <a:rPr lang="en-IN" sz="4000" b="1" dirty="0" err="1">
                <a:latin typeface="Julius Sans One"/>
              </a:rPr>
              <a:t>Backtesting</a:t>
            </a:r>
            <a:r>
              <a:rPr lang="en-IN" sz="4000" b="1" dirty="0">
                <a:latin typeface="Julius Sans One"/>
              </a:rPr>
              <a:t> Results</a:t>
            </a:r>
          </a:p>
        </p:txBody>
      </p:sp>
      <p:graphicFrame>
        <p:nvGraphicFramePr>
          <p:cNvPr id="7" name="Table 6">
            <a:extLst>
              <a:ext uri="{FF2B5EF4-FFF2-40B4-BE49-F238E27FC236}">
                <a16:creationId xmlns:a16="http://schemas.microsoft.com/office/drawing/2014/main" id="{707538B4-1DC8-084D-A3E9-87B45A2A9D3A}"/>
              </a:ext>
            </a:extLst>
          </p:cNvPr>
          <p:cNvGraphicFramePr>
            <a:graphicFrameLocks noGrp="1"/>
          </p:cNvGraphicFramePr>
          <p:nvPr>
            <p:extLst>
              <p:ext uri="{D42A27DB-BD31-4B8C-83A1-F6EECF244321}">
                <p14:modId xmlns:p14="http://schemas.microsoft.com/office/powerpoint/2010/main" val="1230203166"/>
              </p:ext>
            </p:extLst>
          </p:nvPr>
        </p:nvGraphicFramePr>
        <p:xfrm>
          <a:off x="1966452" y="1837530"/>
          <a:ext cx="8141108" cy="4322388"/>
        </p:xfrm>
        <a:graphic>
          <a:graphicData uri="http://schemas.openxmlformats.org/drawingml/2006/table">
            <a:tbl>
              <a:tblPr>
                <a:tableStyleId>{EB344D84-9AFB-497E-A393-DC336BA19D2E}</a:tableStyleId>
              </a:tblPr>
              <a:tblGrid>
                <a:gridCol w="924101">
                  <a:extLst>
                    <a:ext uri="{9D8B030D-6E8A-4147-A177-3AD203B41FA5}">
                      <a16:colId xmlns:a16="http://schemas.microsoft.com/office/drawing/2014/main" val="3013411893"/>
                    </a:ext>
                  </a:extLst>
                </a:gridCol>
                <a:gridCol w="970937">
                  <a:extLst>
                    <a:ext uri="{9D8B030D-6E8A-4147-A177-3AD203B41FA5}">
                      <a16:colId xmlns:a16="http://schemas.microsoft.com/office/drawing/2014/main" val="1794321616"/>
                    </a:ext>
                  </a:extLst>
                </a:gridCol>
                <a:gridCol w="832232">
                  <a:extLst>
                    <a:ext uri="{9D8B030D-6E8A-4147-A177-3AD203B41FA5}">
                      <a16:colId xmlns:a16="http://schemas.microsoft.com/office/drawing/2014/main" val="3777122085"/>
                    </a:ext>
                  </a:extLst>
                </a:gridCol>
                <a:gridCol w="832232">
                  <a:extLst>
                    <a:ext uri="{9D8B030D-6E8A-4147-A177-3AD203B41FA5}">
                      <a16:colId xmlns:a16="http://schemas.microsoft.com/office/drawing/2014/main" val="3935547489"/>
                    </a:ext>
                  </a:extLst>
                </a:gridCol>
                <a:gridCol w="1599444">
                  <a:extLst>
                    <a:ext uri="{9D8B030D-6E8A-4147-A177-3AD203B41FA5}">
                      <a16:colId xmlns:a16="http://schemas.microsoft.com/office/drawing/2014/main" val="356915785"/>
                    </a:ext>
                  </a:extLst>
                </a:gridCol>
                <a:gridCol w="1439067">
                  <a:extLst>
                    <a:ext uri="{9D8B030D-6E8A-4147-A177-3AD203B41FA5}">
                      <a16:colId xmlns:a16="http://schemas.microsoft.com/office/drawing/2014/main" val="3777456621"/>
                    </a:ext>
                  </a:extLst>
                </a:gridCol>
                <a:gridCol w="1543095">
                  <a:extLst>
                    <a:ext uri="{9D8B030D-6E8A-4147-A177-3AD203B41FA5}">
                      <a16:colId xmlns:a16="http://schemas.microsoft.com/office/drawing/2014/main" val="4032168820"/>
                    </a:ext>
                  </a:extLst>
                </a:gridCol>
              </a:tblGrid>
              <a:tr h="205828">
                <a:tc>
                  <a:txBody>
                    <a:bodyPr/>
                    <a:lstStyle/>
                    <a:p>
                      <a:pPr algn="ctr" fontAlgn="b"/>
                      <a:r>
                        <a:rPr lang="en-IN" sz="1100" b="0" u="none" strike="noStrike">
                          <a:solidFill>
                            <a:srgbClr val="000000"/>
                          </a:solidFill>
                          <a:effectLst/>
                        </a:rPr>
                        <a:t>Entry Date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Entry Price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Exit Price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Direction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Gross Profit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Net Profit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Holding Duration</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6115905"/>
                  </a:ext>
                </a:extLst>
              </a:tr>
              <a:tr h="205828">
                <a:tc>
                  <a:txBody>
                    <a:bodyPr/>
                    <a:lstStyle/>
                    <a:p>
                      <a:pPr algn="ctr" fontAlgn="b"/>
                      <a:r>
                        <a:rPr lang="en-IN" sz="1100" b="0" u="none" strike="noStrike">
                          <a:solidFill>
                            <a:srgbClr val="000000"/>
                          </a:solidFill>
                          <a:effectLst/>
                        </a:rPr>
                        <a:t>22-01-2021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1236.5122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1570.204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269.8653281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267.8653281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32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7504660"/>
                  </a:ext>
                </a:extLst>
              </a:tr>
              <a:tr h="205828">
                <a:tc>
                  <a:txBody>
                    <a:bodyPr/>
                    <a:lstStyle/>
                    <a:p>
                      <a:pPr algn="ctr" fontAlgn="b"/>
                      <a:r>
                        <a:rPr lang="en-IN" sz="1100" b="0" u="none" strike="noStrike">
                          <a:solidFill>
                            <a:srgbClr val="000000"/>
                          </a:solidFill>
                          <a:effectLst/>
                        </a:rPr>
                        <a:t>22-03-2021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1691.334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1819.685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-75.88740801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-77.88740801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7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6587746"/>
                  </a:ext>
                </a:extLst>
              </a:tr>
              <a:tr h="205828">
                <a:tc>
                  <a:txBody>
                    <a:bodyPr/>
                    <a:lstStyle/>
                    <a:p>
                      <a:pPr algn="ctr" fontAlgn="b"/>
                      <a:r>
                        <a:rPr lang="en-IN" sz="1100" b="0" u="none" strike="noStrike">
                          <a:solidFill>
                            <a:srgbClr val="000000"/>
                          </a:solidFill>
                          <a:effectLst/>
                        </a:rPr>
                        <a:t>29-03-2021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1819.6849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2211.626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215.3893721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213.3893721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26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837482"/>
                  </a:ext>
                </a:extLst>
              </a:tr>
              <a:tr h="205828">
                <a:tc>
                  <a:txBody>
                    <a:bodyPr/>
                    <a:lstStyle/>
                    <a:p>
                      <a:pPr algn="ctr" fontAlgn="b"/>
                      <a:r>
                        <a:rPr lang="en-IN" sz="1100" b="0" u="none" strike="noStrike">
                          <a:solidFill>
                            <a:srgbClr val="000000"/>
                          </a:solidFill>
                          <a:effectLst/>
                        </a:rPr>
                        <a:t>04-06-2021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2688.1951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2610.937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28.73984172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26.73984172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5343537"/>
                  </a:ext>
                </a:extLst>
              </a:tr>
              <a:tr h="205828">
                <a:tc>
                  <a:txBody>
                    <a:bodyPr/>
                    <a:lstStyle/>
                    <a:p>
                      <a:pPr algn="ctr" fontAlgn="b"/>
                      <a:r>
                        <a:rPr lang="en-IN" sz="1100" b="0" u="none" strike="noStrike">
                          <a:solidFill>
                            <a:srgbClr val="000000"/>
                          </a:solidFill>
                          <a:effectLst/>
                        </a:rPr>
                        <a:t>30-06-2021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2274.5476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2113.605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-70.75786769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-72.75786769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3374459"/>
                  </a:ext>
                </a:extLst>
              </a:tr>
              <a:tr h="205828">
                <a:tc>
                  <a:txBody>
                    <a:bodyPr/>
                    <a:lstStyle/>
                    <a:p>
                      <a:pPr algn="ctr" fontAlgn="b"/>
                      <a:r>
                        <a:rPr lang="en-IN" sz="1100" b="0" u="none" strike="noStrike">
                          <a:solidFill>
                            <a:srgbClr val="000000"/>
                          </a:solidFill>
                          <a:effectLst/>
                        </a:rPr>
                        <a:t>08-07-2021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2120.0264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2025.203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44.72756088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42.72756088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14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374148"/>
                  </a:ext>
                </a:extLst>
              </a:tr>
              <a:tr h="205828">
                <a:tc>
                  <a:txBody>
                    <a:bodyPr/>
                    <a:lstStyle/>
                    <a:p>
                      <a:pPr algn="ctr" fontAlgn="b"/>
                      <a:r>
                        <a:rPr lang="en-IN" sz="1100" b="0" u="none" strike="noStrike">
                          <a:solidFill>
                            <a:srgbClr val="000000"/>
                          </a:solidFill>
                          <a:effectLst/>
                        </a:rPr>
                        <a:t>22-07-2021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2025.2028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3426.394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691.8771576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689.8771576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47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8878171"/>
                  </a:ext>
                </a:extLst>
              </a:tr>
              <a:tr h="205828">
                <a:tc>
                  <a:txBody>
                    <a:bodyPr/>
                    <a:lstStyle/>
                    <a:p>
                      <a:pPr algn="ctr" fontAlgn="b"/>
                      <a:r>
                        <a:rPr lang="en-IN" sz="1100" b="0" u="none" strike="noStrike">
                          <a:solidFill>
                            <a:srgbClr val="000000"/>
                          </a:solidFill>
                          <a:effectLst/>
                        </a:rPr>
                        <a:t>08-09-2021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3497.3152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3427.34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-20.00823316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-22.00823316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2707615"/>
                  </a:ext>
                </a:extLst>
              </a:tr>
              <a:tr h="205828">
                <a:tc>
                  <a:txBody>
                    <a:bodyPr/>
                    <a:lstStyle/>
                    <a:p>
                      <a:pPr algn="ctr" fontAlgn="b"/>
                      <a:r>
                        <a:rPr lang="en-IN" sz="1100" b="0" u="none" strike="noStrike">
                          <a:solidFill>
                            <a:srgbClr val="000000"/>
                          </a:solidFill>
                          <a:effectLst/>
                        </a:rPr>
                        <a:t>01-10-2021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3307.5161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4216.365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274.7829761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272.7829761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46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8256292"/>
                  </a:ext>
                </a:extLst>
              </a:tr>
              <a:tr h="205828">
                <a:tc>
                  <a:txBody>
                    <a:bodyPr/>
                    <a:lstStyle/>
                    <a:p>
                      <a:pPr algn="ctr" fontAlgn="b"/>
                      <a:r>
                        <a:rPr lang="en-IN" sz="1100" b="0" u="none" strike="noStrike">
                          <a:solidFill>
                            <a:srgbClr val="000000"/>
                          </a:solidFill>
                          <a:effectLst/>
                        </a:rPr>
                        <a:t>03-12-2021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4220.7061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4358.737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-32.70335537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-34.70335537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5602248"/>
                  </a:ext>
                </a:extLst>
              </a:tr>
              <a:tr h="205828">
                <a:tc>
                  <a:txBody>
                    <a:bodyPr/>
                    <a:lstStyle/>
                    <a:p>
                      <a:pPr algn="ctr" fontAlgn="b"/>
                      <a:r>
                        <a:rPr lang="en-IN" sz="1100" b="0" u="none" strike="noStrike">
                          <a:solidFill>
                            <a:srgbClr val="000000"/>
                          </a:solidFill>
                          <a:effectLst/>
                        </a:rPr>
                        <a:t>06-12-2021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4358.7373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4315.062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-10.02028298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-12.02028298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8336520"/>
                  </a:ext>
                </a:extLst>
              </a:tr>
              <a:tr h="205828">
                <a:tc>
                  <a:txBody>
                    <a:bodyPr/>
                    <a:lstStyle/>
                    <a:p>
                      <a:pPr algn="ctr" fontAlgn="b"/>
                      <a:r>
                        <a:rPr lang="en-IN" sz="1100" b="0" u="none" strike="noStrike">
                          <a:solidFill>
                            <a:srgbClr val="000000"/>
                          </a:solidFill>
                          <a:effectLst/>
                        </a:rPr>
                        <a:t>04-02-2022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2983.5869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2927.384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-18.83751698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-20.83751698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7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3523107"/>
                  </a:ext>
                </a:extLst>
              </a:tr>
              <a:tr h="205828">
                <a:tc>
                  <a:txBody>
                    <a:bodyPr/>
                    <a:lstStyle/>
                    <a:p>
                      <a:pPr algn="ctr" fontAlgn="b"/>
                      <a:r>
                        <a:rPr lang="en-IN" sz="1100" b="0" u="none" strike="noStrike">
                          <a:solidFill>
                            <a:srgbClr val="000000"/>
                          </a:solidFill>
                          <a:effectLst/>
                        </a:rPr>
                        <a:t>15-02-2022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3179.8772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2881.482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-93.83861236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-95.83861236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6255651"/>
                  </a:ext>
                </a:extLst>
              </a:tr>
              <a:tr h="205828">
                <a:tc>
                  <a:txBody>
                    <a:bodyPr/>
                    <a:lstStyle/>
                    <a:p>
                      <a:pPr algn="ctr" fontAlgn="b"/>
                      <a:r>
                        <a:rPr lang="en-IN" sz="1100" b="0" u="none" strike="noStrike">
                          <a:solidFill>
                            <a:srgbClr val="000000"/>
                          </a:solidFill>
                          <a:effectLst/>
                        </a:rPr>
                        <a:t>16-03-2022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2772.0557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3171.692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144.1660193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142.1660193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6472137"/>
                  </a:ext>
                </a:extLst>
              </a:tr>
              <a:tr h="205828">
                <a:tc>
                  <a:txBody>
                    <a:bodyPr/>
                    <a:lstStyle/>
                    <a:p>
                      <a:pPr algn="ctr" fontAlgn="b"/>
                      <a:r>
                        <a:rPr lang="en-IN" sz="1100" b="0" u="none" strike="noStrike">
                          <a:solidFill>
                            <a:srgbClr val="000000"/>
                          </a:solidFill>
                          <a:effectLst/>
                        </a:rPr>
                        <a:t>04-05-2022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2940.6448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2749.213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-65.09852609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-67.09852609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3077307"/>
                  </a:ext>
                </a:extLst>
              </a:tr>
              <a:tr h="205828">
                <a:tc>
                  <a:txBody>
                    <a:bodyPr/>
                    <a:lstStyle/>
                    <a:p>
                      <a:pPr algn="ctr" fontAlgn="b"/>
                      <a:r>
                        <a:rPr lang="en-IN" sz="1100" b="0" u="none" strike="noStrike">
                          <a:solidFill>
                            <a:srgbClr val="000000"/>
                          </a:solidFill>
                          <a:effectLst/>
                        </a:rPr>
                        <a:t>14-07-2022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1191.5262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1612.987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353.7152969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351.7152969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36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108527"/>
                  </a:ext>
                </a:extLst>
              </a:tr>
              <a:tr h="205828">
                <a:tc>
                  <a:txBody>
                    <a:bodyPr/>
                    <a:lstStyle/>
                    <a:p>
                      <a:pPr algn="ctr" fontAlgn="b"/>
                      <a:r>
                        <a:rPr lang="en-IN" sz="1100" b="0" u="none" strike="noStrike">
                          <a:solidFill>
                            <a:srgbClr val="000000"/>
                          </a:solidFill>
                          <a:effectLst/>
                        </a:rPr>
                        <a:t>06-09-2022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1561.7485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1629.906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-43.6420047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-45.6420047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9497599"/>
                  </a:ext>
                </a:extLst>
              </a:tr>
              <a:tr h="205828">
                <a:tc>
                  <a:txBody>
                    <a:bodyPr/>
                    <a:lstStyle/>
                    <a:p>
                      <a:pPr algn="ctr" fontAlgn="b"/>
                      <a:r>
                        <a:rPr lang="en-IN" sz="1100" b="0" u="none" strike="noStrike">
                          <a:solidFill>
                            <a:srgbClr val="000000"/>
                          </a:solidFill>
                          <a:effectLst/>
                        </a:rPr>
                        <a:t>07-09-2022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1629.9064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1580.788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-30.13572377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-32.13572377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6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1542568"/>
                  </a:ext>
                </a:extLst>
              </a:tr>
              <a:tr h="205828">
                <a:tc>
                  <a:txBody>
                    <a:bodyPr/>
                    <a:lstStyle/>
                    <a:p>
                      <a:pPr algn="ctr" fontAlgn="b"/>
                      <a:r>
                        <a:rPr lang="en-IN" sz="1100" b="0" u="none" strike="noStrike">
                          <a:solidFill>
                            <a:srgbClr val="000000"/>
                          </a:solidFill>
                          <a:effectLst/>
                        </a:rPr>
                        <a:t>18-10-2022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1310.447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1363.447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-40.44421417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-42.44421417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5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5295203"/>
                  </a:ext>
                </a:extLst>
              </a:tr>
              <a:tr h="205828">
                <a:tc>
                  <a:txBody>
                    <a:bodyPr/>
                    <a:lstStyle/>
                    <a:p>
                      <a:pPr algn="ctr" fontAlgn="b"/>
                      <a:r>
                        <a:rPr lang="en-IN" sz="1100" b="0" u="none" strike="noStrike">
                          <a:solidFill>
                            <a:srgbClr val="000000"/>
                          </a:solidFill>
                          <a:effectLst/>
                        </a:rPr>
                        <a:t>23-10-2022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1363.447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1332.836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-22.45151422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-24.45151422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dirty="0">
                          <a:solidFill>
                            <a:srgbClr val="000000"/>
                          </a:solidFill>
                          <a:effectLst/>
                        </a:rPr>
                        <a:t>16 days</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8458220"/>
                  </a:ext>
                </a:extLst>
              </a:tr>
            </a:tbl>
          </a:graphicData>
        </a:graphic>
      </p:graphicFrame>
    </p:spTree>
    <p:extLst>
      <p:ext uri="{BB962C8B-B14F-4D97-AF65-F5344CB8AC3E}">
        <p14:creationId xmlns:p14="http://schemas.microsoft.com/office/powerpoint/2010/main" val="357315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5A86DAE-28AA-0202-E5F0-43037F676235}"/>
              </a:ext>
            </a:extLst>
          </p:cNvPr>
          <p:cNvGraphicFramePr>
            <a:graphicFrameLocks noGrp="1"/>
          </p:cNvGraphicFramePr>
          <p:nvPr>
            <p:extLst>
              <p:ext uri="{D42A27DB-BD31-4B8C-83A1-F6EECF244321}">
                <p14:modId xmlns:p14="http://schemas.microsoft.com/office/powerpoint/2010/main" val="1352029323"/>
              </p:ext>
            </p:extLst>
          </p:nvPr>
        </p:nvGraphicFramePr>
        <p:xfrm>
          <a:off x="1995948" y="1071716"/>
          <a:ext cx="8200104" cy="5102944"/>
        </p:xfrm>
        <a:graphic>
          <a:graphicData uri="http://schemas.openxmlformats.org/drawingml/2006/table">
            <a:tbl>
              <a:tblPr>
                <a:tableStyleId>{85BE263C-DBD7-4A20-BB59-AAB30ACAA65A}</a:tableStyleId>
              </a:tblPr>
              <a:tblGrid>
                <a:gridCol w="957041">
                  <a:extLst>
                    <a:ext uri="{9D8B030D-6E8A-4147-A177-3AD203B41FA5}">
                      <a16:colId xmlns:a16="http://schemas.microsoft.com/office/drawing/2014/main" val="808789944"/>
                    </a:ext>
                  </a:extLst>
                </a:gridCol>
                <a:gridCol w="974443">
                  <a:extLst>
                    <a:ext uri="{9D8B030D-6E8A-4147-A177-3AD203B41FA5}">
                      <a16:colId xmlns:a16="http://schemas.microsoft.com/office/drawing/2014/main" val="661564303"/>
                    </a:ext>
                  </a:extLst>
                </a:gridCol>
                <a:gridCol w="835236">
                  <a:extLst>
                    <a:ext uri="{9D8B030D-6E8A-4147-A177-3AD203B41FA5}">
                      <a16:colId xmlns:a16="http://schemas.microsoft.com/office/drawing/2014/main" val="3177888200"/>
                    </a:ext>
                  </a:extLst>
                </a:gridCol>
                <a:gridCol w="835236">
                  <a:extLst>
                    <a:ext uri="{9D8B030D-6E8A-4147-A177-3AD203B41FA5}">
                      <a16:colId xmlns:a16="http://schemas.microsoft.com/office/drawing/2014/main" val="3527856674"/>
                    </a:ext>
                  </a:extLst>
                </a:gridCol>
                <a:gridCol w="1605219">
                  <a:extLst>
                    <a:ext uri="{9D8B030D-6E8A-4147-A177-3AD203B41FA5}">
                      <a16:colId xmlns:a16="http://schemas.microsoft.com/office/drawing/2014/main" val="1421334281"/>
                    </a:ext>
                  </a:extLst>
                </a:gridCol>
                <a:gridCol w="1444262">
                  <a:extLst>
                    <a:ext uri="{9D8B030D-6E8A-4147-A177-3AD203B41FA5}">
                      <a16:colId xmlns:a16="http://schemas.microsoft.com/office/drawing/2014/main" val="206114035"/>
                    </a:ext>
                  </a:extLst>
                </a:gridCol>
                <a:gridCol w="1548667">
                  <a:extLst>
                    <a:ext uri="{9D8B030D-6E8A-4147-A177-3AD203B41FA5}">
                      <a16:colId xmlns:a16="http://schemas.microsoft.com/office/drawing/2014/main" val="2064931454"/>
                    </a:ext>
                  </a:extLst>
                </a:gridCol>
              </a:tblGrid>
              <a:tr h="231952">
                <a:tc>
                  <a:txBody>
                    <a:bodyPr/>
                    <a:lstStyle/>
                    <a:p>
                      <a:pPr algn="ctr" fontAlgn="b"/>
                      <a:r>
                        <a:rPr lang="en-IN" sz="1100" b="0" u="none" strike="noStrike">
                          <a:solidFill>
                            <a:srgbClr val="000000"/>
                          </a:solidFill>
                          <a:effectLst/>
                        </a:rPr>
                        <a:t>Entry Date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Entry Price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Exit Price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Direction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Gross Profit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Net Profit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Holding Duration</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6655976"/>
                  </a:ext>
                </a:extLst>
              </a:tr>
              <a:tr h="231952">
                <a:tc>
                  <a:txBody>
                    <a:bodyPr/>
                    <a:lstStyle/>
                    <a:p>
                      <a:pPr algn="ctr" fontAlgn="b"/>
                      <a:r>
                        <a:rPr lang="en-IN" sz="1100" b="0" u="none" strike="noStrike">
                          <a:solidFill>
                            <a:srgbClr val="000000"/>
                          </a:solidFill>
                          <a:effectLst/>
                        </a:rPr>
                        <a:t>30-11-2022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1295.6886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1243.335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-40.40612831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-42.40612831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7936184"/>
                  </a:ext>
                </a:extLst>
              </a:tr>
              <a:tr h="231952">
                <a:tc>
                  <a:txBody>
                    <a:bodyPr/>
                    <a:lstStyle/>
                    <a:p>
                      <a:pPr algn="ctr" fontAlgn="b"/>
                      <a:r>
                        <a:rPr lang="en-IN" sz="1100" b="0" u="none" strike="noStrike">
                          <a:solidFill>
                            <a:srgbClr val="000000"/>
                          </a:solidFill>
                          <a:effectLst/>
                        </a:rPr>
                        <a:t>04-01-2023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1256.5266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1546.438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230.724617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228.724617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36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6924450"/>
                  </a:ext>
                </a:extLst>
              </a:tr>
              <a:tr h="231952">
                <a:tc>
                  <a:txBody>
                    <a:bodyPr/>
                    <a:lstStyle/>
                    <a:p>
                      <a:pPr algn="ctr" fontAlgn="b"/>
                      <a:r>
                        <a:rPr lang="en-IN" sz="1100" b="0" u="none" strike="noStrike">
                          <a:solidFill>
                            <a:srgbClr val="000000"/>
                          </a:solidFill>
                          <a:effectLst/>
                        </a:rPr>
                        <a:t>24-02-2023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1608.3732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1640.817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-20.17191679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-22.17191679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3627641"/>
                  </a:ext>
                </a:extLst>
              </a:tr>
              <a:tr h="231952">
                <a:tc>
                  <a:txBody>
                    <a:bodyPr/>
                    <a:lstStyle/>
                    <a:p>
                      <a:pPr algn="ctr" fontAlgn="b"/>
                      <a:r>
                        <a:rPr lang="en-IN" sz="1100" b="0" u="none" strike="noStrike">
                          <a:solidFill>
                            <a:srgbClr val="000000"/>
                          </a:solidFill>
                          <a:effectLst/>
                        </a:rPr>
                        <a:t>01-03-2023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1663.4337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1569.168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-56.66959398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-58.66959398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84836"/>
                  </a:ext>
                </a:extLst>
              </a:tr>
              <a:tr h="231952">
                <a:tc>
                  <a:txBody>
                    <a:bodyPr/>
                    <a:lstStyle/>
                    <a:p>
                      <a:pPr algn="ctr" fontAlgn="b"/>
                      <a:r>
                        <a:rPr lang="en-IN" sz="1100" b="0" u="none" strike="noStrike">
                          <a:solidFill>
                            <a:srgbClr val="000000"/>
                          </a:solidFill>
                          <a:effectLst/>
                        </a:rPr>
                        <a:t>12-03-2023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1590.293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1936.403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217.6394416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215.6394416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38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0268179"/>
                  </a:ext>
                </a:extLst>
              </a:tr>
              <a:tr h="231952">
                <a:tc>
                  <a:txBody>
                    <a:bodyPr/>
                    <a:lstStyle/>
                    <a:p>
                      <a:pPr algn="ctr" fontAlgn="b"/>
                      <a:r>
                        <a:rPr lang="en-IN" sz="1100" b="0" u="none" strike="noStrike">
                          <a:solidFill>
                            <a:srgbClr val="000000"/>
                          </a:solidFill>
                          <a:effectLst/>
                        </a:rPr>
                        <a:t>20-04-2023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1943.0977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1850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-47.91204293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-49.91204293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9358010"/>
                  </a:ext>
                </a:extLst>
              </a:tr>
              <a:tr h="231952">
                <a:tc>
                  <a:txBody>
                    <a:bodyPr/>
                    <a:lstStyle/>
                    <a:p>
                      <a:pPr algn="ctr" fontAlgn="b"/>
                      <a:r>
                        <a:rPr lang="en-IN" sz="1100" b="0" u="none" strike="noStrike">
                          <a:solidFill>
                            <a:srgbClr val="000000"/>
                          </a:solidFill>
                          <a:effectLst/>
                        </a:rPr>
                        <a:t>27-04-2023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1908.7864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1892.513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-8.525605467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-10.52560547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427722"/>
                  </a:ext>
                </a:extLst>
              </a:tr>
              <a:tr h="231952">
                <a:tc>
                  <a:txBody>
                    <a:bodyPr/>
                    <a:lstStyle/>
                    <a:p>
                      <a:pPr algn="ctr" fontAlgn="b"/>
                      <a:r>
                        <a:rPr lang="en-IN" sz="1100" b="0" u="none" strike="noStrike">
                          <a:solidFill>
                            <a:srgbClr val="000000"/>
                          </a:solidFill>
                          <a:effectLst/>
                        </a:rPr>
                        <a:t>05-05-2023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1995.0609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1900.222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-47.53695023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-49.53695023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268626"/>
                  </a:ext>
                </a:extLst>
              </a:tr>
              <a:tr h="231952">
                <a:tc>
                  <a:txBody>
                    <a:bodyPr/>
                    <a:lstStyle/>
                    <a:p>
                      <a:pPr algn="ctr" fontAlgn="b"/>
                      <a:r>
                        <a:rPr lang="en-IN" sz="1100" b="0" u="none" strike="noStrike">
                          <a:solidFill>
                            <a:srgbClr val="000000"/>
                          </a:solidFill>
                          <a:effectLst/>
                        </a:rPr>
                        <a:t>23-05-2023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1854.3806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1800.1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-29.27157413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-31.27157413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9779039"/>
                  </a:ext>
                </a:extLst>
              </a:tr>
              <a:tr h="231952">
                <a:tc>
                  <a:txBody>
                    <a:bodyPr/>
                    <a:lstStyle/>
                    <a:p>
                      <a:pPr algn="ctr" fontAlgn="b"/>
                      <a:r>
                        <a:rPr lang="en-IN" sz="1100" b="0" u="none" strike="noStrike">
                          <a:solidFill>
                            <a:srgbClr val="000000"/>
                          </a:solidFill>
                          <a:effectLst/>
                        </a:rPr>
                        <a:t>05-06-2023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1811.8284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1884.495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-40.10672597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-42.10672597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8239450"/>
                  </a:ext>
                </a:extLst>
              </a:tr>
              <a:tr h="231952">
                <a:tc>
                  <a:txBody>
                    <a:bodyPr/>
                    <a:lstStyle/>
                    <a:p>
                      <a:pPr algn="ctr" fontAlgn="b"/>
                      <a:r>
                        <a:rPr lang="en-IN" sz="1100" b="0" u="none" strike="noStrike">
                          <a:solidFill>
                            <a:srgbClr val="000000"/>
                          </a:solidFill>
                          <a:effectLst/>
                        </a:rPr>
                        <a:t>06-06-2023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1884.4949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1832.396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-27.64606988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-29.64606988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6834647"/>
                  </a:ext>
                </a:extLst>
              </a:tr>
              <a:tr h="231952">
                <a:tc>
                  <a:txBody>
                    <a:bodyPr/>
                    <a:lstStyle/>
                    <a:p>
                      <a:pPr algn="ctr" fontAlgn="b"/>
                      <a:r>
                        <a:rPr lang="en-IN" sz="1100" b="0" u="none" strike="noStrike">
                          <a:solidFill>
                            <a:srgbClr val="000000"/>
                          </a:solidFill>
                          <a:effectLst/>
                        </a:rPr>
                        <a:t>20-06-2023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1792.12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1848.636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31.5361023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29.5361023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3067857"/>
                  </a:ext>
                </a:extLst>
              </a:tr>
              <a:tr h="231952">
                <a:tc>
                  <a:txBody>
                    <a:bodyPr/>
                    <a:lstStyle/>
                    <a:p>
                      <a:pPr algn="ctr" fontAlgn="b"/>
                      <a:r>
                        <a:rPr lang="en-IN" sz="1100" b="0" u="none" strike="noStrike">
                          <a:solidFill>
                            <a:srgbClr val="000000"/>
                          </a:solidFill>
                          <a:effectLst/>
                        </a:rPr>
                        <a:t>10-07-2023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1880.5564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1889.008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4.494168908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2.494168908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9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6510301"/>
                  </a:ext>
                </a:extLst>
              </a:tr>
              <a:tr h="231952">
                <a:tc>
                  <a:txBody>
                    <a:bodyPr/>
                    <a:lstStyle/>
                    <a:p>
                      <a:pPr algn="ctr" fontAlgn="b"/>
                      <a:r>
                        <a:rPr lang="en-IN" sz="1100" b="0" u="none" strike="noStrike">
                          <a:solidFill>
                            <a:srgbClr val="000000"/>
                          </a:solidFill>
                          <a:effectLst/>
                        </a:rPr>
                        <a:t>29-08-2023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1729.7257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1705.112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-14.22972745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-16.22972745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8266049"/>
                  </a:ext>
                </a:extLst>
              </a:tr>
              <a:tr h="231952">
                <a:tc>
                  <a:txBody>
                    <a:bodyPr/>
                    <a:lstStyle/>
                    <a:p>
                      <a:pPr algn="ctr" fontAlgn="b"/>
                      <a:r>
                        <a:rPr lang="en-IN" sz="1100" b="0" u="none" strike="noStrike">
                          <a:solidFill>
                            <a:srgbClr val="000000"/>
                          </a:solidFill>
                          <a:effectLst/>
                        </a:rPr>
                        <a:t>20-09-2023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1622.8906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1652.883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-18.48064495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-20.48064495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8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1415604"/>
                  </a:ext>
                </a:extLst>
              </a:tr>
              <a:tr h="231952">
                <a:tc>
                  <a:txBody>
                    <a:bodyPr/>
                    <a:lstStyle/>
                    <a:p>
                      <a:pPr algn="ctr" fontAlgn="b"/>
                      <a:r>
                        <a:rPr lang="en-IN" sz="1100" b="0" u="none" strike="noStrike">
                          <a:solidFill>
                            <a:srgbClr val="000000"/>
                          </a:solidFill>
                          <a:effectLst/>
                        </a:rPr>
                        <a:t>28-09-2023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1652.8827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1611.476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-25.05093086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-27.05093086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7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1690276"/>
                  </a:ext>
                </a:extLst>
              </a:tr>
              <a:tr h="231952">
                <a:tc>
                  <a:txBody>
                    <a:bodyPr/>
                    <a:lstStyle/>
                    <a:p>
                      <a:pPr algn="ctr" fontAlgn="b"/>
                      <a:r>
                        <a:rPr lang="en-IN" sz="1100" b="0" u="none" strike="noStrike">
                          <a:solidFill>
                            <a:srgbClr val="000000"/>
                          </a:solidFill>
                          <a:effectLst/>
                        </a:rPr>
                        <a:t>16-10-2023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1600.5343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1565.44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-21.92688187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-23.92688187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2623954"/>
                  </a:ext>
                </a:extLst>
              </a:tr>
              <a:tr h="231952">
                <a:tc>
                  <a:txBody>
                    <a:bodyPr/>
                    <a:lstStyle/>
                    <a:p>
                      <a:pPr algn="ctr" fontAlgn="b"/>
                      <a:r>
                        <a:rPr lang="en-IN" sz="1100" b="0" u="none" strike="noStrike">
                          <a:solidFill>
                            <a:srgbClr val="000000"/>
                          </a:solidFill>
                          <a:effectLst/>
                        </a:rPr>
                        <a:t>20-10-2023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1604.6669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1937.067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207.1457376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205.1457376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32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5412410"/>
                  </a:ext>
                </a:extLst>
              </a:tr>
              <a:tr h="231952">
                <a:tc>
                  <a:txBody>
                    <a:bodyPr/>
                    <a:lstStyle/>
                    <a:p>
                      <a:pPr algn="ctr" fontAlgn="b"/>
                      <a:r>
                        <a:rPr lang="en-IN" sz="1100" b="0" u="none" strike="noStrike">
                          <a:solidFill>
                            <a:srgbClr val="000000"/>
                          </a:solidFill>
                          <a:effectLst/>
                        </a:rPr>
                        <a:t>22-11-2023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2064.4253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2196.481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63.96739502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61.96739502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25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7273969"/>
                  </a:ext>
                </a:extLst>
              </a:tr>
              <a:tr h="231952">
                <a:tc>
                  <a:txBody>
                    <a:bodyPr/>
                    <a:lstStyle/>
                    <a:p>
                      <a:pPr algn="ctr" fontAlgn="b"/>
                      <a:r>
                        <a:rPr lang="en-IN" sz="1100" b="0" u="none" strike="noStrike">
                          <a:solidFill>
                            <a:srgbClr val="000000"/>
                          </a:solidFill>
                          <a:effectLst/>
                        </a:rPr>
                        <a:t>18-12-2023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2217.2734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2177.873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-17.76996839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-19.76996839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 days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3317355"/>
                  </a:ext>
                </a:extLst>
              </a:tr>
              <a:tr h="231952">
                <a:tc>
                  <a:txBody>
                    <a:bodyPr/>
                    <a:lstStyle/>
                    <a:p>
                      <a:pPr algn="ctr" fontAlgn="b"/>
                      <a:r>
                        <a:rPr lang="en-IN" sz="1100" b="0" u="none" strike="noStrike">
                          <a:solidFill>
                            <a:srgbClr val="000000"/>
                          </a:solidFill>
                          <a:effectLst/>
                        </a:rPr>
                        <a:t>21-12-2023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2239.5425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2231.465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-3.606606487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a:solidFill>
                            <a:srgbClr val="000000"/>
                          </a:solidFill>
                          <a:effectLst/>
                        </a:rPr>
                        <a:t>-5.606606487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b="0" u="none" strike="noStrike" dirty="0">
                          <a:solidFill>
                            <a:srgbClr val="000000"/>
                          </a:solidFill>
                          <a:effectLst/>
                        </a:rPr>
                        <a:t>5 days</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555332"/>
                  </a:ext>
                </a:extLst>
              </a:tr>
            </a:tbl>
          </a:graphicData>
        </a:graphic>
      </p:graphicFrame>
    </p:spTree>
    <p:extLst>
      <p:ext uri="{BB962C8B-B14F-4D97-AF65-F5344CB8AC3E}">
        <p14:creationId xmlns:p14="http://schemas.microsoft.com/office/powerpoint/2010/main" val="242966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82FA-DE8B-784A-DCD0-A1D13BD8AA24}"/>
              </a:ext>
            </a:extLst>
          </p:cNvPr>
          <p:cNvSpPr>
            <a:spLocks noGrp="1"/>
          </p:cNvSpPr>
          <p:nvPr>
            <p:ph type="title"/>
          </p:nvPr>
        </p:nvSpPr>
        <p:spPr>
          <a:xfrm>
            <a:off x="6698913" y="383459"/>
            <a:ext cx="4534400" cy="668594"/>
          </a:xfrm>
        </p:spPr>
        <p:txBody>
          <a:bodyPr/>
          <a:lstStyle/>
          <a:p>
            <a:pPr algn="ctr"/>
            <a:r>
              <a:rPr lang="en-IN" dirty="0" err="1"/>
              <a:t>Backtested</a:t>
            </a:r>
            <a:r>
              <a:rPr lang="en-IN" dirty="0"/>
              <a:t> Data of the Strategy</a:t>
            </a:r>
          </a:p>
        </p:txBody>
      </p:sp>
      <p:sp>
        <p:nvSpPr>
          <p:cNvPr id="3" name="Subtitle 2">
            <a:extLst>
              <a:ext uri="{FF2B5EF4-FFF2-40B4-BE49-F238E27FC236}">
                <a16:creationId xmlns:a16="http://schemas.microsoft.com/office/drawing/2014/main" id="{A73DD0D2-14B7-5887-4DB9-F184FADE52E3}"/>
              </a:ext>
            </a:extLst>
          </p:cNvPr>
          <p:cNvSpPr>
            <a:spLocks noGrp="1"/>
          </p:cNvSpPr>
          <p:nvPr>
            <p:ph type="subTitle" idx="1"/>
          </p:nvPr>
        </p:nvSpPr>
        <p:spPr>
          <a:xfrm>
            <a:off x="6698913" y="2143432"/>
            <a:ext cx="4534400" cy="366743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Total Closed Trades: 41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Win Rate: 34.15%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Gross Profit: 1835.63 USD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Gross Loss: -943.14 USD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Net Profit: 1753.63 USD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CAGR of strategy: 54.25247874420227%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Average Winning Trade: 196.48 USD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Average Losing Trade: -36.93 USD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Largest Winning Trade: 689.88 USD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Largest Losing Trade: -95.84 USD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Average Holding Duration: 11 days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Maximum drawdown: 32.389971516696786%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ulius Sans One"/>
              </a:rPr>
              <a:t> Sharpe ratio: 1.0487461042741466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Julius Sans One"/>
              </a:rPr>
              <a:t>Sortino</a:t>
            </a:r>
            <a:r>
              <a:rPr kumimoji="0" lang="en-US" altLang="en-US" sz="1800" b="0" i="0" u="none" strike="noStrike" cap="none" normalizeH="0" baseline="0" dirty="0">
                <a:ln>
                  <a:noFill/>
                </a:ln>
                <a:solidFill>
                  <a:srgbClr val="000000"/>
                </a:solidFill>
                <a:effectLst/>
                <a:latin typeface="Julius Sans One"/>
              </a:rPr>
              <a:t> ratio: 0.5165609558202193</a:t>
            </a:r>
            <a:r>
              <a:rPr kumimoji="0" lang="en-US" altLang="en-US" sz="1800" b="0" i="0" u="none" strike="noStrike" cap="none" normalizeH="0" baseline="0" dirty="0">
                <a:ln>
                  <a:noFill/>
                </a:ln>
                <a:solidFill>
                  <a:schemeClr val="tx1"/>
                </a:solidFill>
                <a:effectLst/>
                <a:latin typeface="Julius Sans One"/>
              </a:rPr>
              <a:t> </a:t>
            </a:r>
          </a:p>
          <a:p>
            <a:endParaRPr lang="en-IN" dirty="0">
              <a:latin typeface="Julius Sans One"/>
            </a:endParaRPr>
          </a:p>
        </p:txBody>
      </p:sp>
    </p:spTree>
    <p:extLst>
      <p:ext uri="{BB962C8B-B14F-4D97-AF65-F5344CB8AC3E}">
        <p14:creationId xmlns:p14="http://schemas.microsoft.com/office/powerpoint/2010/main" val="3916604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A8BD-C177-9A72-FFE3-A5752E79C55E}"/>
              </a:ext>
            </a:extLst>
          </p:cNvPr>
          <p:cNvSpPr>
            <a:spLocks noGrp="1"/>
          </p:cNvSpPr>
          <p:nvPr>
            <p:ph type="title"/>
          </p:nvPr>
        </p:nvSpPr>
        <p:spPr>
          <a:xfrm>
            <a:off x="1569100" y="1789471"/>
            <a:ext cx="1998800" cy="704800"/>
          </a:xfrm>
        </p:spPr>
        <p:txBody>
          <a:bodyPr/>
          <a:lstStyle/>
          <a:p>
            <a:r>
              <a:rPr lang="en-IN" dirty="0">
                <a:solidFill>
                  <a:schemeClr val="tx1"/>
                </a:solidFill>
              </a:rPr>
              <a:t>Stop-Loss Mechanism</a:t>
            </a:r>
          </a:p>
        </p:txBody>
      </p:sp>
      <p:sp>
        <p:nvSpPr>
          <p:cNvPr id="3" name="Subtitle 2">
            <a:extLst>
              <a:ext uri="{FF2B5EF4-FFF2-40B4-BE49-F238E27FC236}">
                <a16:creationId xmlns:a16="http://schemas.microsoft.com/office/drawing/2014/main" id="{B93456E2-897D-3422-7E20-244652A323DA}"/>
              </a:ext>
            </a:extLst>
          </p:cNvPr>
          <p:cNvSpPr>
            <a:spLocks noGrp="1"/>
          </p:cNvSpPr>
          <p:nvPr>
            <p:ph type="subTitle" idx="1"/>
          </p:nvPr>
        </p:nvSpPr>
        <p:spPr>
          <a:xfrm>
            <a:off x="950967" y="2871309"/>
            <a:ext cx="3234800" cy="2487272"/>
          </a:xfrm>
        </p:spPr>
        <p:txBody>
          <a:bodyPr/>
          <a:lstStyle/>
          <a:p>
            <a:r>
              <a:rPr lang="en-US" dirty="0">
                <a:solidFill>
                  <a:schemeClr val="tx1"/>
                </a:solidFill>
              </a:rPr>
              <a:t>For long positions, if the price drops by 2% from the entry price, the position is closed. Similarly, for short positions, if the price rises by 2% from the entry price, the position is closed.</a:t>
            </a:r>
            <a:endParaRPr lang="en-IN" dirty="0">
              <a:solidFill>
                <a:schemeClr val="tx1"/>
              </a:solidFill>
            </a:endParaRPr>
          </a:p>
        </p:txBody>
      </p:sp>
      <p:sp>
        <p:nvSpPr>
          <p:cNvPr id="4" name="Title 3">
            <a:extLst>
              <a:ext uri="{FF2B5EF4-FFF2-40B4-BE49-F238E27FC236}">
                <a16:creationId xmlns:a16="http://schemas.microsoft.com/office/drawing/2014/main" id="{FEFE1359-FC18-71E7-C942-6CB8379C6FE2}"/>
              </a:ext>
            </a:extLst>
          </p:cNvPr>
          <p:cNvSpPr>
            <a:spLocks noGrp="1"/>
          </p:cNvSpPr>
          <p:nvPr>
            <p:ph type="title" idx="2"/>
          </p:nvPr>
        </p:nvSpPr>
        <p:spPr>
          <a:xfrm>
            <a:off x="8624265" y="1789471"/>
            <a:ext cx="1998800" cy="704800"/>
          </a:xfrm>
        </p:spPr>
        <p:txBody>
          <a:bodyPr/>
          <a:lstStyle/>
          <a:p>
            <a:r>
              <a:rPr lang="en-IN" dirty="0">
                <a:solidFill>
                  <a:schemeClr val="tx1"/>
                </a:solidFill>
              </a:rPr>
              <a:t>Transaction and Slippage Cost</a:t>
            </a:r>
          </a:p>
        </p:txBody>
      </p:sp>
      <p:sp>
        <p:nvSpPr>
          <p:cNvPr id="5" name="Subtitle 4">
            <a:extLst>
              <a:ext uri="{FF2B5EF4-FFF2-40B4-BE49-F238E27FC236}">
                <a16:creationId xmlns:a16="http://schemas.microsoft.com/office/drawing/2014/main" id="{56656360-0351-42A2-4DC9-B9520EC9604A}"/>
              </a:ext>
            </a:extLst>
          </p:cNvPr>
          <p:cNvSpPr>
            <a:spLocks noGrp="1"/>
          </p:cNvSpPr>
          <p:nvPr>
            <p:ph type="subTitle" idx="3"/>
          </p:nvPr>
        </p:nvSpPr>
        <p:spPr>
          <a:xfrm>
            <a:off x="8006244" y="2871309"/>
            <a:ext cx="3234800" cy="2487272"/>
          </a:xfrm>
        </p:spPr>
        <p:txBody>
          <a:bodyPr/>
          <a:lstStyle/>
          <a:p>
            <a:r>
              <a:rPr lang="en-US" dirty="0">
                <a:solidFill>
                  <a:schemeClr val="tx1"/>
                </a:solidFill>
              </a:rPr>
              <a:t>The strategy assumes a transaction cost of 0.1% per trade</a:t>
            </a:r>
            <a:endParaRPr lang="en-IN" dirty="0">
              <a:solidFill>
                <a:schemeClr val="tx1"/>
              </a:solidFill>
            </a:endParaRPr>
          </a:p>
        </p:txBody>
      </p:sp>
      <p:sp>
        <p:nvSpPr>
          <p:cNvPr id="6" name="Title 5">
            <a:extLst>
              <a:ext uri="{FF2B5EF4-FFF2-40B4-BE49-F238E27FC236}">
                <a16:creationId xmlns:a16="http://schemas.microsoft.com/office/drawing/2014/main" id="{495EA809-58DB-3914-CEF5-C65E603FA9BF}"/>
              </a:ext>
            </a:extLst>
          </p:cNvPr>
          <p:cNvSpPr>
            <a:spLocks noGrp="1"/>
          </p:cNvSpPr>
          <p:nvPr>
            <p:ph type="title" idx="4"/>
          </p:nvPr>
        </p:nvSpPr>
        <p:spPr>
          <a:xfrm>
            <a:off x="5096600" y="1789471"/>
            <a:ext cx="1998800" cy="704800"/>
          </a:xfrm>
        </p:spPr>
        <p:txBody>
          <a:bodyPr/>
          <a:lstStyle/>
          <a:p>
            <a:r>
              <a:rPr lang="en-IN" dirty="0">
                <a:solidFill>
                  <a:schemeClr val="tx1"/>
                </a:solidFill>
              </a:rPr>
              <a:t>Position Sizing</a:t>
            </a:r>
          </a:p>
        </p:txBody>
      </p:sp>
      <p:sp>
        <p:nvSpPr>
          <p:cNvPr id="7" name="Subtitle 6">
            <a:extLst>
              <a:ext uri="{FF2B5EF4-FFF2-40B4-BE49-F238E27FC236}">
                <a16:creationId xmlns:a16="http://schemas.microsoft.com/office/drawing/2014/main" id="{905D7070-D369-E0E0-9450-BE747A9E65B1}"/>
              </a:ext>
            </a:extLst>
          </p:cNvPr>
          <p:cNvSpPr>
            <a:spLocks noGrp="1"/>
          </p:cNvSpPr>
          <p:nvPr>
            <p:ph type="subTitle" idx="5"/>
          </p:nvPr>
        </p:nvSpPr>
        <p:spPr>
          <a:xfrm>
            <a:off x="4478600" y="2871309"/>
            <a:ext cx="3234800" cy="2487272"/>
          </a:xfrm>
        </p:spPr>
        <p:txBody>
          <a:bodyPr/>
          <a:lstStyle/>
          <a:p>
            <a:r>
              <a:rPr lang="en-US" dirty="0">
                <a:solidFill>
                  <a:schemeClr val="tx1"/>
                </a:solidFill>
              </a:rPr>
              <a:t>Each trade is allocated a fixed investment amount of $1000</a:t>
            </a:r>
            <a:endParaRPr lang="en-IN" dirty="0">
              <a:solidFill>
                <a:schemeClr val="tx1"/>
              </a:solidFill>
            </a:endParaRPr>
          </a:p>
        </p:txBody>
      </p:sp>
      <p:sp>
        <p:nvSpPr>
          <p:cNvPr id="8" name="Title 7">
            <a:extLst>
              <a:ext uri="{FF2B5EF4-FFF2-40B4-BE49-F238E27FC236}">
                <a16:creationId xmlns:a16="http://schemas.microsoft.com/office/drawing/2014/main" id="{4CA131D7-793F-0A21-DB4D-22F0569FCBB1}"/>
              </a:ext>
            </a:extLst>
          </p:cNvPr>
          <p:cNvSpPr>
            <a:spLocks noGrp="1"/>
          </p:cNvSpPr>
          <p:nvPr>
            <p:ph type="title" idx="6"/>
          </p:nvPr>
        </p:nvSpPr>
        <p:spPr/>
        <p:txBody>
          <a:bodyPr/>
          <a:lstStyle/>
          <a:p>
            <a:r>
              <a:rPr lang="en-IN" dirty="0"/>
              <a:t>Risk Management Approach</a:t>
            </a:r>
          </a:p>
        </p:txBody>
      </p:sp>
    </p:spTree>
    <p:extLst>
      <p:ext uri="{BB962C8B-B14F-4D97-AF65-F5344CB8AC3E}">
        <p14:creationId xmlns:p14="http://schemas.microsoft.com/office/powerpoint/2010/main" val="3586702609"/>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E3F1E2"/>
      </a:lt1>
      <a:dk2>
        <a:srgbClr val="000000"/>
      </a:dk2>
      <a:lt2>
        <a:srgbClr val="E3F1E2"/>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5F6F1"/>
      </a:lt1>
      <a:dk2>
        <a:srgbClr val="E5E5DB"/>
      </a:dk2>
      <a:lt2>
        <a:srgbClr val="C7C0B5"/>
      </a:lt2>
      <a:accent1>
        <a:srgbClr val="B9B5AA"/>
      </a:accent1>
      <a:accent2>
        <a:srgbClr val="212121"/>
      </a:accent2>
      <a:accent3>
        <a:srgbClr val="B7B7B7"/>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Business Slides XL Green variant by Slidesgo</Template>
  <TotalTime>132</TotalTime>
  <Words>882</Words>
  <Application>Microsoft Office PowerPoint</Application>
  <PresentationFormat>Widescreen</PresentationFormat>
  <Paragraphs>342</Paragraphs>
  <Slides>8</Slides>
  <Notes>0</Notes>
  <HiddenSlides>0</HiddenSlides>
  <MMClips>0</MMClips>
  <ScaleCrop>false</ScaleCrop>
  <HeadingPairs>
    <vt:vector size="6" baseType="variant">
      <vt:variant>
        <vt:lpstr>Fonts Used</vt:lpstr>
      </vt:variant>
      <vt:variant>
        <vt:i4>17</vt:i4>
      </vt:variant>
      <vt:variant>
        <vt:lpstr>Theme</vt:lpstr>
      </vt:variant>
      <vt:variant>
        <vt:i4>7</vt:i4>
      </vt:variant>
      <vt:variant>
        <vt:lpstr>Slide Titles</vt:lpstr>
      </vt:variant>
      <vt:variant>
        <vt:i4>8</vt:i4>
      </vt:variant>
    </vt:vector>
  </HeadingPairs>
  <TitlesOfParts>
    <vt:vector size="32" baseType="lpstr">
      <vt:lpstr>Arial</vt:lpstr>
      <vt:lpstr>Calibri</vt:lpstr>
      <vt:lpstr>Crimson Text</vt:lpstr>
      <vt:lpstr>Didact Gothic</vt:lpstr>
      <vt:lpstr>Josefin Sans</vt:lpstr>
      <vt:lpstr>Julius Sans One</vt:lpstr>
      <vt:lpstr>Lato</vt:lpstr>
      <vt:lpstr>Mako</vt:lpstr>
      <vt:lpstr>Merriweather Light</vt:lpstr>
      <vt:lpstr>Montserrat</vt:lpstr>
      <vt:lpstr>Open Sans</vt:lpstr>
      <vt:lpstr>Open Sans SemiBold</vt:lpstr>
      <vt:lpstr>Proxima Nova</vt:lpstr>
      <vt:lpstr>Proxima Nova Semibold</vt:lpstr>
      <vt:lpstr>Questrial</vt:lpstr>
      <vt:lpstr>Russo One</vt:lpstr>
      <vt:lpstr>Vidaloka</vt:lpstr>
      <vt:lpstr>Minimalist Business Slides XL by Slidesgo</vt:lpstr>
      <vt:lpstr>Slidesgo Final Pages</vt:lpstr>
      <vt:lpstr>1_Slidesgo Final Pages</vt:lpstr>
      <vt:lpstr>Minimalist Grayscale Pitch Deck XL by Slidesgo</vt:lpstr>
      <vt:lpstr>2_Slidesgo Final Pages</vt:lpstr>
      <vt:lpstr>3_Slidesgo Final Pages</vt:lpstr>
      <vt:lpstr>4_Slidesgo Final Pages</vt:lpstr>
      <vt:lpstr>Algorithmic Trading Strategy for ETH/USDT</vt:lpstr>
      <vt:lpstr>Strategy Rationale</vt:lpstr>
      <vt:lpstr>What is this Strategy?</vt:lpstr>
      <vt:lpstr>Strategy Rationale </vt:lpstr>
      <vt:lpstr>PowerPoint Presentation</vt:lpstr>
      <vt:lpstr>PowerPoint Presentation</vt:lpstr>
      <vt:lpstr>Backtested Data of the Strategy</vt:lpstr>
      <vt:lpstr>Stop-Loss Mechanism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Gopi Kishan Varshney</dc:creator>
  <cp:lastModifiedBy>Gopi Kishan Varshney</cp:lastModifiedBy>
  <cp:revision>1</cp:revision>
  <dcterms:created xsi:type="dcterms:W3CDTF">2024-06-12T15:38:52Z</dcterms:created>
  <dcterms:modified xsi:type="dcterms:W3CDTF">2024-06-12T17:51:29Z</dcterms:modified>
</cp:coreProperties>
</file>