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gSgp279x0bOdXdXUzJQ5mHwVfR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DJANGO TOOL DEMO</a:t>
            </a:r>
            <a:endParaRPr/>
          </a:p>
        </p:txBody>
      </p:sp>
      <p:sp>
        <p:nvSpPr>
          <p:cNvPr id="55" name="Google Shape;55;p1"/>
          <p:cNvSpPr txBox="1"/>
          <p:nvPr/>
        </p:nvSpPr>
        <p:spPr>
          <a:xfrm>
            <a:off x="5378025" y="3323875"/>
            <a:ext cx="3550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TEAM MEMBERS: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Karthickeyan M 		(20C041)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Vishal G K 			(20C108)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Vishwanath N 		(20C110)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INTRODUCTION OF TOOL</a:t>
            </a:r>
            <a:endParaRPr/>
          </a:p>
        </p:txBody>
      </p:sp>
      <p:sp>
        <p:nvSpPr>
          <p:cNvPr id="61" name="Google Shape;61;p2"/>
          <p:cNvSpPr txBox="1"/>
          <p:nvPr/>
        </p:nvSpPr>
        <p:spPr>
          <a:xfrm>
            <a:off x="420550" y="1269700"/>
            <a:ext cx="82815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en" sz="1800">
                <a:solidFill>
                  <a:schemeClr val="accent2"/>
                </a:solidFill>
              </a:rPr>
              <a:t>Python-based Free and Open-source web development Framework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en" sz="1800">
                <a:solidFill>
                  <a:schemeClr val="accent2"/>
                </a:solidFill>
              </a:rPr>
              <a:t>Fast and Highly Scalable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en" sz="1800">
                <a:solidFill>
                  <a:schemeClr val="accent2"/>
                </a:solidFill>
              </a:rPr>
              <a:t>Used in Back-end to establish connection with Databases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en" sz="1800">
                <a:solidFill>
                  <a:schemeClr val="accent2"/>
                </a:solidFill>
              </a:rPr>
              <a:t>Provides High security to the users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en" sz="1800">
                <a:solidFill>
                  <a:schemeClr val="accent2"/>
                </a:solidFill>
              </a:rPr>
              <a:t>Used by various Companies and Organizations such as Instagram, Udemy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en" sz="1800">
                <a:solidFill>
                  <a:schemeClr val="accent2"/>
                </a:solidFill>
              </a:rPr>
              <a:t>Can handle High Traffic</a:t>
            </a:r>
            <a:endParaRPr sz="1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LICENSES OF THE TOOL</a:t>
            </a:r>
            <a:endParaRPr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Django Software Foundation (DSF)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3-clause BSD license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Permission is granted, to any person obtaining this software to deal in the Software without restriction, including rights to use, copy, modify, merge, publish, distribute, sublicense, and/or sell copies of the Software, and to permit persons to whom the Software is furnished to do so.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ALTERNATIVES FOR THE TOOL</a:t>
            </a:r>
            <a:endParaRPr/>
          </a:p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en">
                <a:solidFill>
                  <a:schemeClr val="accent2"/>
                </a:solidFill>
              </a:rPr>
              <a:t>Express.js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en">
                <a:solidFill>
                  <a:schemeClr val="accent2"/>
                </a:solidFill>
              </a:rPr>
              <a:t>Spring Boot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en">
                <a:solidFill>
                  <a:schemeClr val="accent2"/>
                </a:solidFill>
              </a:rPr>
              <a:t>Flask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en">
                <a:solidFill>
                  <a:schemeClr val="accent2"/>
                </a:solidFill>
              </a:rPr>
              <a:t>Laravel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ADVANTAGES OF USING THE TOOL</a:t>
            </a:r>
            <a:endParaRPr/>
          </a:p>
        </p:txBody>
      </p:sp>
      <p:sp>
        <p:nvSpPr>
          <p:cNvPr id="79" name="Google Shape;79;p5"/>
          <p:cNvSpPr txBox="1"/>
          <p:nvPr/>
        </p:nvSpPr>
        <p:spPr>
          <a:xfrm>
            <a:off x="865325" y="1350575"/>
            <a:ext cx="66558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Lato"/>
              <a:buChar char="-"/>
            </a:pPr>
            <a:r>
              <a:rPr lang="en" sz="17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Huge Community Support</a:t>
            </a:r>
            <a:endParaRPr sz="17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Lato"/>
              <a:buChar char="-"/>
            </a:pPr>
            <a:r>
              <a:rPr lang="en" sz="17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Backward C</a:t>
            </a:r>
            <a:r>
              <a:rPr lang="en" sz="17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ompatibility</a:t>
            </a:r>
            <a:endParaRPr sz="17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Lato"/>
              <a:buChar char="-"/>
            </a:pPr>
            <a:r>
              <a:rPr lang="en" sz="17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Highly Versatile</a:t>
            </a:r>
            <a:endParaRPr sz="17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Lato"/>
              <a:buChar char="-"/>
            </a:pPr>
            <a:r>
              <a:rPr lang="en" sz="17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Simple and Easy to use</a:t>
            </a:r>
            <a:endParaRPr sz="17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Lato"/>
              <a:buChar char="-"/>
            </a:pPr>
            <a:r>
              <a:rPr lang="en" sz="17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Secure up-to-date</a:t>
            </a:r>
            <a:endParaRPr sz="17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Lato"/>
              <a:buChar char="-"/>
            </a:pPr>
            <a:r>
              <a:rPr lang="en" sz="17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Many in-built Features</a:t>
            </a:r>
            <a:endParaRPr sz="17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PROBLEM STATEMENT FOR  PROJECT</a:t>
            </a:r>
            <a:endParaRPr/>
          </a:p>
        </p:txBody>
      </p:sp>
      <p:sp>
        <p:nvSpPr>
          <p:cNvPr id="85" name="Google Shape;8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