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5C5B-E8B7-476C-8AFF-EF68B12B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5CC260-38B5-4245-9F3A-7D98D327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7AA8E-2C53-46D5-BB80-E541BD4B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61E15-6529-40EB-B084-036F71B0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5F0E1-9CE8-4411-8D46-237BF291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E02B-A7D1-474F-82CF-24EE92B6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B9A45-7E6A-4CE8-82B2-FFF0E5EB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46FF9-0004-45D6-9181-3CD86664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CAF0D-B7F6-455A-97C9-69BA4F5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A7F27-E9A2-4EE8-97C3-0EC10CC6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216CAC-12FD-4528-B797-77DBF0295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79370-1400-4EBC-8E75-D8CC1AA6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FCBF6-01E0-4B6D-9B6C-A1089582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393F4-FBD0-4E77-AF4E-A12D57A6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F24EA-4D14-44DE-B2ED-1020C905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3B3F-F6D8-4F0C-B827-3EBCF72A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B666F-4DE0-4544-B672-F9E12C4B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60C3-79CC-4A55-BACC-7AB2D3BA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FE6FB-B018-4A35-A03F-717FDBD7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A8C9B-5C06-491F-9548-EEEC654E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1EDE-1F4E-4154-B257-A43BED7A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938D8-9D19-4A23-A699-254E153B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E50DC-A03D-436D-BCD7-9CAD5C89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467C-F5FC-462E-9F61-C334721B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88252-1C42-447F-BAEF-DCDE1404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F38D-0D71-4C22-961B-09C070A3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5DB81-71C9-4863-955B-C7C9026B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46059-C616-498C-A6AC-EEFF0A7F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6AD58-569D-4713-9512-1C6C2041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B478A-A660-4EEC-8D34-30138C1C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A6E97-39AA-4FF5-9B16-D6EDC860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7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E6A6D-68D5-4712-BDFE-063425FA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876FC-7442-4116-A85A-589E7DEC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5A7E2-4F96-47FF-BD82-F5B23A3F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A3DFA-6902-497B-9158-FBEA26F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B93ED1-7B3D-4590-BDDE-954FAB947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383AD-9237-4E6E-B53C-BF855601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83C5F-62FF-400F-80B0-3A8DE250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E197C4-FBAC-40A3-A0FA-859B0A1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CE301-AE65-47F8-B3DB-CD48F4F5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BCD079-78E3-4C19-AB61-57283275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9461B-B947-4C03-BB47-311D1E35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84996-C8D9-4661-B621-856D9F34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D8FDAF-0F49-48CA-A1EF-1F7476D0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55BEE-4D9F-42B1-A722-E1CF395C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6DDCC-8406-4103-BCF7-F4C40D97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9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56D0-9530-47FC-87DF-1D9BAB8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11141-36F9-49C4-B3A6-DF86C7AE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0072F-1ED2-4473-A1EA-E7786D43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9A897-D02E-40FE-8522-4787C9B3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502BB-363F-4836-91B5-57BDA83E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68151-8AA6-4655-961A-C1735FA7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60C8-A5A0-4BBA-B828-124A4155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2868DE-623B-43E2-AE68-A722E5EA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B340D-1A31-46C3-92D7-2C5B4ACA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CCAE0-4BE0-4C37-B932-E6440C3B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CFB97-A0EC-4C6F-9D08-29B4B8F9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8543A-560B-49A8-8F91-B87D54C2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6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FA0CD-6EC3-4E50-B3DE-214475A5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9526F-F107-4C9E-A2BB-78023D4E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6D903-4F71-43F3-BAAA-B305BADC6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A1B1-ECC8-4B91-861F-2F1C5535FA3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D020F-EA07-483E-8857-6F1040E6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DE497-C803-4BA8-89CD-B8D05D100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4F33-BE9D-43EB-B407-460A4D482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3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D2CAC-AA00-4662-BFC7-C2E14D36C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소프트웨어시스템 실습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28A14-AE50-430F-B247-9789559F4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2106440139 </a:t>
            </a:r>
            <a:r>
              <a:rPr lang="ko-KR" altLang="en-US" dirty="0"/>
              <a:t>하지호</a:t>
            </a:r>
          </a:p>
        </p:txBody>
      </p:sp>
    </p:spTree>
    <p:extLst>
      <p:ext uri="{BB962C8B-B14F-4D97-AF65-F5344CB8AC3E}">
        <p14:creationId xmlns:p14="http://schemas.microsoft.com/office/powerpoint/2010/main" val="249043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FECD1-F775-4A1B-8482-20AB6A7D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만들려는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FAD74-DF6D-4757-902C-A7516348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우리동네 </a:t>
            </a:r>
            <a:r>
              <a:rPr lang="ko-KR" altLang="en-US" dirty="0" err="1"/>
              <a:t>확진자</a:t>
            </a:r>
            <a:r>
              <a:rPr lang="ko-KR" altLang="en-US" dirty="0"/>
              <a:t> 수를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그래프</a:t>
            </a:r>
            <a:r>
              <a:rPr lang="en-US" altLang="ko-KR" dirty="0"/>
              <a:t> </a:t>
            </a:r>
            <a:r>
              <a:rPr lang="ko-KR" altLang="en-US" dirty="0"/>
              <a:t>와 표로 알려주는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웹사이트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00D5E-6138-4873-AC28-869B29F4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16"/>
            <a:ext cx="5882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59092-BC6B-4963-85CF-5E24DEEC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4D1D-CE2F-4E6E-93AB-07E5ECC3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form </a:t>
            </a:r>
            <a:r>
              <a:rPr lang="ko-KR" altLang="en-US" dirty="0"/>
              <a:t>으로 지역과 날짜정보를 입력</a:t>
            </a:r>
            <a:endParaRPr lang="en-US" altLang="ko-KR" dirty="0"/>
          </a:p>
          <a:p>
            <a:r>
              <a:rPr lang="ko-KR" altLang="en-US" dirty="0"/>
              <a:t>지도를 클릭해서 원하는 지역을 입력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해당지역의 기간별 </a:t>
            </a:r>
            <a:r>
              <a:rPr lang="ko-KR" altLang="en-US" dirty="0" err="1"/>
              <a:t>확진자</a:t>
            </a:r>
            <a:r>
              <a:rPr lang="ko-KR" altLang="en-US" dirty="0"/>
              <a:t> 수를 그래프로 출력</a:t>
            </a:r>
            <a:endParaRPr lang="en-US" altLang="ko-KR" dirty="0"/>
          </a:p>
          <a:p>
            <a:r>
              <a:rPr lang="ko-KR" altLang="en-US" dirty="0"/>
              <a:t>해당지역의 총 </a:t>
            </a:r>
            <a:r>
              <a:rPr lang="ko-KR" altLang="en-US" dirty="0" err="1"/>
              <a:t>확진자수</a:t>
            </a:r>
            <a:r>
              <a:rPr lang="ko-KR" altLang="en-US" dirty="0"/>
              <a:t> 표로 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98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08030-CEB8-4E79-8A03-E2F4C4E7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와 라이브러리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862812-9703-4035-B2DF-A4C172A77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690688"/>
            <a:ext cx="4263834" cy="291581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24B873-8C3E-4CDA-9D3F-EDF2A858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513" y="2231158"/>
            <a:ext cx="5073258" cy="37526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F32A3E-071B-4A9F-8734-9A3FA8888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67" y="3701058"/>
            <a:ext cx="5406658" cy="2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5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DFF7F-B8FE-4CDF-A207-68838A48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09537" cy="729749"/>
          </a:xfrm>
        </p:spPr>
        <p:txBody>
          <a:bodyPr/>
          <a:lstStyle/>
          <a:p>
            <a:r>
              <a:rPr lang="ko-KR" altLang="en-US" dirty="0"/>
              <a:t>스케치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F32F-C8C3-452E-BF05-1CDE3504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0"/>
            <a:ext cx="5841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31A38-DD9E-48A9-9B9F-85C80DCF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50721" cy="1032354"/>
          </a:xfrm>
        </p:spPr>
        <p:txBody>
          <a:bodyPr/>
          <a:lstStyle/>
          <a:p>
            <a:r>
              <a:rPr lang="ko-KR" altLang="en-US" dirty="0"/>
              <a:t>순서도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13928-0B15-43FD-80F7-A8FE4695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21" y="0"/>
            <a:ext cx="587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E2753-5AD1-43F1-A188-7189798A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44C22-83B1-4991-81B5-7297D247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64" y="1877383"/>
            <a:ext cx="10515600" cy="4351338"/>
          </a:xfrm>
        </p:spPr>
        <p:txBody>
          <a:bodyPr/>
          <a:lstStyle/>
          <a:p>
            <a:r>
              <a:rPr lang="en-US" altLang="ko-KR" dirty="0" err="1"/>
              <a:t>Loaddoc</a:t>
            </a:r>
            <a:r>
              <a:rPr lang="en-US" altLang="ko-KR" dirty="0"/>
              <a:t>(</a:t>
            </a:r>
            <a:r>
              <a:rPr lang="ko-KR" altLang="en-US" dirty="0"/>
              <a:t>지역이름</a:t>
            </a:r>
            <a:r>
              <a:rPr lang="en-US" altLang="ko-KR" dirty="0"/>
              <a:t>, </a:t>
            </a:r>
            <a:r>
              <a:rPr lang="ko-KR" altLang="en-US" dirty="0"/>
              <a:t>시작날짜</a:t>
            </a:r>
            <a:r>
              <a:rPr lang="en-US" altLang="ko-KR" dirty="0"/>
              <a:t>, </a:t>
            </a:r>
            <a:r>
              <a:rPr lang="ko-KR" altLang="en-US" dirty="0"/>
              <a:t>종료날짜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공공데이터포털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호출후</a:t>
            </a:r>
            <a:r>
              <a:rPr lang="ko-KR" altLang="en-US" dirty="0"/>
              <a:t>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 err="1"/>
              <a:t>xmll</a:t>
            </a:r>
            <a:r>
              <a:rPr lang="en-US" altLang="ko-KR" dirty="0"/>
              <a:t> </a:t>
            </a:r>
            <a:r>
              <a:rPr lang="ko-KR" altLang="en-US" dirty="0"/>
              <a:t>파일을 받음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Myfuntion</a:t>
            </a:r>
            <a:r>
              <a:rPr lang="en-US" altLang="ko-KR" dirty="0"/>
              <a:t>(xml, </a:t>
            </a:r>
            <a:r>
              <a:rPr lang="ko-KR" altLang="en-US" dirty="0"/>
              <a:t>지역이름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xml</a:t>
            </a:r>
            <a:r>
              <a:rPr lang="ko-KR" altLang="en-US" dirty="0"/>
              <a:t> 파일에서 </a:t>
            </a:r>
            <a:r>
              <a:rPr lang="ko-KR" altLang="en-US" dirty="0" err="1"/>
              <a:t>특적지역에</a:t>
            </a:r>
            <a:r>
              <a:rPr lang="ko-KR" altLang="en-US" dirty="0"/>
              <a:t> 관한 코로나정보만 추출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정보를 바탕으로 차트를 그리고 표 생성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453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49F21-38DB-448B-8A39-5227D824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2612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305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86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소프트웨어시스템 실습 발표</vt:lpstr>
      <vt:lpstr>만들려는 프로그램</vt:lpstr>
      <vt:lpstr>요구사항</vt:lpstr>
      <vt:lpstr>사용하는 api 와 라이브러리</vt:lpstr>
      <vt:lpstr>스케치</vt:lpstr>
      <vt:lpstr>순서도</vt:lpstr>
      <vt:lpstr>주요함수</vt:lpstr>
      <vt:lpstr>-시연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소프트웨어시스템 실습 발표</dc:title>
  <dc:creator>지호</dc:creator>
  <cp:lastModifiedBy>지호</cp:lastModifiedBy>
  <cp:revision>1</cp:revision>
  <dcterms:created xsi:type="dcterms:W3CDTF">2021-12-14T11:28:54Z</dcterms:created>
  <dcterms:modified xsi:type="dcterms:W3CDTF">2021-12-14T12:26:20Z</dcterms:modified>
</cp:coreProperties>
</file>