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72" r:id="rId22"/>
    <p:sldId id="259" r:id="rId23"/>
    <p:sldId id="271" r:id="rId24"/>
    <p:sldId id="264" r:id="rId25"/>
    <p:sldId id="266" r:id="rId26"/>
    <p:sldId id="265" r:id="rId2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ection" id="{596762D4-1208-40BD-9F6F-89907E02A74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마무리, 출처" id="{596762D4-1208-40BD-9F6F-89907E02A7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7" userDrawn="0">
          <p15:clr>
            <a:srgbClr val="A4A3A4"/>
          </p15:clr>
        </p15:guide>
        <p15:guide id="2" orient="horz" pos="3873" userDrawn="0">
          <p15:clr>
            <a:srgbClr val="A4A3A4"/>
          </p15:clr>
        </p15:guide>
        <p15:guide id="3" pos="2877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9617"/>
    <p:restoredTop sz="94660"/>
  </p:normalViewPr>
  <p:slideViewPr>
    <p:cSldViewPr snapToGrid="1" snapToObjects="1">
      <p:cViewPr varScale="1">
        <p:scale>
          <a:sx n="78" d="100"/>
          <a:sy n="78" d="100"/>
        </p:scale>
        <p:origin x="882" y="96"/>
      </p:cViewPr>
      <p:guideLst>
        <p:guide orient="horz" pos="2157"/>
        <p:guide orient="horz" pos="3873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>진행도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2F451BA-0A02-447D-AFD8-B40BB590BD72}" type="datetime1">
              <a:rPr lang="ko-KR" altLang="en-US"/>
              <a:pPr lvl="0">
                <a:defRPr lang="ko-KR" altLang="en-US"/>
              </a:pPr>
              <a:t>2019-12-15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B7FDBE0-FD99-4158-87B2-C2C37863E2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421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>진행도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0D0027A-6CCF-4A9B-9567-D86666559CC0}" type="datetime1">
              <a:rPr lang="ko-KR" altLang="en-US"/>
              <a:pPr lvl="0">
                <a:defRPr lang="ko-KR" altLang="en-US"/>
              </a:pPr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BBD25DD-4C9A-4E98-88F0-73E4CFCF900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218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6A01-E86E-44E5-90E9-4D2B3678CBA4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5360" y="6453337"/>
            <a:ext cx="2895600" cy="365125"/>
          </a:xfrm>
        </p:spPr>
        <p:txBody>
          <a:bodyPr/>
          <a:lstStyle>
            <a:lvl1pPr>
              <a:defRPr sz="160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알고리즘 </a:t>
            </a:r>
            <a:r>
              <a:rPr lang="en-US" altLang="ko-KR"/>
              <a:t>- A4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11960" y="6376244"/>
            <a:ext cx="658416" cy="365125"/>
          </a:xfrm>
        </p:spPr>
        <p:txBody>
          <a:bodyPr/>
          <a:lstStyle>
            <a:lvl1pPr algn="ctr">
              <a:defRPr/>
            </a:lvl1pPr>
          </a:lstStyle>
          <a:p>
            <a:fld id="{04609C1F-3453-4AC2-B13B-56F66C2D1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3EB-0E9B-498E-8338-83FBEC572726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13B2-09F9-4ADB-AA41-8119CBB0C0F4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4E8-1B30-4EE4-AD08-A0418B19BA11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8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84D-C578-44EA-ADC7-43CE3E82AC3E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5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AE55-DFA1-4DA5-BBBB-BFC6F82891C8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1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A44-AD92-43F1-A529-C62EAB42DC1C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1B64-8F8C-44CA-BB73-FFF42C32BEC1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8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1E3B-8202-4477-84DF-3915B2C60D16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4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D8B-51BB-41D3-AD63-912530C1EE0A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1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B7CD-B40C-4B74-BE02-F7C9BB8E4C64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C1F-3453-4AC2-B13B-56F66C2D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74AF-6642-48C4-87F8-FE45D5CE56A9}" type="datetime1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9C1F-3453-4AC2-B13B-56F66C2D1D97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ko-KR" altLang="en-US"/>
              <a:t>전체 페이지 번호</a:t>
            </a:r>
          </a:p>
        </p:txBody>
      </p:sp>
    </p:spTree>
    <p:extLst>
      <p:ext uri="{BB962C8B-B14F-4D97-AF65-F5344CB8AC3E}">
        <p14:creationId xmlns:p14="http://schemas.microsoft.com/office/powerpoint/2010/main" val="24249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9572" y="2132856"/>
            <a:ext cx="7772400" cy="147002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i="1" dirty="0">
                <a:solidFill>
                  <a:srgbClr val="FFC000"/>
                </a:solidFill>
                <a:latin typeface="Koverwatch"/>
                <a:ea typeface="Koverwatch"/>
              </a:rPr>
              <a:t>컴퓨터그래픽스 최종발표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base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2014180021 박진우(월,수)반</a:t>
            </a:r>
            <a:endParaRPr lang="ko-KR" altLang="en-US" sz="32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base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2016182044 하재오(월,수)반</a:t>
            </a:r>
            <a:endParaRPr lang="ko-KR" altLang="en-US" sz="32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solidFill>
                <a:schemeClr val="bg2">
                  <a:lumMod val="10000"/>
                  <a:lumOff val="90000"/>
                </a:scheme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11955" y="6376035"/>
            <a:ext cx="659130" cy="365760"/>
          </a:xfrm>
        </p:spPr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4800">
                <a:solidFill>
                  <a:srgbClr val="FFD200"/>
                </a:solidFill>
                <a:latin typeface="Koverwatch"/>
                <a:ea typeface="Koverwatch"/>
              </a:rPr>
              <a:t>목 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680" y="1988840"/>
            <a:ext cx="5760640" cy="4320480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en-US" altLang="ko-KR" sz="3000" dirty="0">
                <a:solidFill>
                  <a:schemeClr val="bg1"/>
                </a:solidFill>
                <a:latin typeface="Koverwatch"/>
                <a:ea typeface="Koverwatch"/>
              </a:rPr>
              <a:t>1. </a:t>
            </a:r>
            <a:r>
              <a:rPr lang="ko-KR" altLang="en-US" sz="3000" dirty="0">
                <a:solidFill>
                  <a:schemeClr val="bg1"/>
                </a:solidFill>
                <a:latin typeface="Koverwatch"/>
                <a:ea typeface="Koverwatch"/>
              </a:rPr>
              <a:t>게임소개</a:t>
            </a:r>
          </a:p>
          <a:p>
            <a:pPr algn="l">
              <a:defRPr lang="ko-KR" altLang="en-US"/>
            </a:pPr>
            <a:r>
              <a:rPr lang="ko-KR" altLang="en-US" sz="2600" dirty="0">
                <a:solidFill>
                  <a:schemeClr val="bg1"/>
                </a:solidFill>
                <a:latin typeface="Koverwatch"/>
                <a:ea typeface="Koverwatch"/>
              </a:rPr>
              <a:t>      -게임 특징</a:t>
            </a:r>
            <a:endParaRPr lang="en-US" altLang="ko-KR" sz="2600" dirty="0">
              <a:solidFill>
                <a:schemeClr val="bg1"/>
              </a:solidFill>
              <a:latin typeface="Koverwatch"/>
              <a:ea typeface="Koverwatch"/>
            </a:endParaRPr>
          </a:p>
          <a:p>
            <a:pPr algn="l">
              <a:defRPr lang="ko-KR" altLang="en-US"/>
            </a:pPr>
            <a:endParaRPr lang="en-US" altLang="ko-KR" sz="2600" dirty="0">
              <a:solidFill>
                <a:schemeClr val="bg1"/>
              </a:solidFill>
              <a:latin typeface="Koverwatch"/>
              <a:ea typeface="Koverwatch"/>
            </a:endParaRPr>
          </a:p>
          <a:p>
            <a:pPr algn="l">
              <a:defRPr lang="ko-KR" altLang="en-US"/>
            </a:pPr>
            <a:r>
              <a:rPr lang="ko-KR" altLang="en-US" sz="3000" dirty="0">
                <a:solidFill>
                  <a:schemeClr val="bg1"/>
                </a:solidFill>
                <a:latin typeface="Koverwatch"/>
                <a:ea typeface="Koverwatch"/>
              </a:rPr>
              <a:t>2</a:t>
            </a:r>
            <a:r>
              <a:rPr lang="en-US" altLang="ko-KR" sz="3000" dirty="0">
                <a:solidFill>
                  <a:schemeClr val="bg1"/>
                </a:solidFill>
                <a:latin typeface="Koverwatch"/>
                <a:ea typeface="Koverwatch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latin typeface="Koverwatch"/>
                <a:ea typeface="Koverwatch"/>
              </a:rPr>
              <a:t>게임플레이</a:t>
            </a:r>
            <a:endParaRPr lang="en-US" altLang="ko-KR" sz="3000" dirty="0">
              <a:solidFill>
                <a:schemeClr val="bg1"/>
              </a:solidFill>
              <a:latin typeface="Koverwatch"/>
              <a:ea typeface="Koverwatch"/>
            </a:endParaRPr>
          </a:p>
          <a:p>
            <a:pPr algn="l">
              <a:defRPr lang="ko-KR" altLang="en-US"/>
            </a:pPr>
            <a:endParaRPr lang="ko-KR" altLang="en-US" sz="3000" dirty="0">
              <a:solidFill>
                <a:schemeClr val="bg1"/>
              </a:solidFill>
              <a:latin typeface="Koverwatch"/>
              <a:ea typeface="Koverwatch"/>
            </a:endParaRPr>
          </a:p>
          <a:p>
            <a:pPr algn="l">
              <a:defRPr lang="ko-KR" altLang="en-US"/>
            </a:pPr>
            <a:r>
              <a:rPr lang="ko-KR" altLang="en-US" sz="3000" dirty="0">
                <a:solidFill>
                  <a:schemeClr val="bg1"/>
                </a:solidFill>
                <a:latin typeface="Koverwatch"/>
                <a:ea typeface="Koverwatch"/>
              </a:rPr>
              <a:t>3. 질문 및 답변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rgbClr val="FFD200"/>
                </a:solidFill>
                <a:latin typeface="Koverwatch"/>
                <a:ea typeface="Koverwatch"/>
              </a:rPr>
              <a:t>게 임 소 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238" y="1778665"/>
            <a:ext cx="8352420" cy="4173327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 </a:t>
            </a:r>
            <a:r>
              <a:rPr lang="en-US" altLang="ko-KR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- </a:t>
            </a:r>
            <a:r>
              <a:rPr lang="ko-KR" altLang="en-US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롤링스카이를</a:t>
            </a:r>
            <a:r>
              <a:rPr lang="ko-KR" alt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 모티브로 한 게임</a:t>
            </a:r>
            <a:endParaRPr lang="en-US" altLang="ko-KR" dirty="0">
              <a:solidFill>
                <a:schemeClr val="bg2">
                  <a:lumMod val="10000"/>
                  <a:lumOff val="90000"/>
                </a:schemeClr>
              </a:solidFill>
              <a:latin typeface="Koverwatch"/>
              <a:ea typeface="Koverwatch"/>
            </a:endParaRPr>
          </a:p>
          <a:p>
            <a:pPr>
              <a:buNone/>
              <a:defRPr lang="ko-KR" altLang="en-US"/>
            </a:pPr>
            <a:endParaRPr lang="en-US" altLang="ko-KR" dirty="0">
              <a:solidFill>
                <a:schemeClr val="bg2">
                  <a:lumMod val="10000"/>
                  <a:lumOff val="90000"/>
                </a:schemeClr>
              </a:solidFill>
              <a:latin typeface="Koverwatch"/>
              <a:ea typeface="Koverwatch"/>
            </a:endParaRPr>
          </a:p>
          <a:p>
            <a:pPr>
              <a:buFontTx/>
              <a:buChar char="-"/>
              <a:defRPr lang="ko-KR" altLang="en-US"/>
            </a:pPr>
            <a:r>
              <a:rPr lang="ko-KR" alt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장애물을 피해 높은 점수를 획득하자</a:t>
            </a:r>
            <a:r>
              <a:rPr lang="en-US" altLang="ko-KR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. </a:t>
            </a:r>
          </a:p>
          <a:p>
            <a:pPr>
              <a:buFontTx/>
              <a:buChar char="-"/>
              <a:defRPr lang="ko-KR" altLang="en-US"/>
            </a:pPr>
            <a:endParaRPr lang="en-US" altLang="ko-KR" dirty="0">
              <a:solidFill>
                <a:schemeClr val="bg2">
                  <a:lumMod val="10000"/>
                  <a:lumOff val="90000"/>
                </a:schemeClr>
              </a:solidFill>
              <a:latin typeface="Koverwatch"/>
              <a:ea typeface="Koverwatch"/>
            </a:endParaRPr>
          </a:p>
          <a:p>
            <a:pPr>
              <a:buFontTx/>
              <a:buChar char="-"/>
              <a:defRPr lang="ko-KR" altLang="en-US"/>
            </a:pPr>
            <a:r>
              <a:rPr lang="ko-KR" alt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아이템</a:t>
            </a:r>
            <a:r>
              <a:rPr lang="en-US" altLang="ko-KR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(</a:t>
            </a:r>
            <a:r>
              <a:rPr lang="ko-KR" alt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황금색 피라미드</a:t>
            </a:r>
            <a:r>
              <a:rPr lang="en-US" altLang="ko-KR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)</a:t>
            </a:r>
            <a:r>
              <a:rPr lang="ko-KR" alt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을 활용해 더 높은 점수를 획득하자</a:t>
            </a:r>
            <a:r>
              <a:rPr lang="en-US" altLang="ko-KR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.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 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rgbClr val="FFD200"/>
                </a:solidFill>
                <a:latin typeface="Koverwatch"/>
                <a:ea typeface="Koverwatch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360" y="1628775"/>
            <a:ext cx="8229600" cy="3312160"/>
          </a:xfrm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514350" indent="-51435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Koverwatch" charset="0"/>
                <a:ea typeface="Koverwatch" charset="0"/>
              </a:rPr>
              <a:t>1. 타이틀 스테이트  </a:t>
            </a:r>
            <a:endParaRPr lang="ko-KR" altLang="en-US" sz="3200" dirty="0" smtClean="0">
              <a:solidFill>
                <a:schemeClr val="bg2">
                  <a:lumMod val="10000"/>
                  <a:lumOff val="90000"/>
                </a:schemeClr>
              </a:solidFill>
              <a:latin typeface="Koverwatch" charset="0"/>
              <a:ea typeface="Koverwatch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solidFill>
                <a:schemeClr val="bg2">
                  <a:lumMod val="10000"/>
                  <a:lumOff val="90000"/>
                </a:scheme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769CE8-560B-4E33-8714-08FF99FAB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76872"/>
            <a:ext cx="8229600" cy="41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6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rgbClr val="FFD200"/>
                </a:solidFill>
                <a:latin typeface="Koverwatch"/>
                <a:ea typeface="Koverwatch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312368"/>
          </a:xfrm>
        </p:spPr>
        <p:txBody>
          <a:bodyPr>
            <a:normAutofit lnSpcReduction="10000"/>
          </a:bodyPr>
          <a:lstStyle/>
          <a:p>
            <a:pPr>
              <a:buNone/>
              <a:defRPr lang="ko-KR" altLang="en-US"/>
            </a:pPr>
            <a:r>
              <a:rPr lang="en-US" altLang="ko-KR" spc="5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2. </a:t>
            </a:r>
            <a:r>
              <a:rPr lang="ko-KR" altLang="en-US" spc="5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아이템 </a:t>
            </a:r>
            <a:r>
              <a:rPr lang="en-US" altLang="ko-KR" spc="5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(</a:t>
            </a:r>
            <a:r>
              <a:rPr lang="ko-KR" altLang="en-US" spc="5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황금 피라미드</a:t>
            </a:r>
            <a:r>
              <a:rPr lang="en-US" altLang="ko-KR" spc="5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)</a:t>
            </a:r>
          </a:p>
          <a:p>
            <a:pPr>
              <a:buNone/>
              <a:defRPr lang="ko-KR" altLang="en-US"/>
            </a:pPr>
            <a:endParaRPr lang="en-US" altLang="ko-KR" spc="5" dirty="0">
              <a:solidFill>
                <a:schemeClr val="bg2">
                  <a:lumMod val="10000"/>
                  <a:lumOff val="90000"/>
                </a:schemeClr>
              </a:solidFill>
              <a:latin typeface="Koverwatch"/>
              <a:ea typeface="Koverwatch"/>
            </a:endParaRPr>
          </a:p>
          <a:p>
            <a:pPr>
              <a:buNone/>
              <a:defRPr lang="ko-KR" altLang="en-US"/>
            </a:pPr>
            <a:endParaRPr lang="en-US" altLang="ko-KR" spc="5" dirty="0">
              <a:solidFill>
                <a:schemeClr val="bg2">
                  <a:lumMod val="10000"/>
                  <a:lumOff val="90000"/>
                </a:schemeClr>
              </a:solidFill>
              <a:latin typeface="Koverwatch"/>
              <a:ea typeface="Koverwatch"/>
            </a:endParaRPr>
          </a:p>
          <a:p>
            <a:pPr>
              <a:buNone/>
              <a:defRPr lang="ko-KR" altLang="en-US"/>
            </a:pPr>
            <a:endParaRPr lang="en-US" altLang="ko-KR" dirty="0">
              <a:solidFill>
                <a:schemeClr val="bg2">
                  <a:lumMod val="10000"/>
                  <a:lumOff val="90000"/>
                </a:schemeClr>
              </a:solidFill>
              <a:latin typeface="Koverwatch"/>
              <a:ea typeface="Koverwatch"/>
            </a:endParaRPr>
          </a:p>
          <a:p>
            <a:pPr marL="0" indent="0">
              <a:buNone/>
              <a:defRPr lang="ko-KR" altLang="en-US"/>
            </a:pPr>
            <a:r>
              <a:rPr lang="en-US" altLang="ko-KR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               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	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94AB67-AC91-4C20-9F48-744B68D2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8028892" cy="37852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rgbClr val="FFD200"/>
                </a:solidFill>
                <a:latin typeface="Koverwatch"/>
                <a:ea typeface="Koverwatch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312368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3. </a:t>
            </a:r>
            <a:r>
              <a:rPr lang="ko-KR" alt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Koverwatch"/>
                <a:ea typeface="Koverwatch"/>
              </a:rPr>
              <a:t>랭킹 </a:t>
            </a:r>
            <a:endParaRPr lang="en-US" altLang="ko-KR" dirty="0">
              <a:solidFill>
                <a:schemeClr val="bg2">
                  <a:lumMod val="10000"/>
                  <a:lumOff val="90000"/>
                </a:schemeClr>
              </a:solidFill>
              <a:latin typeface="Koverwatch"/>
              <a:ea typeface="Koverwatch"/>
            </a:endParaRPr>
          </a:p>
          <a:p>
            <a:pPr marL="0" indent="0">
              <a:buNone/>
              <a:defRPr lang="ko-KR" altLang="en-US"/>
            </a:pPr>
            <a:endParaRPr lang="en-US" altLang="ko-KR" dirty="0">
              <a:solidFill>
                <a:schemeClr val="bg2">
                  <a:lumMod val="10000"/>
                  <a:lumOff val="90000"/>
                </a:schemeClr>
              </a:solidFill>
              <a:latin typeface="Koverwatch"/>
              <a:ea typeface="Koverwatch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F212F1-B04D-4F74-BF31-FDD6139CF3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38008"/>
            <a:ext cx="8064896" cy="38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94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170585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8000">
                <a:solidFill>
                  <a:srgbClr val="FFD200"/>
                </a:solidFill>
                <a:latin typeface="Koverwatch"/>
                <a:ea typeface="Koverwatch"/>
              </a:rPr>
              <a:t>게 임 플 레 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170585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8000" dirty="0">
                <a:solidFill>
                  <a:srgbClr val="FFD200"/>
                </a:solidFill>
                <a:latin typeface="Koverwatch"/>
                <a:ea typeface="Koverwatch"/>
              </a:rPr>
              <a:t>질문 및 답변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981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170585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8000" dirty="0">
                <a:solidFill>
                  <a:srgbClr val="FFD200"/>
                </a:solidFill>
                <a:latin typeface="Koverwatch"/>
                <a:ea typeface="Koverwatch"/>
              </a:rPr>
              <a:t>감사합니다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228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40</Paragraphs>
  <Words>102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ME</dc:creator>
  <cp:lastModifiedBy>gkwodhsla</cp:lastModifiedBy>
  <dc:title>PowerPoint 프레젠테이션</dc:title>
  <dcterms:modified xsi:type="dcterms:W3CDTF">2019-12-15T04:58:49Z</dcterms:modified>
</cp:coreProperties>
</file>