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3"/>
  </p:sldMasterIdLst>
  <p:sldIdLst>
    <p:sldId id="256" r:id="rId15"/>
    <p:sldId id="257" r:id="rId16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2019-12-06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77541554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Table 3"/>
          <p:cNvGraphicFramePr>
            <a:graphicFrameLocks noGrp="1"/>
          </p:cNvGraphicFramePr>
          <p:nvPr/>
        </p:nvGraphicFramePr>
        <p:xfrm>
          <a:off x="-45085" y="-1905"/>
          <a:ext cx="9239886" cy="582993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9380"/>
                <a:gridCol w="113030"/>
                <a:gridCol w="3641090"/>
                <a:gridCol w="2998470"/>
                <a:gridCol w="1097915"/>
              </a:tblGrid>
              <a:tr h="52641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1,2차 발표 목표 범위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실제 개발 완료 범위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800" dirty="0" smtClean="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3340" marB="660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유닛종류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근접 유닛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근접 유닛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82270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특수능력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65468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대포알의 폭발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유닛끼리 싸울때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대포알의 폭발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유닛간 전투시 이펙트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상태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전투,이동,죽음,IDLE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전투,이동,죽음,IDLE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120586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HPbar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게임내 재화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 스크롤링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HPbar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게임내 재화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 스크롤링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1205865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배경음악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무기휘두르는 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유닛 죽는소리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승리 또는 패배시 나는 소리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리소스 수집만 완료 및 적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용완료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505460"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상태에 따른 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각 상태에 따른 애니메이션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652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0170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추가구현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6520" marT="53340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생성GUI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6520" marR="93345" marT="50165" marB="533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¬ì¤/AppData/Roaming/PolarisOffice/ETemp/13208_12509016/fImage775415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905" y="-240030"/>
            <a:ext cx="7273925" cy="995045"/>
          </a:xfrm>
          <a:prstGeom prst="rect"/>
          <a:noFill/>
        </p:spPr>
      </p:pic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3175" y="756920"/>
          <a:ext cx="912050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4562475"/>
              </a:tblGrid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커밋횟수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평균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-3175" y="756920"/>
          <a:ext cx="912050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4562475"/>
              </a:tblGrid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커밋횟수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6회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9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평균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gkwodhsla</dc:creator>
  <cp:lastModifiedBy>gkwodhsla</cp:lastModifiedBy>
</cp:coreProperties>
</file>