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3"/>
  </p:sldMasterIdLst>
  <p:sldIdLst>
    <p:sldId id="256" r:id="rId15"/>
    <p:sldId id="257" r:id="rId16"/>
    <p:sldId id="258" r:id="rId17"/>
    <p:sldId id="259" r:id="rId18"/>
  </p:sldIdLst>
  <p:sldSz cx="9144000" cy="51435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viewProps" Target="viewProps.xml"></Relationship><Relationship Id="rId20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ctrTitle"/>
          </p:nvPr>
        </p:nvSpPr>
        <p:spPr>
          <a:xfrm rot="0">
            <a:off x="685800" y="1598295"/>
            <a:ext cx="7773035" cy="11042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1"/>
          <p:cNvSpPr txBox="1">
            <a:spLocks noChangeArrowheads="1" noGrp="1"/>
          </p:cNvSpPr>
          <p:nvPr>
            <p:ph type="subTitle" idx="1"/>
          </p:nvPr>
        </p:nvSpPr>
        <p:spPr>
          <a:xfrm rot="0">
            <a:off x="1371600" y="2914650"/>
            <a:ext cx="6401435" cy="13169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2019-10-30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1"/>
          <p:cNvSpPr txBox="1">
            <a:spLocks noChangeArrowheads="1" noGrp="1"/>
          </p:cNvSpPr>
          <p:nvPr>
            <p:ph type="body" orient="vert" idx="1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2019-10-30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ChangeArrowheads="1" noGrp="1"/>
          </p:cNvSpPr>
          <p:nvPr>
            <p:ph type="title" orient="vert"/>
          </p:nvPr>
        </p:nvSpPr>
        <p:spPr>
          <a:xfrm rot="0">
            <a:off x="6629400" y="205740"/>
            <a:ext cx="2058035" cy="438975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</a:t>
            </a: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1"/>
          <p:cNvSpPr txBox="1">
            <a:spLocks noChangeArrowheads="1" noGrp="1"/>
          </p:cNvSpPr>
          <p:nvPr>
            <p:ph type="body" orient="vert" idx="1"/>
          </p:nvPr>
        </p:nvSpPr>
        <p:spPr>
          <a:xfrm rot="0">
            <a:off x="457200" y="205740"/>
            <a:ext cx="6026150" cy="43897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2019-10-30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2019-10-30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722630" y="2181225"/>
            <a:ext cx="7772400" cy="11245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4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722630" y="3305175"/>
            <a:ext cx="7772400" cy="10223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2019-10-30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200150"/>
            <a:ext cx="4042410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1"/>
          <p:cNvSpPr txBox="1">
            <a:spLocks noChangeArrowheads="1" noGrp="1"/>
          </p:cNvSpPr>
          <p:nvPr>
            <p:ph type="obj" idx="2"/>
          </p:nvPr>
        </p:nvSpPr>
        <p:spPr>
          <a:xfrm rot="0">
            <a:off x="4645025" y="1200150"/>
            <a:ext cx="4042410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2019-10-30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152525"/>
            <a:ext cx="4042410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1"/>
          <p:cNvSpPr txBox="1">
            <a:spLocks noChangeArrowheads="1" noGrp="1"/>
          </p:cNvSpPr>
          <p:nvPr>
            <p:ph type="body" idx="2"/>
          </p:nvPr>
        </p:nvSpPr>
        <p:spPr>
          <a:xfrm rot="0">
            <a:off x="4645025" y="1152525"/>
            <a:ext cx="4042410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1"/>
          <p:cNvSpPr txBox="1">
            <a:spLocks noChangeArrowheads="1" noGrp="1"/>
          </p:cNvSpPr>
          <p:nvPr>
            <p:ph type="obj" idx="3"/>
          </p:nvPr>
        </p:nvSpPr>
        <p:spPr>
          <a:xfrm rot="0">
            <a:off x="457200" y="1632585"/>
            <a:ext cx="4042410" cy="29629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1"/>
          <p:cNvSpPr txBox="1">
            <a:spLocks noChangeArrowheads="1" noGrp="1"/>
          </p:cNvSpPr>
          <p:nvPr>
            <p:ph type="obj" idx="4"/>
          </p:nvPr>
        </p:nvSpPr>
        <p:spPr>
          <a:xfrm rot="0">
            <a:off x="4645025" y="1632585"/>
            <a:ext cx="4042410" cy="29629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2019-10-30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2019-10-30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2019-10-30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3009265" cy="8718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3575685" y="342900"/>
            <a:ext cx="5111750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1"/>
          <p:cNvSpPr txBox="1">
            <a:spLocks noChangeArrowheads="1" noGrp="1"/>
          </p:cNvSpPr>
          <p:nvPr>
            <p:ph type="body" idx="2"/>
          </p:nvPr>
        </p:nvSpPr>
        <p:spPr>
          <a:xfrm rot="0">
            <a:off x="457200" y="1076960"/>
            <a:ext cx="3009265" cy="35185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2019-10-30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3009265" cy="8718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076960"/>
            <a:ext cx="3009265" cy="35185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1"/>
          <p:cNvSpPr txBox="1">
            <a:spLocks noChangeArrowheads="1" noGrp="1"/>
          </p:cNvSpPr>
          <p:nvPr>
            <p:ph type="pic" idx="2"/>
          </p:nvPr>
        </p:nvSpPr>
        <p:spPr>
          <a:xfrm rot="0">
            <a:off x="3575685" y="342900"/>
            <a:ext cx="5111750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2019-10-30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2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2019-10-30</a:t>
            </a:fld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3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7406365479169.png"></Relationship><Relationship Id="rId2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9187844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ì¬ì¤/AppData/Roaming/PolarisOffice/ETemp/11184_22293712/fImage7406365479169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99590" y="0"/>
            <a:ext cx="6231890" cy="51447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1"/>
          <p:cNvGraphicFramePr>
            <a:graphicFrameLocks noGrp="1"/>
          </p:cNvGraphicFramePr>
          <p:nvPr/>
        </p:nvGraphicFramePr>
        <p:xfrm>
          <a:off x="-77470" y="-48895"/>
          <a:ext cx="9239886" cy="533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480"/>
                <a:gridCol w="3079750"/>
                <a:gridCol w="3081655"/>
              </a:tblGrid>
              <a:tr h="39243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최소구현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추가구현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9243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유닛종류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근접유닛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원거리유닛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9243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특수능력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대포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대포외 다른 능력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516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이펙트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대포알의 폭발 이펙트, 유닛</a:t>
                      </a: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끼리 싸울때 이펙트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피 튀기는 효과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8895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유닛 상태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전투,이동,죽음,IDLE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delay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1270635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게임기능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HPbar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충돌처리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게임내 재화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 스크롤링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</a:tr>
              <a:tr h="11963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 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배경음악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무기 휘두르는 소리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유닛 죽는 소리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게임종료시 나는 소리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</a:tr>
              <a:tr h="55880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각 상태에 따른 애니메이션효과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-635" y="3175"/>
          <a:ext cx="9144636" cy="51403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9610"/>
                <a:gridCol w="726440"/>
                <a:gridCol w="7728585"/>
              </a:tblGrid>
              <a:tr h="369570">
                <a:tc rowSpan="2"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1주</a:t>
                      </a:r>
                      <a:endParaRPr lang="ko-KR" altLang="en-US" sz="12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2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이미지 리소스(배경,유닛,베이스,대포알) 수집하고 화면에 그려보기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결과</a:t>
                      </a:r>
                      <a:endParaRPr lang="ko-KR" altLang="en-US" sz="12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기본적으로 쓸 리소스와 추가적으로 쓸 수있는 리소스까지 전부 수집하고 간단하게 그려보았음. 100%완료</a:t>
                      </a:r>
                      <a:endParaRPr lang="ko-KR" altLang="en-US" sz="12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 rowSpan="2"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2주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베이스와 유닛들이 그려질 좌표 설정하고 유닛 충돌처리 구현하기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결과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좌표설정해주고 유닛간 충돌처리 구현하였음. 100%완료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 rowSpan="2"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3주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유닛간 상호작용 만들기 및 베이스와 유닛간 상호작용 만들기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결과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아군유닛끼리 만나면 대기하게 만들고 적군과 만나면 싸우게 구현하였음. 80%완료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 rowSpan="2"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4주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3주차에서 마무리 못한 작업 마무리하고 HPbar 구현하기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결과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3주차에서 마무리 못한 베이스와 유닛 충돌,상호작용 구현하였고 HpBar구현 하였음 100%완료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77495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5주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사운드 리소스 수집 및 적용시키기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433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6주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특수능력 구현하기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77495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7주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게임내 재화 구현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200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8주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타이틀 화면 구현 및 승리 or 패배 각각의 상태 창 구현하기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1115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9주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전체적인 밸런싱 조절 및 버그수정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3255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10주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최종 점검하고 지인들에게 릴리즈해보기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ì¬ì¤/AppData/Roaming/PolarisOffice/ETemp/15892_23328768/fImage5918784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635" y="8255"/>
            <a:ext cx="9145905" cy="51034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gkwodhsla</cp:lastModifiedBy>
</cp:coreProperties>
</file>