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3"/>
  </p:sldMasterIdLst>
  <p:sldIdLst>
    <p:sldId id="256" r:id="rId15"/>
    <p:sldId id="257" r:id="rId16"/>
  </p:sldIdLst>
  <p:sldSz cx="9144000" cy="51435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</a:t>
            </a: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181225"/>
            <a:ext cx="7772400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3305175"/>
            <a:ext cx="7772400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39510841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Table 3"/>
          <p:cNvGraphicFramePr>
            <a:graphicFrameLocks noGrp="1"/>
          </p:cNvGraphicFramePr>
          <p:nvPr/>
        </p:nvGraphicFramePr>
        <p:xfrm>
          <a:off x="-45085" y="-1905"/>
          <a:ext cx="9239886" cy="582993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89380"/>
                <a:gridCol w="113030"/>
                <a:gridCol w="3641090"/>
                <a:gridCol w="2998470"/>
                <a:gridCol w="1097915"/>
              </a:tblGrid>
              <a:tr h="52641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dirty="0" smtClean="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3340" marB="660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1,2차 발표 목표 범위</a:t>
                      </a:r>
                      <a:endParaRPr lang="ko-KR" altLang="en-US" sz="1800" dirty="0" smtClean="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3340" marB="660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실제 개발 완료 범위</a:t>
                      </a:r>
                      <a:endParaRPr lang="ko-KR" altLang="en-US" sz="1800" dirty="0" smtClean="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3340" marB="660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  <a:endParaRPr lang="ko-KR" altLang="en-US" sz="1800" dirty="0" smtClean="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3340" marB="660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유닛종류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근접 유닛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근접 유닛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82270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특수능력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3340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65468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대포알의 폭발 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유닛끼리 싸울때 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대포알의 폭발 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유닛간 전투시 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 상태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전투,이동,죽음,IDLE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전투,이동,죽음,IDLE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120586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HPbar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충돌처리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게임내 재화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맵 스크롤링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HPbar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충돌처리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게임내 재화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맵 스크롤링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120586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배경음악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무기휘두르는 소리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 죽는소리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승리 또는 패배시 나는 소리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리소스 수집만 완료 및 적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용완료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505460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상태에 따른 애니메이션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상태에 따른 애니메이션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59118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추가구현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3340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생성GUI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3345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-3175" y="1078865"/>
          <a:ext cx="9120506" cy="406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/>
                <a:gridCol w="4562475"/>
              </a:tblGrid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커밋횟수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6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13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20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27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3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10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17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24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Dec 1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Dec 8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-3175" y="1078865"/>
          <a:ext cx="9120506" cy="406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/>
                <a:gridCol w="4562475"/>
              </a:tblGrid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커밋횟수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6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13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20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27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3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10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17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24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Dec 1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Dec 8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-3175" y="1078865"/>
          <a:ext cx="9120506" cy="406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/>
                <a:gridCol w="4562475"/>
              </a:tblGrid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커밋횟수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6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13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20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27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3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10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17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24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Dec 1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Dec 8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4" name="그림 1" descr="C:/Users/ì¬ì¤/AppData/Roaming/PolarisOffice/ETemp/5896_13250912/fImage7395108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92934" y="-65405"/>
            <a:ext cx="6068695" cy="1151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gkwodhsla</dc:creator>
  <cp:lastModifiedBy>gkwodhsla</cp:lastModifiedBy>
</cp:coreProperties>
</file>