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2" r:id="rId1"/>
  </p:sldMasterIdLst>
  <p:notesMasterIdLst>
    <p:notesMasterId r:id="rId32"/>
  </p:notesMasterIdLst>
  <p:sldIdLst>
    <p:sldId id="256" r:id="rId2"/>
    <p:sldId id="258" r:id="rId3"/>
    <p:sldId id="266" r:id="rId4"/>
    <p:sldId id="318" r:id="rId5"/>
    <p:sldId id="319" r:id="rId6"/>
    <p:sldId id="320" r:id="rId7"/>
    <p:sldId id="322" r:id="rId8"/>
    <p:sldId id="321" r:id="rId9"/>
    <p:sldId id="323" r:id="rId10"/>
    <p:sldId id="324" r:id="rId11"/>
    <p:sldId id="325" r:id="rId12"/>
    <p:sldId id="327" r:id="rId13"/>
    <p:sldId id="326" r:id="rId14"/>
    <p:sldId id="341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289" r:id="rId29"/>
    <p:sldId id="288" r:id="rId30"/>
    <p:sldId id="290" r:id="rId31"/>
  </p:sldIdLst>
  <p:sldSz cx="12192000" cy="6858000"/>
  <p:notesSz cx="6858000" cy="9144000"/>
  <p:embeddedFontLst>
    <p:embeddedFont>
      <p:font typeface="HY헤드라인M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에스코어 드림 5 Medium" panose="020B0503030302020204" pitchFamily="34" charset="-127"/>
      <p:regular r:id="rId36"/>
    </p:embeddedFont>
    <p:embeddedFont>
      <p:font typeface="에스코어 드림 6 Bold" panose="020B0703030302020204" pitchFamily="34" charset="-127"/>
      <p:bold r:id="rId37"/>
    </p:embeddedFont>
    <p:embeddedFont>
      <p:font typeface="에스코어 드림 9 Black" panose="020B0A03030302020204" pitchFamily="34" charset="-127"/>
      <p:bold r:id="rId38"/>
    </p:embeddedFont>
    <p:embeddedFont>
      <p:font typeface="조선일보명조" panose="02030304000000000000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687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>
        <p:guide orient="horz" pos="2137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E3E1A-F6CE-45DD-8848-3BDFF04BA6B6}" type="doc">
      <dgm:prSet loTypeId="urn:microsoft.com/office/officeart/2005/8/layout/cycle5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DE393C92-27F0-4630-80B3-AF500E91EE8D}">
      <dgm:prSet custT="1"/>
      <dgm:spPr/>
      <dgm:t>
        <a:bodyPr/>
        <a:lstStyle/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개요</a:t>
          </a:r>
        </a:p>
      </dgm:t>
    </dgm:pt>
    <dgm:pt modelId="{F764ED2D-76C0-42BE-AB2F-C9DA8D85EC04}" type="parTrans" cxnId="{5765B3C5-CB3F-43C8-8A18-44BA7F3F28EE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11A5926F-CB66-4B05-8BCA-816E2D65DF22}" type="sibTrans" cxnId="{5765B3C5-CB3F-43C8-8A18-44BA7F3F28EE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3CE80B25-1EAE-43D6-8FF2-856E7966E88C}">
      <dgm:prSet custT="1"/>
      <dgm:spPr/>
      <dgm:t>
        <a:bodyPr/>
        <a:lstStyle/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구현내용</a:t>
          </a:r>
        </a:p>
      </dgm:t>
    </dgm:pt>
    <dgm:pt modelId="{566C4F0A-F93E-4136-9A07-11305EE1A6EA}" type="parTrans" cxnId="{4DD42641-000B-4BFD-A754-FE593F9A4B25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F2EDDBE1-C337-4224-87BE-97B1C384745E}" type="sibTrans" cxnId="{4DD42641-000B-4BFD-A754-FE593F9A4B25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82205FDC-55B1-4A06-AB7E-8E312CA9D0CA}">
      <dgm:prSet custT="1"/>
      <dgm:spPr/>
      <dgm:t>
        <a:bodyPr/>
        <a:lstStyle/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기대 효과</a:t>
          </a:r>
          <a:endParaRPr lang="en-US" altLang="ko-KR" sz="2000" b="1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9CEE09FF-18E0-4232-808E-63B7965730A5}" type="parTrans" cxnId="{EAE04654-453B-4B38-98B2-B1B38ECF9AD8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FADC4442-CBC4-49E5-8CB1-566DBC298D17}" type="sibTrans" cxnId="{EAE04654-453B-4B38-98B2-B1B38ECF9AD8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502058DC-FF87-4E5A-9594-1C291E0A0624}">
      <dgm:prSet custT="1"/>
      <dgm:spPr/>
      <dgm:t>
        <a:bodyPr/>
        <a:lstStyle/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관련</a:t>
          </a:r>
          <a:endParaRPr lang="en-US" altLang="ko-KR" sz="2000" b="1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레퍼런스</a:t>
          </a:r>
          <a:endParaRPr lang="en-US" altLang="ko-KR" sz="2000" b="1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0328FBB1-0900-4FD7-864A-09377F46B945}" type="parTrans" cxnId="{5C10F318-D99B-46A3-BFC1-21A2CF8156AE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E0BBEFF3-349B-4BC5-91FE-976FF84B4E7C}" type="sibTrans" cxnId="{5C10F318-D99B-46A3-BFC1-21A2CF8156AE}">
      <dgm:prSet/>
      <dgm:spPr/>
      <dgm:t>
        <a:bodyPr/>
        <a:lstStyle/>
        <a:p>
          <a:pPr latinLnBrk="1"/>
          <a:endParaRPr lang="ko-KR" altLang="en-US" sz="200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ED33DF61-9664-406B-8CD1-0A7AF86A4AA4}">
      <dgm:prSet custT="1"/>
      <dgm:spPr/>
      <dgm:t>
        <a:bodyPr/>
        <a:lstStyle/>
        <a:p>
          <a:pPr latinLnBrk="1"/>
          <a:r>
            <a: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후기</a:t>
          </a:r>
          <a:endParaRPr lang="en-US" altLang="ko-KR" sz="2000" b="1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gm:t>
    </dgm:pt>
    <dgm:pt modelId="{4E48ADC5-98E7-499E-9E29-05D34A5E35B8}" type="parTrans" cxnId="{13A4AE1C-1077-4662-8038-E574B200257B}">
      <dgm:prSet/>
      <dgm:spPr/>
      <dgm:t>
        <a:bodyPr/>
        <a:lstStyle/>
        <a:p>
          <a:pPr latinLnBrk="1"/>
          <a:endParaRPr lang="ko-KR" altLang="en-US"/>
        </a:p>
      </dgm:t>
    </dgm:pt>
    <dgm:pt modelId="{A3953C8D-E55C-4D97-86D0-9230A03E1B29}" type="sibTrans" cxnId="{13A4AE1C-1077-4662-8038-E574B200257B}">
      <dgm:prSet/>
      <dgm:spPr/>
      <dgm:t>
        <a:bodyPr/>
        <a:lstStyle/>
        <a:p>
          <a:pPr latinLnBrk="1"/>
          <a:endParaRPr lang="ko-KR" altLang="en-US"/>
        </a:p>
      </dgm:t>
    </dgm:pt>
    <dgm:pt modelId="{04CD6793-5D18-4600-93C8-33C0237BD303}" type="pres">
      <dgm:prSet presAssocID="{81FE3E1A-F6CE-45DD-8848-3BDFF04BA6B6}" presName="cycle" presStyleCnt="0">
        <dgm:presLayoutVars>
          <dgm:dir/>
          <dgm:resizeHandles val="exact"/>
        </dgm:presLayoutVars>
      </dgm:prSet>
      <dgm:spPr/>
    </dgm:pt>
    <dgm:pt modelId="{BAEF51BC-5E3F-4B88-97AD-2387B2F0CE2A}" type="pres">
      <dgm:prSet presAssocID="{DE393C92-27F0-4630-80B3-AF500E91EE8D}" presName="node" presStyleLbl="node1" presStyleIdx="0" presStyleCnt="5">
        <dgm:presLayoutVars>
          <dgm:bulletEnabled val="1"/>
        </dgm:presLayoutVars>
      </dgm:prSet>
      <dgm:spPr/>
    </dgm:pt>
    <dgm:pt modelId="{74DA84DF-FE97-4AA0-96B2-99A26BD1BA37}" type="pres">
      <dgm:prSet presAssocID="{DE393C92-27F0-4630-80B3-AF500E91EE8D}" presName="spNode" presStyleCnt="0"/>
      <dgm:spPr/>
    </dgm:pt>
    <dgm:pt modelId="{AAE80C3F-2F1E-4B09-960C-1550FD07AF6F}" type="pres">
      <dgm:prSet presAssocID="{11A5926F-CB66-4B05-8BCA-816E2D65DF22}" presName="sibTrans" presStyleLbl="sibTrans1D1" presStyleIdx="0" presStyleCnt="5"/>
      <dgm:spPr/>
    </dgm:pt>
    <dgm:pt modelId="{8FFEA005-E62C-4C6C-8985-5D55D9C5F5FD}" type="pres">
      <dgm:prSet presAssocID="{3CE80B25-1EAE-43D6-8FF2-856E7966E88C}" presName="node" presStyleLbl="node1" presStyleIdx="1" presStyleCnt="5">
        <dgm:presLayoutVars>
          <dgm:bulletEnabled val="1"/>
        </dgm:presLayoutVars>
      </dgm:prSet>
      <dgm:spPr/>
    </dgm:pt>
    <dgm:pt modelId="{91E88A6D-5954-437A-80C6-1F20DF55AFE1}" type="pres">
      <dgm:prSet presAssocID="{3CE80B25-1EAE-43D6-8FF2-856E7966E88C}" presName="spNode" presStyleCnt="0"/>
      <dgm:spPr/>
    </dgm:pt>
    <dgm:pt modelId="{70674152-7A8A-46CA-9C5D-834B753D8F24}" type="pres">
      <dgm:prSet presAssocID="{F2EDDBE1-C337-4224-87BE-97B1C384745E}" presName="sibTrans" presStyleLbl="sibTrans1D1" presStyleIdx="1" presStyleCnt="5"/>
      <dgm:spPr/>
    </dgm:pt>
    <dgm:pt modelId="{58D58B72-3E19-45DE-A89F-0D7C068676CD}" type="pres">
      <dgm:prSet presAssocID="{82205FDC-55B1-4A06-AB7E-8E312CA9D0CA}" presName="node" presStyleLbl="node1" presStyleIdx="2" presStyleCnt="5">
        <dgm:presLayoutVars>
          <dgm:bulletEnabled val="1"/>
        </dgm:presLayoutVars>
      </dgm:prSet>
      <dgm:spPr/>
    </dgm:pt>
    <dgm:pt modelId="{20370DB3-387C-4DCF-B933-B3CE21B85608}" type="pres">
      <dgm:prSet presAssocID="{82205FDC-55B1-4A06-AB7E-8E312CA9D0CA}" presName="spNode" presStyleCnt="0"/>
      <dgm:spPr/>
    </dgm:pt>
    <dgm:pt modelId="{CB9FF9CA-02FA-4477-9E99-F5E91DC6D3BD}" type="pres">
      <dgm:prSet presAssocID="{FADC4442-CBC4-49E5-8CB1-566DBC298D17}" presName="sibTrans" presStyleLbl="sibTrans1D1" presStyleIdx="2" presStyleCnt="5"/>
      <dgm:spPr/>
    </dgm:pt>
    <dgm:pt modelId="{53595828-EC60-45CF-A7BC-AB046B05AEAA}" type="pres">
      <dgm:prSet presAssocID="{502058DC-FF87-4E5A-9594-1C291E0A0624}" presName="node" presStyleLbl="node1" presStyleIdx="3" presStyleCnt="5" custScaleX="107446">
        <dgm:presLayoutVars>
          <dgm:bulletEnabled val="1"/>
        </dgm:presLayoutVars>
      </dgm:prSet>
      <dgm:spPr/>
    </dgm:pt>
    <dgm:pt modelId="{5296A9B1-F6C8-4741-A17E-2AF806156953}" type="pres">
      <dgm:prSet presAssocID="{502058DC-FF87-4E5A-9594-1C291E0A0624}" presName="spNode" presStyleCnt="0"/>
      <dgm:spPr/>
    </dgm:pt>
    <dgm:pt modelId="{49971929-96FA-4BBA-8B3E-569EAE73B42E}" type="pres">
      <dgm:prSet presAssocID="{E0BBEFF3-349B-4BC5-91FE-976FF84B4E7C}" presName="sibTrans" presStyleLbl="sibTrans1D1" presStyleIdx="3" presStyleCnt="5"/>
      <dgm:spPr/>
    </dgm:pt>
    <dgm:pt modelId="{9C58BC75-A20C-455C-9E0E-358C66C21E5F}" type="pres">
      <dgm:prSet presAssocID="{ED33DF61-9664-406B-8CD1-0A7AF86A4AA4}" presName="node" presStyleLbl="node1" presStyleIdx="4" presStyleCnt="5">
        <dgm:presLayoutVars>
          <dgm:bulletEnabled val="1"/>
        </dgm:presLayoutVars>
      </dgm:prSet>
      <dgm:spPr/>
    </dgm:pt>
    <dgm:pt modelId="{6272CDA8-B5BF-4269-BFA4-BA762E128B7E}" type="pres">
      <dgm:prSet presAssocID="{ED33DF61-9664-406B-8CD1-0A7AF86A4AA4}" presName="spNode" presStyleCnt="0"/>
      <dgm:spPr/>
    </dgm:pt>
    <dgm:pt modelId="{16230A25-E9DF-47C1-B87A-5FB4C3A12A7D}" type="pres">
      <dgm:prSet presAssocID="{A3953C8D-E55C-4D97-86D0-9230A03E1B29}" presName="sibTrans" presStyleLbl="sibTrans1D1" presStyleIdx="4" presStyleCnt="5"/>
      <dgm:spPr/>
    </dgm:pt>
  </dgm:ptLst>
  <dgm:cxnLst>
    <dgm:cxn modelId="{B659EA00-7DCE-4529-BC83-47E3F7389E54}" type="presOf" srcId="{81FE3E1A-F6CE-45DD-8848-3BDFF04BA6B6}" destId="{04CD6793-5D18-4600-93C8-33C0237BD303}" srcOrd="0" destOrd="0" presId="urn:microsoft.com/office/officeart/2005/8/layout/cycle5"/>
    <dgm:cxn modelId="{2C52A714-49C4-4BDF-AA76-ED131458CD43}" type="presOf" srcId="{502058DC-FF87-4E5A-9594-1C291E0A0624}" destId="{53595828-EC60-45CF-A7BC-AB046B05AEAA}" srcOrd="0" destOrd="0" presId="urn:microsoft.com/office/officeart/2005/8/layout/cycle5"/>
    <dgm:cxn modelId="{5C10F318-D99B-46A3-BFC1-21A2CF8156AE}" srcId="{81FE3E1A-F6CE-45DD-8848-3BDFF04BA6B6}" destId="{502058DC-FF87-4E5A-9594-1C291E0A0624}" srcOrd="3" destOrd="0" parTransId="{0328FBB1-0900-4FD7-864A-09377F46B945}" sibTransId="{E0BBEFF3-349B-4BC5-91FE-976FF84B4E7C}"/>
    <dgm:cxn modelId="{13A4AE1C-1077-4662-8038-E574B200257B}" srcId="{81FE3E1A-F6CE-45DD-8848-3BDFF04BA6B6}" destId="{ED33DF61-9664-406B-8CD1-0A7AF86A4AA4}" srcOrd="4" destOrd="0" parTransId="{4E48ADC5-98E7-499E-9E29-05D34A5E35B8}" sibTransId="{A3953C8D-E55C-4D97-86D0-9230A03E1B29}"/>
    <dgm:cxn modelId="{EDF5C223-582C-48E7-8E19-3C6F94D08FAA}" type="presOf" srcId="{11A5926F-CB66-4B05-8BCA-816E2D65DF22}" destId="{AAE80C3F-2F1E-4B09-960C-1550FD07AF6F}" srcOrd="0" destOrd="0" presId="urn:microsoft.com/office/officeart/2005/8/layout/cycle5"/>
    <dgm:cxn modelId="{4DD42641-000B-4BFD-A754-FE593F9A4B25}" srcId="{81FE3E1A-F6CE-45DD-8848-3BDFF04BA6B6}" destId="{3CE80B25-1EAE-43D6-8FF2-856E7966E88C}" srcOrd="1" destOrd="0" parTransId="{566C4F0A-F93E-4136-9A07-11305EE1A6EA}" sibTransId="{F2EDDBE1-C337-4224-87BE-97B1C384745E}"/>
    <dgm:cxn modelId="{C0DDA341-B37D-4DE1-9E87-960393106A25}" type="presOf" srcId="{F2EDDBE1-C337-4224-87BE-97B1C384745E}" destId="{70674152-7A8A-46CA-9C5D-834B753D8F24}" srcOrd="0" destOrd="0" presId="urn:microsoft.com/office/officeart/2005/8/layout/cycle5"/>
    <dgm:cxn modelId="{CDCADD65-69E5-46C7-B46A-24B97AD72CF4}" type="presOf" srcId="{3CE80B25-1EAE-43D6-8FF2-856E7966E88C}" destId="{8FFEA005-E62C-4C6C-8985-5D55D9C5F5FD}" srcOrd="0" destOrd="0" presId="urn:microsoft.com/office/officeart/2005/8/layout/cycle5"/>
    <dgm:cxn modelId="{9D53104C-5FDE-41F8-9FE3-D11C0BBC887D}" type="presOf" srcId="{E0BBEFF3-349B-4BC5-91FE-976FF84B4E7C}" destId="{49971929-96FA-4BBA-8B3E-569EAE73B42E}" srcOrd="0" destOrd="0" presId="urn:microsoft.com/office/officeart/2005/8/layout/cycle5"/>
    <dgm:cxn modelId="{EAE04654-453B-4B38-98B2-B1B38ECF9AD8}" srcId="{81FE3E1A-F6CE-45DD-8848-3BDFF04BA6B6}" destId="{82205FDC-55B1-4A06-AB7E-8E312CA9D0CA}" srcOrd="2" destOrd="0" parTransId="{9CEE09FF-18E0-4232-808E-63B7965730A5}" sibTransId="{FADC4442-CBC4-49E5-8CB1-566DBC298D17}"/>
    <dgm:cxn modelId="{231B5554-B3F5-4E7C-8645-ED6001AD530A}" type="presOf" srcId="{FADC4442-CBC4-49E5-8CB1-566DBC298D17}" destId="{CB9FF9CA-02FA-4477-9E99-F5E91DC6D3BD}" srcOrd="0" destOrd="0" presId="urn:microsoft.com/office/officeart/2005/8/layout/cycle5"/>
    <dgm:cxn modelId="{7D08288B-7877-4DF6-88CA-5E75C6B2D0C9}" type="presOf" srcId="{ED33DF61-9664-406B-8CD1-0A7AF86A4AA4}" destId="{9C58BC75-A20C-455C-9E0E-358C66C21E5F}" srcOrd="0" destOrd="0" presId="urn:microsoft.com/office/officeart/2005/8/layout/cycle5"/>
    <dgm:cxn modelId="{950F64B7-94A4-4FA1-BBED-3FFC5EC26F1C}" type="presOf" srcId="{DE393C92-27F0-4630-80B3-AF500E91EE8D}" destId="{BAEF51BC-5E3F-4B88-97AD-2387B2F0CE2A}" srcOrd="0" destOrd="0" presId="urn:microsoft.com/office/officeart/2005/8/layout/cycle5"/>
    <dgm:cxn modelId="{5765B3C5-CB3F-43C8-8A18-44BA7F3F28EE}" srcId="{81FE3E1A-F6CE-45DD-8848-3BDFF04BA6B6}" destId="{DE393C92-27F0-4630-80B3-AF500E91EE8D}" srcOrd="0" destOrd="0" parTransId="{F764ED2D-76C0-42BE-AB2F-C9DA8D85EC04}" sibTransId="{11A5926F-CB66-4B05-8BCA-816E2D65DF22}"/>
    <dgm:cxn modelId="{A34CFBF6-8E7B-417A-AC61-AB0C8BF609B7}" type="presOf" srcId="{82205FDC-55B1-4A06-AB7E-8E312CA9D0CA}" destId="{58D58B72-3E19-45DE-A89F-0D7C068676CD}" srcOrd="0" destOrd="0" presId="urn:microsoft.com/office/officeart/2005/8/layout/cycle5"/>
    <dgm:cxn modelId="{18EB7FFA-FC11-45D9-BDB5-45EA1A220463}" type="presOf" srcId="{A3953C8D-E55C-4D97-86D0-9230A03E1B29}" destId="{16230A25-E9DF-47C1-B87A-5FB4C3A12A7D}" srcOrd="0" destOrd="0" presId="urn:microsoft.com/office/officeart/2005/8/layout/cycle5"/>
    <dgm:cxn modelId="{87551D63-027A-4168-8BB5-69B3C5C7CE4C}" type="presParOf" srcId="{04CD6793-5D18-4600-93C8-33C0237BD303}" destId="{BAEF51BC-5E3F-4B88-97AD-2387B2F0CE2A}" srcOrd="0" destOrd="0" presId="urn:microsoft.com/office/officeart/2005/8/layout/cycle5"/>
    <dgm:cxn modelId="{5856046B-839D-4CC0-BE3A-A105B127CAA6}" type="presParOf" srcId="{04CD6793-5D18-4600-93C8-33C0237BD303}" destId="{74DA84DF-FE97-4AA0-96B2-99A26BD1BA37}" srcOrd="1" destOrd="0" presId="urn:microsoft.com/office/officeart/2005/8/layout/cycle5"/>
    <dgm:cxn modelId="{631AB97E-C173-4D4A-BB82-BECDED65380B}" type="presParOf" srcId="{04CD6793-5D18-4600-93C8-33C0237BD303}" destId="{AAE80C3F-2F1E-4B09-960C-1550FD07AF6F}" srcOrd="2" destOrd="0" presId="urn:microsoft.com/office/officeart/2005/8/layout/cycle5"/>
    <dgm:cxn modelId="{CF086CC0-CF90-4643-80D5-5F9833FB0F46}" type="presParOf" srcId="{04CD6793-5D18-4600-93C8-33C0237BD303}" destId="{8FFEA005-E62C-4C6C-8985-5D55D9C5F5FD}" srcOrd="3" destOrd="0" presId="urn:microsoft.com/office/officeart/2005/8/layout/cycle5"/>
    <dgm:cxn modelId="{426AB068-35DC-4123-AC80-82967826D1C8}" type="presParOf" srcId="{04CD6793-5D18-4600-93C8-33C0237BD303}" destId="{91E88A6D-5954-437A-80C6-1F20DF55AFE1}" srcOrd="4" destOrd="0" presId="urn:microsoft.com/office/officeart/2005/8/layout/cycle5"/>
    <dgm:cxn modelId="{E08F7B5D-743D-42FE-9F59-455BE4A2E018}" type="presParOf" srcId="{04CD6793-5D18-4600-93C8-33C0237BD303}" destId="{70674152-7A8A-46CA-9C5D-834B753D8F24}" srcOrd="5" destOrd="0" presId="urn:microsoft.com/office/officeart/2005/8/layout/cycle5"/>
    <dgm:cxn modelId="{801867F3-1293-41A4-80EA-9DADE9D2FAFF}" type="presParOf" srcId="{04CD6793-5D18-4600-93C8-33C0237BD303}" destId="{58D58B72-3E19-45DE-A89F-0D7C068676CD}" srcOrd="6" destOrd="0" presId="urn:microsoft.com/office/officeart/2005/8/layout/cycle5"/>
    <dgm:cxn modelId="{8D22A21D-AE32-430D-8902-519164A6ACF6}" type="presParOf" srcId="{04CD6793-5D18-4600-93C8-33C0237BD303}" destId="{20370DB3-387C-4DCF-B933-B3CE21B85608}" srcOrd="7" destOrd="0" presId="urn:microsoft.com/office/officeart/2005/8/layout/cycle5"/>
    <dgm:cxn modelId="{1795AEB6-FD1F-4556-A9D4-0D948EB2583C}" type="presParOf" srcId="{04CD6793-5D18-4600-93C8-33C0237BD303}" destId="{CB9FF9CA-02FA-4477-9E99-F5E91DC6D3BD}" srcOrd="8" destOrd="0" presId="urn:microsoft.com/office/officeart/2005/8/layout/cycle5"/>
    <dgm:cxn modelId="{4A9290B0-676C-4473-9444-D0FD3A0F98F3}" type="presParOf" srcId="{04CD6793-5D18-4600-93C8-33C0237BD303}" destId="{53595828-EC60-45CF-A7BC-AB046B05AEAA}" srcOrd="9" destOrd="0" presId="urn:microsoft.com/office/officeart/2005/8/layout/cycle5"/>
    <dgm:cxn modelId="{42E275EB-D032-45EA-8F73-18DE6FBFAF9B}" type="presParOf" srcId="{04CD6793-5D18-4600-93C8-33C0237BD303}" destId="{5296A9B1-F6C8-4741-A17E-2AF806156953}" srcOrd="10" destOrd="0" presId="urn:microsoft.com/office/officeart/2005/8/layout/cycle5"/>
    <dgm:cxn modelId="{1567FF9D-EC17-4446-A05E-C0DB158A262B}" type="presParOf" srcId="{04CD6793-5D18-4600-93C8-33C0237BD303}" destId="{49971929-96FA-4BBA-8B3E-569EAE73B42E}" srcOrd="11" destOrd="0" presId="urn:microsoft.com/office/officeart/2005/8/layout/cycle5"/>
    <dgm:cxn modelId="{904D3F61-AB7B-48B9-AC46-D389BA86DA7D}" type="presParOf" srcId="{04CD6793-5D18-4600-93C8-33C0237BD303}" destId="{9C58BC75-A20C-455C-9E0E-358C66C21E5F}" srcOrd="12" destOrd="0" presId="urn:microsoft.com/office/officeart/2005/8/layout/cycle5"/>
    <dgm:cxn modelId="{69D27900-C896-4765-BD7F-C771DB62F47D}" type="presParOf" srcId="{04CD6793-5D18-4600-93C8-33C0237BD303}" destId="{6272CDA8-B5BF-4269-BFA4-BA762E128B7E}" srcOrd="13" destOrd="0" presId="urn:microsoft.com/office/officeart/2005/8/layout/cycle5"/>
    <dgm:cxn modelId="{D38C40B9-BD7F-4C7D-B69B-2D903867E881}" type="presParOf" srcId="{04CD6793-5D18-4600-93C8-33C0237BD303}" destId="{16230A25-E9DF-47C1-B87A-5FB4C3A12A7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F51BC-5E3F-4B88-97AD-2387B2F0CE2A}">
      <dsp:nvSpPr>
        <dsp:cNvPr id="0" name=""/>
        <dsp:cNvSpPr/>
      </dsp:nvSpPr>
      <dsp:spPr>
        <a:xfrm>
          <a:off x="1818551" y="402033"/>
          <a:ext cx="1471804" cy="956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개요</a:t>
          </a:r>
        </a:p>
      </dsp:txBody>
      <dsp:txXfrm>
        <a:off x="1865252" y="448734"/>
        <a:ext cx="1378402" cy="863270"/>
      </dsp:txXfrm>
    </dsp:sp>
    <dsp:sp modelId="{AAE80C3F-2F1E-4B09-960C-1550FD07AF6F}">
      <dsp:nvSpPr>
        <dsp:cNvPr id="0" name=""/>
        <dsp:cNvSpPr/>
      </dsp:nvSpPr>
      <dsp:spPr>
        <a:xfrm>
          <a:off x="642768" y="880369"/>
          <a:ext cx="3823369" cy="3823369"/>
        </a:xfrm>
        <a:custGeom>
          <a:avLst/>
          <a:gdLst/>
          <a:ahLst/>
          <a:cxnLst/>
          <a:rect l="0" t="0" r="0" b="0"/>
          <a:pathLst>
            <a:path>
              <a:moveTo>
                <a:pt x="2844845" y="243227"/>
              </a:moveTo>
              <a:arcTo wR="1911684" hR="1911684" stAng="17953086" swAng="121209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EA005-E62C-4C6C-8985-5D55D9C5F5FD}">
      <dsp:nvSpPr>
        <dsp:cNvPr id="0" name=""/>
        <dsp:cNvSpPr/>
      </dsp:nvSpPr>
      <dsp:spPr>
        <a:xfrm>
          <a:off x="3636671" y="1722974"/>
          <a:ext cx="1471804" cy="956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구현내용</a:t>
          </a:r>
        </a:p>
      </dsp:txBody>
      <dsp:txXfrm>
        <a:off x="3683372" y="1769675"/>
        <a:ext cx="1378402" cy="863270"/>
      </dsp:txXfrm>
    </dsp:sp>
    <dsp:sp modelId="{70674152-7A8A-46CA-9C5D-834B753D8F24}">
      <dsp:nvSpPr>
        <dsp:cNvPr id="0" name=""/>
        <dsp:cNvSpPr/>
      </dsp:nvSpPr>
      <dsp:spPr>
        <a:xfrm>
          <a:off x="642768" y="880369"/>
          <a:ext cx="3823369" cy="3823369"/>
        </a:xfrm>
        <a:custGeom>
          <a:avLst/>
          <a:gdLst/>
          <a:ahLst/>
          <a:cxnLst/>
          <a:rect l="0" t="0" r="0" b="0"/>
          <a:pathLst>
            <a:path>
              <a:moveTo>
                <a:pt x="3818791" y="2043916"/>
              </a:moveTo>
              <a:arcTo wR="1911684" hR="1911684" stAng="21837980" swAng="136015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58B72-3E19-45DE-A89F-0D7C068676CD}">
      <dsp:nvSpPr>
        <dsp:cNvPr id="0" name=""/>
        <dsp:cNvSpPr/>
      </dsp:nvSpPr>
      <dsp:spPr>
        <a:xfrm>
          <a:off x="2942211" y="3860303"/>
          <a:ext cx="1471804" cy="956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기대 효과</a:t>
          </a:r>
          <a:endParaRPr lang="en-US" altLang="ko-KR" sz="2000" b="1" kern="1200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sp:txBody>
      <dsp:txXfrm>
        <a:off x="2988912" y="3907004"/>
        <a:ext cx="1378402" cy="863270"/>
      </dsp:txXfrm>
    </dsp:sp>
    <dsp:sp modelId="{CB9FF9CA-02FA-4477-9E99-F5E91DC6D3BD}">
      <dsp:nvSpPr>
        <dsp:cNvPr id="0" name=""/>
        <dsp:cNvSpPr/>
      </dsp:nvSpPr>
      <dsp:spPr>
        <a:xfrm>
          <a:off x="642768" y="880369"/>
          <a:ext cx="3823369" cy="3823369"/>
        </a:xfrm>
        <a:custGeom>
          <a:avLst/>
          <a:gdLst/>
          <a:ahLst/>
          <a:cxnLst/>
          <a:rect l="0" t="0" r="0" b="0"/>
          <a:pathLst>
            <a:path>
              <a:moveTo>
                <a:pt x="2157311" y="3807524"/>
              </a:moveTo>
              <a:arcTo wR="1911684" hR="1911684" stAng="4957069" swAng="78552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95828-EC60-45CF-A7BC-AB046B05AEAA}">
      <dsp:nvSpPr>
        <dsp:cNvPr id="0" name=""/>
        <dsp:cNvSpPr/>
      </dsp:nvSpPr>
      <dsp:spPr>
        <a:xfrm>
          <a:off x="640095" y="3860303"/>
          <a:ext cx="1581394" cy="956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관련</a:t>
          </a:r>
          <a:endParaRPr lang="en-US" altLang="ko-KR" sz="2000" b="1" kern="1200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레퍼런스</a:t>
          </a:r>
          <a:endParaRPr lang="en-US" altLang="ko-KR" sz="2000" b="1" kern="1200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sp:txBody>
      <dsp:txXfrm>
        <a:off x="686796" y="3907004"/>
        <a:ext cx="1487992" cy="863270"/>
      </dsp:txXfrm>
    </dsp:sp>
    <dsp:sp modelId="{49971929-96FA-4BBA-8B3E-569EAE73B42E}">
      <dsp:nvSpPr>
        <dsp:cNvPr id="0" name=""/>
        <dsp:cNvSpPr/>
      </dsp:nvSpPr>
      <dsp:spPr>
        <a:xfrm>
          <a:off x="642768" y="880369"/>
          <a:ext cx="3823369" cy="3823369"/>
        </a:xfrm>
        <a:custGeom>
          <a:avLst/>
          <a:gdLst/>
          <a:ahLst/>
          <a:cxnLst/>
          <a:rect l="0" t="0" r="0" b="0"/>
          <a:pathLst>
            <a:path>
              <a:moveTo>
                <a:pt x="202875" y="2768720"/>
              </a:moveTo>
              <a:arcTo wR="1911684" hR="1911684" stAng="9201865" swAng="136015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8BC75-A20C-455C-9E0E-358C66C21E5F}">
      <dsp:nvSpPr>
        <dsp:cNvPr id="0" name=""/>
        <dsp:cNvSpPr/>
      </dsp:nvSpPr>
      <dsp:spPr>
        <a:xfrm>
          <a:off x="430" y="1722974"/>
          <a:ext cx="1471804" cy="956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rPr>
            <a:t>후기</a:t>
          </a:r>
          <a:endParaRPr lang="en-US" altLang="ko-KR" sz="2000" b="1" kern="1200" dirty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endParaRPr>
        </a:p>
      </dsp:txBody>
      <dsp:txXfrm>
        <a:off x="47131" y="1769675"/>
        <a:ext cx="1378402" cy="863270"/>
      </dsp:txXfrm>
    </dsp:sp>
    <dsp:sp modelId="{16230A25-E9DF-47C1-B87A-5FB4C3A12A7D}">
      <dsp:nvSpPr>
        <dsp:cNvPr id="0" name=""/>
        <dsp:cNvSpPr/>
      </dsp:nvSpPr>
      <dsp:spPr>
        <a:xfrm>
          <a:off x="642768" y="880369"/>
          <a:ext cx="3823369" cy="3823369"/>
        </a:xfrm>
        <a:custGeom>
          <a:avLst/>
          <a:gdLst/>
          <a:ahLst/>
          <a:cxnLst/>
          <a:rect l="0" t="0" r="0" b="0"/>
          <a:pathLst>
            <a:path>
              <a:moveTo>
                <a:pt x="459770" y="668107"/>
              </a:moveTo>
              <a:arcTo wR="1911684" hR="1911684" stAng="13234821" swAng="121209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966BD-D784-48D8-A767-F39C9F739CFD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0309-552D-4074-BA14-5C036CD01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D6F84-AE14-442D-953F-EE0BC18D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728D-54BC-4463-AD58-B7E796521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E0587-C55B-4EAA-8EF8-A39208D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2DA9-3B8B-464E-96EC-59058FBBB3C8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F0524-0E18-4CAC-9212-5EEEF9B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C00AA-668E-4D73-98DD-5A3B7A5C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96CB6-9D14-41B8-A587-9CB71E57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E8BAA-E85F-476A-849E-CA51C200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169D-5F3B-4908-8C7B-EC8556BC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AD9E-42CF-4D8C-94CC-4B0DA728195B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4773A-55CD-4730-B055-174332CC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0AB55-F137-45A6-903B-1571E7E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4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EDDBD1-C8C5-4D8D-BB00-277383F2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0D891-F099-42B0-B70D-E8D23DFC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A2A87-4613-4047-AFC7-EC60DBA6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287A-D441-454E-A65D-EC7493C132AF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04C01-6FFA-449D-BFDB-0E1E480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62526-562E-42A6-AB45-784FFA8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24433-8192-4A4D-B9FD-3A80EB45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FF58A-0A49-4020-ACB7-104EDBD1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9AACF-7D4A-4C91-A0F1-273F0E0C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6D8E-9F07-46B2-B1A7-5C37B9825D1E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58219-E13E-4B96-8F2D-DC158F88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4550F-E691-4EA4-9A42-FE940F90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D730B-3EFD-43B6-A42C-6D6D2D9A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25F35-8B2C-487A-AB04-55A0C7C3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62233-CF70-405A-BC25-4E97FDF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4360-760D-4B8E-A5B3-5F6B1FD16C13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CDD63-2FF1-4250-BD3D-DBB5642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01275-2002-4366-8AFD-544020A1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8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503DA-8037-43EA-A62F-F7F6F591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4E403-3E3E-41FD-B5D7-45C2DCD6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64C74-6AD9-44C6-BF91-01B4804D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EE2B0-4BBE-429E-964A-9A1C5372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9603-164A-44A6-A600-B9603B3337E1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66308-5F1C-4BFB-9F33-76990B0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2B30A-B135-47A4-9074-60043599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4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DCE1F-A2D5-4591-93A9-303E158C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DA07F-C3E0-4B40-A353-89EFFD49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A2A52-446E-444E-B73B-6D9EA686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DB0F7-A68D-4936-BCCE-3C4340AD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A97F3-B455-490D-8153-E4546BDC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9F9D9-3E3C-423E-930B-AE33317D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C97-9952-4632-931D-330466AE1A50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25B73-921F-4CE3-A737-F891C86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95A3E-E2A2-4991-8881-06FB92DD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274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E1572-D6BB-49B6-9A52-34EB246D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EEC4D-A370-48FD-81CD-061B3FC5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A21-B075-46CC-B471-E548CE95D6CC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D818B-D970-4B04-953D-3AF7A1B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825D6-BAA9-45B4-B2C3-B6D1FFB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540B3-18B3-4BC2-8B2C-CC3E426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E671-7487-4D79-9C01-8B27F6E1F6A7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B0C01-6D32-4FD8-A351-3527B73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9FD2B-FDCD-4DDD-AEBA-C1E3C4D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26F6-65B9-4562-A551-8AD289DB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EEE9-4855-45A7-B50D-3049BBEF1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2E0E1-2A77-4D62-965C-FB21CAB7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9F052-6C5F-4B49-ACD6-9CCAB5B8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A843-06F0-491C-82D8-01F89C92B7ED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5079-A7EB-48F9-BACB-92F18304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AEC40-CEEB-467F-B470-53A2DDD7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1C67-A881-4825-971F-613B9694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16C1E-F8D6-42F2-AB71-E9958FF1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B7137-5128-4930-86EE-0B273FA4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B684-F409-4DA4-B7F1-65C8EFC4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DE64-3743-470A-8808-0EF64B60113B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9FDD4-A720-4697-8953-B124C6C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8079-D935-461A-B8AF-C01BF136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3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0DD85A-A82A-47A1-8B27-5005CD1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244F-6C71-4AC7-99E0-522F204E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A20AA-CC12-403E-B488-D717230A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FC97-9952-4632-931D-330466AE1A50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EE0E-EDF8-488D-B6EB-4ED50C0E2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 DIT bootcamp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4635-2471-43AC-BA77-B7D63814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A631-B0E4-42A3-A217-B8D9C8C3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/Storage/removeItem" TargetMode="External"/><Relationship Id="rId7" Type="http://schemas.openxmlformats.org/officeDocument/2006/relationships/hyperlink" Target="https://dlgkstjq623.tistory.com/254" TargetMode="External"/><Relationship Id="rId2" Type="http://schemas.openxmlformats.org/officeDocument/2006/relationships/hyperlink" Target="https://www.monomart.co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4/" TargetMode="External"/><Relationship Id="rId5" Type="http://schemas.openxmlformats.org/officeDocument/2006/relationships/hyperlink" Target="https://milkye.tistory.com/277" TargetMode="External"/><Relationship Id="rId4" Type="http://schemas.openxmlformats.org/officeDocument/2006/relationships/hyperlink" Target="https://seulcode.tistory.com/3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6B1691-8CCC-4574-B8F9-61C94CA538AE}"/>
              </a:ext>
            </a:extLst>
          </p:cNvPr>
          <p:cNvSpPr txBox="1"/>
          <p:nvPr/>
        </p:nvSpPr>
        <p:spPr>
          <a:xfrm>
            <a:off x="1512078" y="525275"/>
            <a:ext cx="9240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4000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웹 개발 프로젝트 최종발표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D57082-669A-4F6C-BF84-D930974FF890}"/>
              </a:ext>
            </a:extLst>
          </p:cNvPr>
          <p:cNvCxnSpPr>
            <a:cxnSpLocks/>
          </p:cNvCxnSpPr>
          <p:nvPr/>
        </p:nvCxnSpPr>
        <p:spPr>
          <a:xfrm flipH="1">
            <a:off x="712695" y="271879"/>
            <a:ext cx="10839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97E2C3-1844-4E6A-AF39-25110B98F770}"/>
              </a:ext>
            </a:extLst>
          </p:cNvPr>
          <p:cNvCxnSpPr>
            <a:cxnSpLocks/>
          </p:cNvCxnSpPr>
          <p:nvPr/>
        </p:nvCxnSpPr>
        <p:spPr>
          <a:xfrm flipH="1">
            <a:off x="-2" y="631899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7B55D5-4CCB-4C61-A43A-1FDBE53E2447}"/>
              </a:ext>
            </a:extLst>
          </p:cNvPr>
          <p:cNvGrpSpPr/>
          <p:nvPr/>
        </p:nvGrpSpPr>
        <p:grpSpPr>
          <a:xfrm>
            <a:off x="211216" y="5513033"/>
            <a:ext cx="2904097" cy="657497"/>
            <a:chOff x="193461" y="5779363"/>
            <a:chExt cx="2904097" cy="6574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9828E75-C848-4CD6-BA04-84A83567E2D2}"/>
                </a:ext>
              </a:extLst>
            </p:cNvPr>
            <p:cNvCxnSpPr>
              <a:cxnSpLocks/>
            </p:cNvCxnSpPr>
            <p:nvPr/>
          </p:nvCxnSpPr>
          <p:spPr>
            <a:xfrm>
              <a:off x="1403123" y="5779363"/>
              <a:ext cx="0" cy="657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1D1276-C666-4860-B596-1B52243F1C05}"/>
                </a:ext>
              </a:extLst>
            </p:cNvPr>
            <p:cNvSpPr txBox="1"/>
            <p:nvPr/>
          </p:nvSpPr>
          <p:spPr>
            <a:xfrm>
              <a:off x="1486219" y="5807116"/>
              <a:ext cx="1611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팀명</a:t>
              </a:r>
              <a:r>
                <a: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: </a:t>
              </a:r>
              <a:r>
                <a:rPr lang="ko-KR" altLang="en-US" sz="14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버틸수없조</a:t>
              </a:r>
              <a:r>
                <a: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F07B8-606F-46F3-975B-1EED1BA214EB}"/>
                </a:ext>
              </a:extLst>
            </p:cNvPr>
            <p:cNvSpPr txBox="1"/>
            <p:nvPr/>
          </p:nvSpPr>
          <p:spPr>
            <a:xfrm>
              <a:off x="193461" y="5807954"/>
              <a:ext cx="11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조선일보명조" panose="02030304000000000000" pitchFamily="18" charset="-127"/>
                </a:rPr>
                <a:t>2021. 6. 21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AC562A-4483-495D-B247-9E8E1C2F9B36}"/>
              </a:ext>
            </a:extLst>
          </p:cNvPr>
          <p:cNvSpPr txBox="1"/>
          <p:nvPr/>
        </p:nvSpPr>
        <p:spPr>
          <a:xfrm>
            <a:off x="1494921" y="5876379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팀원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: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신동원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김지윤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김가은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AE9C-02A2-43D2-A2EB-9334137F2CB7}"/>
              </a:ext>
            </a:extLst>
          </p:cNvPr>
          <p:cNvSpPr txBox="1"/>
          <p:nvPr/>
        </p:nvSpPr>
        <p:spPr>
          <a:xfrm>
            <a:off x="1439055" y="1230247"/>
            <a:ext cx="9240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 </a:t>
            </a:r>
            <a:r>
              <a:rPr lang="en-US" altLang="ko-KR" sz="1600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1600" dirty="0"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식자재 마트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9A0E9C-3A05-4016-A162-99FFD7A9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21" y="1837610"/>
            <a:ext cx="3182779" cy="31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60947B-74C7-4467-A395-A40718A8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89" y="1492020"/>
            <a:ext cx="6077798" cy="329611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681AF3-E394-4D1B-9930-A9A3A535E68F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8C1368-3DFC-45FB-A103-9E38075E964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36DA2437-BE15-4BED-8298-79655E15B1C1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회원정보수정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7711A4-2D50-4250-933A-23223EE89A29}"/>
              </a:ext>
            </a:extLst>
          </p:cNvPr>
          <p:cNvSpPr/>
          <p:nvPr/>
        </p:nvSpPr>
        <p:spPr>
          <a:xfrm>
            <a:off x="5902037" y="4339156"/>
            <a:ext cx="534217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947BB-2720-4384-A493-3656A3B5CDEB}"/>
              </a:ext>
            </a:extLst>
          </p:cNvPr>
          <p:cNvSpPr/>
          <p:nvPr/>
        </p:nvSpPr>
        <p:spPr>
          <a:xfrm>
            <a:off x="5617029" y="2309331"/>
            <a:ext cx="502722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1B657A-6A9B-4FF5-A1F3-487B99063377}"/>
              </a:ext>
            </a:extLst>
          </p:cNvPr>
          <p:cNvSpPr/>
          <p:nvPr/>
        </p:nvSpPr>
        <p:spPr>
          <a:xfrm>
            <a:off x="6606726" y="4339156"/>
            <a:ext cx="744100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1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4FAE70-33E9-40D4-838E-D7E3D09A7F88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65C08-85B8-4C3B-AA17-7570FC588FD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2CB6E52F-2F20-4535-998F-C6B8DF76F3ED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상단 메뉴 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98B7C7-76A0-4D47-B2AA-4602B7A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95" y="2600209"/>
            <a:ext cx="2572109" cy="828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729854-8651-4E38-B9CD-DEAEA9BE9331}"/>
              </a:ext>
            </a:extLst>
          </p:cNvPr>
          <p:cNvSpPr txBox="1"/>
          <p:nvPr/>
        </p:nvSpPr>
        <p:spPr>
          <a:xfrm>
            <a:off x="1475502" y="385103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비로그인일때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E06D27-D1EA-4897-9038-5E2A3298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05" y="2725678"/>
            <a:ext cx="2562583" cy="8287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487753-4025-42C7-BF2D-8AAF43670B43}"/>
              </a:ext>
            </a:extLst>
          </p:cNvPr>
          <p:cNvSpPr txBox="1"/>
          <p:nvPr/>
        </p:nvSpPr>
        <p:spPr>
          <a:xfrm>
            <a:off x="4832035" y="385103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일반회원로그인일때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6B78350-B76E-4343-82AE-C1BC0036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21" y="2734733"/>
            <a:ext cx="2089574" cy="8287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798EB2-E22C-4765-9377-197A468B79AD}"/>
              </a:ext>
            </a:extLst>
          </p:cNvPr>
          <p:cNvSpPr txBox="1"/>
          <p:nvPr/>
        </p:nvSpPr>
        <p:spPr>
          <a:xfrm>
            <a:off x="8555654" y="385103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관리자로그인일때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63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A54B29-056B-46EC-BC52-D6FBFFE2185E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2E7D02-8FBA-4E90-A538-A57F9ABAA395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2083F4C7-C68E-41E8-A778-7C7C758C6E5F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상품 카테고리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8E17A-0307-4914-8BBC-B4F8777FD33C}"/>
              </a:ext>
            </a:extLst>
          </p:cNvPr>
          <p:cNvSpPr txBox="1"/>
          <p:nvPr/>
        </p:nvSpPr>
        <p:spPr>
          <a:xfrm>
            <a:off x="5502727" y="537925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야채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92AE86-8AB6-47C7-AAB8-9480CC87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69" y="716227"/>
            <a:ext cx="9500260" cy="45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2ABA76-1D07-48C6-A496-C38B2EFCAB71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A8851C-19BF-4B7D-AA1F-1B3AC157223E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179556-A813-46BF-BC11-736B6C03091B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상품 카테고리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D1BED-D88A-48D1-8656-3673ED66A65A}"/>
              </a:ext>
            </a:extLst>
          </p:cNvPr>
          <p:cNvSpPr txBox="1"/>
          <p:nvPr/>
        </p:nvSpPr>
        <p:spPr>
          <a:xfrm>
            <a:off x="5613334" y="523500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쌀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견과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B479C9-BF8D-45C2-B0B8-A0044E3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8" y="830210"/>
            <a:ext cx="8478982" cy="40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F452D4-2B31-40CE-91CD-21DA6A09F8C1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C439B9-B354-4940-BA70-BCD203477D60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B878FC8F-AB11-4094-A1F5-644D548DD424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상품 카테고리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7CCE3-D82C-4772-B455-17F7A4A6A42D}"/>
              </a:ext>
            </a:extLst>
          </p:cNvPr>
          <p:cNvSpPr txBox="1"/>
          <p:nvPr/>
        </p:nvSpPr>
        <p:spPr>
          <a:xfrm>
            <a:off x="5613334" y="531648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음료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E65AD68-193F-4A0C-B76C-153CF728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44" y="716227"/>
            <a:ext cx="9198321" cy="44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1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62366A-E291-4981-9161-8B1C5688F81D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D56F34-C29A-4E6B-A1B6-D64AC400B945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DAC83E5-9261-467A-A3EB-29DBF8297EBE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상품 카테고리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0FF8-1102-4D35-BB7A-32D7263FBCD2}"/>
              </a:ext>
            </a:extLst>
          </p:cNvPr>
          <p:cNvSpPr txBox="1"/>
          <p:nvPr/>
        </p:nvSpPr>
        <p:spPr>
          <a:xfrm>
            <a:off x="5613333" y="537925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베스트상품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6C6D241-3B70-4EA8-9444-DA809BB9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18" y="857187"/>
            <a:ext cx="9927771" cy="44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8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F0A60B-FE50-409E-A3E7-1FF2570D6695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B3D6ED-EDCD-4D1C-946C-580CDEBB8CEA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E340198-3205-4C89-B835-BBDDBA20E376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장바구니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ECBD5-842D-4DCE-BAD0-61319014C851}"/>
              </a:ext>
            </a:extLst>
          </p:cNvPr>
          <p:cNvSpPr txBox="1"/>
          <p:nvPr/>
        </p:nvSpPr>
        <p:spPr>
          <a:xfrm>
            <a:off x="5613333" y="537925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장바구니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0E2C30-8892-4760-8039-10A80978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728"/>
            <a:ext cx="12192000" cy="32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EA271C-91F0-4733-826F-26929509DFAB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15D562-D153-42EA-9D2B-2172614F458A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639B4E2-8729-4CC7-A94B-2D7AEE09325A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후기게시판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4FC53-8B0B-4CB2-B35F-CBBE4C184E38}"/>
              </a:ext>
            </a:extLst>
          </p:cNvPr>
          <p:cNvSpPr txBox="1"/>
          <p:nvPr/>
        </p:nvSpPr>
        <p:spPr>
          <a:xfrm>
            <a:off x="5613333" y="537925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3CCE56-FB5B-4093-B666-E0845B7B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68" y="849931"/>
            <a:ext cx="9023005" cy="43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F94935-2569-4EDB-8BAF-73A23971D8B3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863DF6-6C90-42B0-BC5D-B2DE188ACF74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968C5A1-45F5-43CB-BF4F-0EDE897EF5E4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관련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A4368-2D02-4FF8-BF14-D2CE9A1BB224}"/>
              </a:ext>
            </a:extLst>
          </p:cNvPr>
          <p:cNvSpPr txBox="1"/>
          <p:nvPr/>
        </p:nvSpPr>
        <p:spPr>
          <a:xfrm>
            <a:off x="5137241" y="541729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등록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F9D15B-7C90-46CC-9B91-3A810BED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14" y="680003"/>
            <a:ext cx="10747169" cy="46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8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912DCB-B276-467D-98B0-69FBED38C61B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46A80F-A67C-48C8-BB92-1CF32D6E923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0D40672-3D60-4B2B-A9AC-4840A4A7E683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관련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25A24-12B6-4543-BAF2-6539F7F3B753}"/>
              </a:ext>
            </a:extLst>
          </p:cNvPr>
          <p:cNvSpPr txBox="1"/>
          <p:nvPr/>
        </p:nvSpPr>
        <p:spPr>
          <a:xfrm>
            <a:off x="5137241" y="541729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등록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9AB54D-B14B-4C43-BBBB-28C378FB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576129"/>
            <a:ext cx="11803122" cy="37057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AEF6C6-69F2-4C76-A448-0C05E89C3A49}"/>
              </a:ext>
            </a:extLst>
          </p:cNvPr>
          <p:cNvSpPr/>
          <p:nvPr/>
        </p:nvSpPr>
        <p:spPr>
          <a:xfrm>
            <a:off x="736270" y="4156363"/>
            <a:ext cx="9048998" cy="2973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5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21B8C96D-2F6D-457D-9733-35F78C38D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59859"/>
              </p:ext>
            </p:extLst>
          </p:nvPr>
        </p:nvGraphicFramePr>
        <p:xfrm>
          <a:off x="3541545" y="498881"/>
          <a:ext cx="5108907" cy="5282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7E6E33-0755-44C6-A092-D1FDF1C9F93A}"/>
              </a:ext>
            </a:extLst>
          </p:cNvPr>
          <p:cNvCxnSpPr>
            <a:cxnSpLocks/>
          </p:cNvCxnSpPr>
          <p:nvPr/>
        </p:nvCxnSpPr>
        <p:spPr>
          <a:xfrm flipH="1">
            <a:off x="1330036" y="342900"/>
            <a:ext cx="108619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B4B405-3F22-4EBB-83FE-39F843FE587B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3D7D7D47-0A73-4E2D-81E2-BD1BC4A0F7E0}"/>
              </a:ext>
            </a:extLst>
          </p:cNvPr>
          <p:cNvSpPr txBox="1">
            <a:spLocks/>
          </p:cNvSpPr>
          <p:nvPr/>
        </p:nvSpPr>
        <p:spPr>
          <a:xfrm>
            <a:off x="115033" y="-43873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22220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36621F-756A-4662-924A-F5786BAB3038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E0DCB5-21A8-440B-A317-9ABF58557C77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33F37F1-2172-4FFA-B431-2EA6AAFA652E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관련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EAE24-9BEF-4442-8BD8-AF86BB587B94}"/>
              </a:ext>
            </a:extLst>
          </p:cNvPr>
          <p:cNvSpPr txBox="1"/>
          <p:nvPr/>
        </p:nvSpPr>
        <p:spPr>
          <a:xfrm>
            <a:off x="5137241" y="541729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9D262E-96CD-41F4-BF59-98CBB639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44" y="953268"/>
            <a:ext cx="8887510" cy="43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1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BFB3EB-462F-4EDC-87F3-AB934116CC2A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3B8E0-2414-43DF-BB8A-5B54213A957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6A26AD5-95E5-4417-AE4D-A0E0CD07A34D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관련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9CC9-7717-45DC-ACA0-8DAC236ABE51}"/>
              </a:ext>
            </a:extLst>
          </p:cNvPr>
          <p:cNvSpPr txBox="1"/>
          <p:nvPr/>
        </p:nvSpPr>
        <p:spPr>
          <a:xfrm>
            <a:off x="5137241" y="541729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07F228-A343-4FDD-AAB4-25BFB03E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2076261"/>
            <a:ext cx="11412543" cy="27054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5CDC5F-582C-495F-8CCC-8A1047390953}"/>
              </a:ext>
            </a:extLst>
          </p:cNvPr>
          <p:cNvSpPr/>
          <p:nvPr/>
        </p:nvSpPr>
        <p:spPr>
          <a:xfrm>
            <a:off x="736270" y="3677943"/>
            <a:ext cx="9048998" cy="2973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8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A018B3-76CB-4B9D-8D90-AC4D0AEE362E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01BA19-48F7-4E1B-9255-F8506F6CCA94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9418E217-70A0-48F8-B3E3-1CAF9F45FD77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관련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4021D-1B3D-497F-8370-5F2CEC673ADE}"/>
              </a:ext>
            </a:extLst>
          </p:cNvPr>
          <p:cNvSpPr txBox="1"/>
          <p:nvPr/>
        </p:nvSpPr>
        <p:spPr>
          <a:xfrm>
            <a:off x="5137241" y="541729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후기게시판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삭제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40B3C21-BE66-47DC-9AE3-0473925F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1695869"/>
            <a:ext cx="1119343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9D163F-522A-49C3-A740-3AC5DD2E3BC4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7BBFDB-3D88-4B5F-AAB7-D799C50E0B30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F1F43674-0053-4186-A23D-1B2C1457B1AA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E5B58-41E2-4AF5-BFA4-59AB0B157FFF}"/>
              </a:ext>
            </a:extLst>
          </p:cNvPr>
          <p:cNvSpPr txBox="1"/>
          <p:nvPr/>
        </p:nvSpPr>
        <p:spPr>
          <a:xfrm>
            <a:off x="5561237" y="54660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상품등록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7B6D38-7183-4FB5-8632-5DA676E6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9" y="2658996"/>
            <a:ext cx="2267266" cy="9621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CDB5D-3AA1-48ED-ADAE-52E9801CFFEC}"/>
              </a:ext>
            </a:extLst>
          </p:cNvPr>
          <p:cNvSpPr/>
          <p:nvPr/>
        </p:nvSpPr>
        <p:spPr>
          <a:xfrm>
            <a:off x="1591293" y="2769137"/>
            <a:ext cx="819398" cy="2973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6FF5A0-3C27-4814-BFC4-8F572653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09" y="1620443"/>
            <a:ext cx="5819570" cy="2752749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71CCF5A-3261-460F-8473-EBD15D2FA371}"/>
              </a:ext>
            </a:extLst>
          </p:cNvPr>
          <p:cNvSpPr/>
          <p:nvPr/>
        </p:nvSpPr>
        <p:spPr>
          <a:xfrm>
            <a:off x="3026646" y="2996818"/>
            <a:ext cx="482930" cy="2701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8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8EA5B0-3709-4664-8132-D7FD12846D28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EC40BD-18AD-4EC3-9AAA-57D0B106B87A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00CD6BF-2C93-41D3-95FE-E3CEA35A23FA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AEF8-1566-479F-B53A-F0FF597FCA42}"/>
              </a:ext>
            </a:extLst>
          </p:cNvPr>
          <p:cNvSpPr txBox="1"/>
          <p:nvPr/>
        </p:nvSpPr>
        <p:spPr>
          <a:xfrm>
            <a:off x="5561236" y="54172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상품등록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87C9462-EED6-4891-A896-35EB1F1C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50" y="1170236"/>
            <a:ext cx="7360897" cy="3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3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0F150E-1410-4635-B914-DBBB83771F26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62B8C6-3BBC-41D4-8961-B048B23B27A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78A595B-BED5-44E1-B99A-4A588C21791D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3E2CA-FF50-40B2-8B95-6D972E75C7A5}"/>
              </a:ext>
            </a:extLst>
          </p:cNvPr>
          <p:cNvSpPr txBox="1"/>
          <p:nvPr/>
        </p:nvSpPr>
        <p:spPr>
          <a:xfrm>
            <a:off x="5561236" y="54172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상품등록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149349-C47E-49EC-ABA9-12768653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50" y="1170236"/>
            <a:ext cx="7360897" cy="3419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29111C-F14B-4752-B182-C6B56FB907FD}"/>
              </a:ext>
            </a:extLst>
          </p:cNvPr>
          <p:cNvSpPr/>
          <p:nvPr/>
        </p:nvSpPr>
        <p:spPr>
          <a:xfrm>
            <a:off x="5686299" y="3849791"/>
            <a:ext cx="819398" cy="2973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BB7183-8CD6-4D6E-A1B0-A1518ED1A6C2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EAE610-41EE-4C93-B9B3-59339925C0A2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5FDC874-D5B7-493A-BD1E-CF449A520066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5E6A9-42BA-49E1-BB6F-5631562EAC06}"/>
              </a:ext>
            </a:extLst>
          </p:cNvPr>
          <p:cNvSpPr txBox="1"/>
          <p:nvPr/>
        </p:nvSpPr>
        <p:spPr>
          <a:xfrm>
            <a:off x="5561236" y="552832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상품등록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5A63E7-0E71-4037-92C2-CFCB6218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34" y="743119"/>
            <a:ext cx="10022774" cy="47724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F68A8-A482-43D9-92FF-B17DE028BF0C}"/>
              </a:ext>
            </a:extLst>
          </p:cNvPr>
          <p:cNvSpPr/>
          <p:nvPr/>
        </p:nvSpPr>
        <p:spPr>
          <a:xfrm>
            <a:off x="2788720" y="3741786"/>
            <a:ext cx="1783280" cy="17738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8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BE527A-717B-4ECE-B69B-AE09E26D7733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0DB727-12F4-4290-AD97-915BCA8BC764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BB951EB-96FB-4994-8400-C80D0F990B3A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51153-A732-4BE1-ADD3-145708E6D1EE}"/>
              </a:ext>
            </a:extLst>
          </p:cNvPr>
          <p:cNvSpPr txBox="1"/>
          <p:nvPr/>
        </p:nvSpPr>
        <p:spPr>
          <a:xfrm>
            <a:off x="1195057" y="1041148"/>
            <a:ext cx="8840882" cy="3023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기대효과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소비자는 직접 마트에 갈 필요없이 사이트에서 간편하게 원하는 물건을 쇼핑가능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관리자는 간편하게 상품 관련 기능을 조작 가능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마트보다 비용 측면에서 절약 할 수 있음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신규 및 잠재고객 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AF6FA-B50E-4BB3-A006-B4CD38A283BE}"/>
              </a:ext>
            </a:extLst>
          </p:cNvPr>
          <p:cNvSpPr txBox="1"/>
          <p:nvPr/>
        </p:nvSpPr>
        <p:spPr>
          <a:xfrm>
            <a:off x="8015193" y="3839066"/>
            <a:ext cx="4041491" cy="1977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희망개선사항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결제 구현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접속자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누적접속자구현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인터페이스 개선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댓글 구현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24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CA2A12-8E0E-478D-BDCC-0B81534458F9}"/>
              </a:ext>
            </a:extLst>
          </p:cNvPr>
          <p:cNvCxnSpPr>
            <a:cxnSpLocks/>
          </p:cNvCxnSpPr>
          <p:nvPr/>
        </p:nvCxnSpPr>
        <p:spPr>
          <a:xfrm flipH="1">
            <a:off x="1962150" y="342900"/>
            <a:ext cx="10229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F0DFE3-4DDB-4AF8-BDCD-6328F2080E47}"/>
              </a:ext>
            </a:extLst>
          </p:cNvPr>
          <p:cNvCxnSpPr>
            <a:cxnSpLocks/>
          </p:cNvCxnSpPr>
          <p:nvPr/>
        </p:nvCxnSpPr>
        <p:spPr>
          <a:xfrm flipH="1">
            <a:off x="-2" y="6366833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F2268F7-78DE-41EB-8CBE-CFC91B3C868A}"/>
              </a:ext>
            </a:extLst>
          </p:cNvPr>
          <p:cNvSpPr txBox="1">
            <a:spLocks/>
          </p:cNvSpPr>
          <p:nvPr/>
        </p:nvSpPr>
        <p:spPr>
          <a:xfrm>
            <a:off x="123826" y="-202134"/>
            <a:ext cx="2287062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 프로젝트 발표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11.1.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56DC9-3FF6-45F5-912B-C0A9593AF317}"/>
              </a:ext>
            </a:extLst>
          </p:cNvPr>
          <p:cNvSpPr txBox="1"/>
          <p:nvPr/>
        </p:nvSpPr>
        <p:spPr>
          <a:xfrm>
            <a:off x="457199" y="1118735"/>
            <a:ext cx="1159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신동원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웹프로그래밍을 하면서 팀원과 교류함에 재미를 느꼈고 같이 무언가를 해낼 수 있는 협동심을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기른거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같아 좋은 경험 이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었던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것 같습니다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139CB-06AF-4609-B8C5-5F37E80A328B}"/>
              </a:ext>
            </a:extLst>
          </p:cNvPr>
          <p:cNvSpPr txBox="1"/>
          <p:nvPr/>
        </p:nvSpPr>
        <p:spPr>
          <a:xfrm>
            <a:off x="457200" y="2411770"/>
            <a:ext cx="11734799" cy="11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김지윤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과목 프로젝트에 비해 쉽지않았다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웹은 가장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자신없는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분야라 시작 전 부터 겁을 먹고 프로젝트를 시작했는데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여럿이서 밤을 새고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조원과 다른 팀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의 조원끼리 정보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공유하면서 만들다 보니 어느새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왠만큼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만들어져 있어 신기했다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F9261-5634-4F1E-9DB4-6719D1848A76}"/>
              </a:ext>
            </a:extLst>
          </p:cNvPr>
          <p:cNvSpPr txBox="1"/>
          <p:nvPr/>
        </p:nvSpPr>
        <p:spPr>
          <a:xfrm>
            <a:off x="457199" y="4253124"/>
            <a:ext cx="1159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김가은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어려웠고 힘들었다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그래도 팀원들이 도와주어 할 수 있었다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도움을 많이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주지못해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미안했다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다음에 또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하게된다면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잘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만들어보고싶다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15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80685F-C646-4FB5-A32A-60A74A9F28E9}"/>
              </a:ext>
            </a:extLst>
          </p:cNvPr>
          <p:cNvSpPr txBox="1"/>
          <p:nvPr/>
        </p:nvSpPr>
        <p:spPr>
          <a:xfrm>
            <a:off x="1042165" y="2367171"/>
            <a:ext cx="36038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관련 레퍼런스</a:t>
            </a:r>
            <a:endParaRPr lang="en-US" altLang="ko-KR" sz="4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en-US" altLang="ko-KR" sz="4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</a:p>
          <a:p>
            <a:r>
              <a:rPr lang="ko-KR" altLang="en-US" sz="4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도움주신분</a:t>
            </a:r>
            <a:endParaRPr lang="en-US" altLang="ko-KR" sz="4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D5E70C-804D-4680-800F-C4331FDCBF9E}"/>
              </a:ext>
            </a:extLst>
          </p:cNvPr>
          <p:cNvCxnSpPr/>
          <p:nvPr/>
        </p:nvCxnSpPr>
        <p:spPr>
          <a:xfrm>
            <a:off x="5468816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F872BF-E1BE-4DEB-AB65-FDBC403E52E2}"/>
              </a:ext>
            </a:extLst>
          </p:cNvPr>
          <p:cNvSpPr txBox="1"/>
          <p:nvPr/>
        </p:nvSpPr>
        <p:spPr>
          <a:xfrm>
            <a:off x="6094022" y="55417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https://www.monomart.co.kr/</a:t>
            </a:r>
            <a:r>
              <a:rPr lang="ko-KR" altLang="en-US" dirty="0"/>
              <a:t> 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식자재 마트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A2ACF-8828-4B24-AA4B-C8FD3967CB5B}"/>
              </a:ext>
            </a:extLst>
          </p:cNvPr>
          <p:cNvSpPr txBox="1"/>
          <p:nvPr/>
        </p:nvSpPr>
        <p:spPr>
          <a:xfrm>
            <a:off x="6094022" y="5363680"/>
            <a:ext cx="303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조선일보명조" panose="02030304000000000000" pitchFamily="18" charset="-127"/>
              </a:rPr>
              <a:t>201740485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2-1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한 규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A732F-84DB-4D45-A023-413176178426}"/>
              </a:ext>
            </a:extLst>
          </p:cNvPr>
          <p:cNvSpPr txBox="1"/>
          <p:nvPr/>
        </p:nvSpPr>
        <p:spPr>
          <a:xfrm>
            <a:off x="6094022" y="112498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https://developer.mozilla.org/ko/docs/Web/API/Storage/removeItem</a:t>
            </a:r>
            <a:r>
              <a:rPr lang="en-US" altLang="ko-KR" dirty="0"/>
              <a:t> 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localStorage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B2035-3098-49C7-9C64-7839167AF8D6}"/>
              </a:ext>
            </a:extLst>
          </p:cNvPr>
          <p:cNvSpPr txBox="1"/>
          <p:nvPr/>
        </p:nvSpPr>
        <p:spPr>
          <a:xfrm>
            <a:off x="6094022" y="197280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https://seulcode.tistory.com/319</a:t>
            </a:r>
            <a:r>
              <a:rPr lang="en-US" altLang="ko-KR" dirty="0"/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태그 무력화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8873F-1065-4FEC-8134-A5529EA36F68}"/>
              </a:ext>
            </a:extLst>
          </p:cNvPr>
          <p:cNvSpPr txBox="1"/>
          <p:nvPr/>
        </p:nvSpPr>
        <p:spPr>
          <a:xfrm>
            <a:off x="6094022" y="254361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https://milkye.tistory.com/277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JavaScript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Java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 넘겨 받는 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7186F-8EE2-483D-BB31-487001EB2C46}"/>
              </a:ext>
            </a:extLst>
          </p:cNvPr>
          <p:cNvSpPr txBox="1"/>
          <p:nvPr/>
        </p:nvSpPr>
        <p:spPr>
          <a:xfrm>
            <a:off x="6094022" y="3351291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https://www.w3schools.com/bootstrap4/</a:t>
            </a:r>
            <a:r>
              <a:rPr lang="en-US" altLang="ko-KR" dirty="0"/>
              <a:t> </a:t>
            </a:r>
          </a:p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부트스트랩 사용법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84B41-6CE9-4225-85A0-4B76472CFCE9}"/>
              </a:ext>
            </a:extLst>
          </p:cNvPr>
          <p:cNvSpPr txBox="1"/>
          <p:nvPr/>
        </p:nvSpPr>
        <p:spPr>
          <a:xfrm>
            <a:off x="6094022" y="4167663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https://dlgkstjq623.tistory.com/254</a:t>
            </a:r>
            <a:r>
              <a:rPr lang="en-US" altLang="ko-KR" dirty="0"/>
              <a:t> </a:t>
            </a:r>
          </a:p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장바구니 구현 방법</a:t>
            </a:r>
          </a:p>
        </p:txBody>
      </p:sp>
    </p:spTree>
    <p:extLst>
      <p:ext uri="{BB962C8B-B14F-4D97-AF65-F5344CB8AC3E}">
        <p14:creationId xmlns:p14="http://schemas.microsoft.com/office/powerpoint/2010/main" val="77971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C1CBFB-FEEA-4242-908F-329B5D0D916F}"/>
              </a:ext>
            </a:extLst>
          </p:cNvPr>
          <p:cNvCxnSpPr>
            <a:cxnSpLocks/>
          </p:cNvCxnSpPr>
          <p:nvPr/>
        </p:nvCxnSpPr>
        <p:spPr>
          <a:xfrm flipH="1">
            <a:off x="1282535" y="342900"/>
            <a:ext cx="10909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5ECA19-DBAB-4ABE-BF93-85667790D6EB}"/>
              </a:ext>
            </a:extLst>
          </p:cNvPr>
          <p:cNvCxnSpPr>
            <a:cxnSpLocks/>
          </p:cNvCxnSpPr>
          <p:nvPr/>
        </p:nvCxnSpPr>
        <p:spPr>
          <a:xfrm flipH="1">
            <a:off x="0" y="6364762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F37DC8-A577-4CE2-9564-D2722868CD76}"/>
              </a:ext>
            </a:extLst>
          </p:cNvPr>
          <p:cNvSpPr txBox="1"/>
          <p:nvPr/>
        </p:nvSpPr>
        <p:spPr>
          <a:xfrm>
            <a:off x="734752" y="85783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식자재 마트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553C1-2DAB-47D3-8CC4-2A0F07DE74FD}"/>
              </a:ext>
            </a:extLst>
          </p:cNvPr>
          <p:cNvSpPr txBox="1"/>
          <p:nvPr/>
        </p:nvSpPr>
        <p:spPr>
          <a:xfrm>
            <a:off x="1174139" y="1478829"/>
            <a:ext cx="8414973" cy="206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선정이유</a:t>
            </a:r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en-US" altLang="ko-KR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indent="-285750" latinLnBrk="1">
              <a:lnSpc>
                <a:spcPct val="103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 </a:t>
            </a:r>
            <a:r>
              <a:rPr lang="en-US" altLang="ko-KR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일반 마트와 비교하여 상품 종류의 다양성이 뛰어남</a:t>
            </a:r>
            <a:endParaRPr lang="en-US" altLang="ko-KR" sz="16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2. </a:t>
            </a:r>
            <a:r>
              <a:rPr lang="ko-KR" altLang="en-US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음식이란 주제인 만큼 자료가 다양함</a:t>
            </a:r>
            <a:r>
              <a:rPr lang="en-US" altLang="ko-KR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자료 수집이 용이하다는 장점이 있음</a:t>
            </a:r>
            <a:endParaRPr lang="en-US" altLang="ko-KR" sz="16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3. </a:t>
            </a:r>
            <a:r>
              <a:rPr lang="ko-KR" altLang="en-US" sz="16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쇼핑몰이란 주제가 프로젝트를 진행하면서 배우는 부분이 많을 것 이라 예상함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ACBA3-703E-47C9-A0C7-01F2E6EBC337}"/>
              </a:ext>
            </a:extLst>
          </p:cNvPr>
          <p:cNvSpPr txBox="1"/>
          <p:nvPr/>
        </p:nvSpPr>
        <p:spPr>
          <a:xfrm>
            <a:off x="1282535" y="4222581"/>
            <a:ext cx="4027063" cy="163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사이트의 특징 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187960" indent="-187960"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  1.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총 상품 개수는 카테고리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(3) x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상품개수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(6) = 18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개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</a:t>
            </a:r>
          </a:p>
          <a:p>
            <a:pPr marL="187960" indent="-187960"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2.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자유게시판에서 글 등록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수정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삭제 가능</a:t>
            </a:r>
            <a:endParaRPr lang="en-US" altLang="ko-KR" sz="12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187960" indent="-187960"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3.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관리자가 임의의 상품을 추가 가능</a:t>
            </a:r>
            <a:endParaRPr lang="en-US" altLang="ko-KR" sz="12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8C87363-9609-4D55-93A0-41EF33A47BF4}"/>
              </a:ext>
            </a:extLst>
          </p:cNvPr>
          <p:cNvSpPr txBox="1">
            <a:spLocks/>
          </p:cNvSpPr>
          <p:nvPr/>
        </p:nvSpPr>
        <p:spPr>
          <a:xfrm>
            <a:off x="115033" y="-43873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6CB1F-27A9-4FCC-93D7-A4C2AD44233C}"/>
              </a:ext>
            </a:extLst>
          </p:cNvPr>
          <p:cNvSpPr txBox="1"/>
          <p:nvPr/>
        </p:nvSpPr>
        <p:spPr>
          <a:xfrm>
            <a:off x="7490023" y="4222581"/>
            <a:ext cx="4027063" cy="163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팀</a:t>
            </a: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원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역할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  </a:t>
            </a:r>
          </a:p>
          <a:p>
            <a:pPr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 신동원 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: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사이트 디자인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, DB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관리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,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" panose="020B0503020000020004" pitchFamily="50" charset="-127"/>
              </a:rPr>
              <a:t>기능 구현</a:t>
            </a:r>
            <a:endParaRPr lang="en-US" altLang="ko-KR" sz="1200" kern="100" dirty="0">
              <a:solidFill>
                <a:srgbClr val="000000"/>
              </a:solidFill>
              <a:effectLst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맑은 고딕" panose="020B0503020000020004" pitchFamily="50" charset="-127"/>
            </a:endParaRPr>
          </a:p>
          <a:p>
            <a:pPr marL="187960" indent="-187960"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김지윤 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예외처리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 구현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팀원 보조</a:t>
            </a:r>
            <a:endParaRPr lang="en-US" altLang="ko-KR" sz="12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187960" indent="-187960" latinLnBrk="1">
              <a:lnSpc>
                <a:spcPct val="200000"/>
              </a:lnSpc>
            </a:pP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김가은 </a:t>
            </a:r>
            <a:r>
              <a:rPr lang="en-US" altLang="ko-KR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200" kern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자료수집 및 발표자료 작성</a:t>
            </a:r>
            <a:endParaRPr lang="en-US" altLang="ko-KR" sz="1200" kern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20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01C20-824F-46C7-821E-8681A3A60FFD}"/>
              </a:ext>
            </a:extLst>
          </p:cNvPr>
          <p:cNvSpPr txBox="1"/>
          <p:nvPr/>
        </p:nvSpPr>
        <p:spPr>
          <a:xfrm>
            <a:off x="4649129" y="3044279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5569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94F140-D4CB-42D9-AFCD-C9E0F0F79AA1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3EF6D4-EE15-482F-B6A2-72F3CA0A2486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100C0C-5E51-4AA9-8451-CAE0C96C5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37407"/>
              </p:ext>
            </p:extLst>
          </p:nvPr>
        </p:nvGraphicFramePr>
        <p:xfrm>
          <a:off x="560515" y="2154967"/>
          <a:ext cx="6540311" cy="27184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2087">
                  <a:extLst>
                    <a:ext uri="{9D8B030D-6E8A-4147-A177-3AD203B41FA5}">
                      <a16:colId xmlns:a16="http://schemas.microsoft.com/office/drawing/2014/main" val="3428230759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3697402851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1729378385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3056457577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1135077577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1566174707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2287259165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3630499510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1709272116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1566969477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2116345904"/>
                    </a:ext>
                  </a:extLst>
                </a:gridCol>
                <a:gridCol w="434384">
                  <a:extLst>
                    <a:ext uri="{9D8B030D-6E8A-4147-A177-3AD203B41FA5}">
                      <a16:colId xmlns:a16="http://schemas.microsoft.com/office/drawing/2014/main" val="3434366127"/>
                    </a:ext>
                  </a:extLst>
                </a:gridCol>
              </a:tblGrid>
              <a:tr h="293008">
                <a:tc rowSpan="2">
                  <a:txBody>
                    <a:bodyPr/>
                    <a:lstStyle/>
                    <a:p>
                      <a:pPr marL="69850" algn="just" latinLnBrk="1">
                        <a:lnSpc>
                          <a:spcPct val="110000"/>
                        </a:lnSpc>
                      </a:pPr>
                      <a:r>
                        <a:rPr lang="en-US" sz="1000" kern="100" spc="-25" dirty="0">
                          <a:effectLst/>
                        </a:rPr>
                        <a:t>                                </a:t>
                      </a:r>
                      <a:r>
                        <a:rPr lang="ko-KR" sz="1000" kern="100" spc="-25" dirty="0">
                          <a:effectLst/>
                        </a:rPr>
                        <a:t>시기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69850" algn="just" latinLnBrk="1">
                        <a:lnSpc>
                          <a:spcPct val="110000"/>
                        </a:lnSpc>
                      </a:pPr>
                      <a:r>
                        <a:rPr lang="ko-KR" sz="1000" kern="100" spc="-25" dirty="0">
                          <a:effectLst/>
                        </a:rPr>
                        <a:t>단계별 내용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4</a:t>
                      </a:r>
                      <a:r>
                        <a:rPr lang="ko-KR" sz="1000" kern="100" spc="-25" dirty="0">
                          <a:effectLst/>
                        </a:rPr>
                        <a:t>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5</a:t>
                      </a:r>
                      <a:r>
                        <a:rPr lang="ko-KR" sz="1000" kern="100" spc="-25" dirty="0">
                          <a:effectLst/>
                        </a:rPr>
                        <a:t>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6</a:t>
                      </a: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062649931"/>
                  </a:ext>
                </a:extLst>
              </a:tr>
              <a:tr h="293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1</a:t>
                      </a:r>
                      <a:r>
                        <a:rPr lang="ko-KR" sz="1000" kern="100" spc="-25" dirty="0">
                          <a:effectLst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2</a:t>
                      </a:r>
                      <a:r>
                        <a:rPr lang="ko-KR" sz="1000" kern="100" spc="-25" dirty="0">
                          <a:effectLst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3</a:t>
                      </a:r>
                      <a:r>
                        <a:rPr lang="ko-KR" sz="1000" kern="100" spc="-25" dirty="0">
                          <a:effectLst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spc="-25" dirty="0">
                          <a:effectLst/>
                        </a:rPr>
                        <a:t>4</a:t>
                      </a:r>
                      <a:r>
                        <a:rPr lang="ko-KR" sz="1000" kern="100" spc="-25" dirty="0">
                          <a:effectLst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sz="1000" kern="100" spc="-25" dirty="0">
                          <a:effectLst/>
                        </a:rPr>
                        <a:t>1</a:t>
                      </a:r>
                      <a:r>
                        <a:rPr lang="ko-KR" sz="1000" kern="100" spc="-25" dirty="0">
                          <a:effectLst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sz="1000" kern="100" spc="-25">
                          <a:effectLst/>
                        </a:rPr>
                        <a:t>2</a:t>
                      </a:r>
                      <a:r>
                        <a:rPr lang="ko-KR" sz="1000" kern="100" spc="-25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sz="1000" kern="100" spc="-25">
                          <a:effectLst/>
                        </a:rPr>
                        <a:t>3</a:t>
                      </a:r>
                      <a:r>
                        <a:rPr lang="ko-KR" sz="1000" kern="100" spc="-25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sz="1000" kern="100" spc="-25">
                          <a:effectLst/>
                        </a:rPr>
                        <a:t>4</a:t>
                      </a:r>
                      <a:r>
                        <a:rPr lang="ko-KR" sz="1000" kern="100" spc="-25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1</a:t>
                      </a: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2</a:t>
                      </a: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</a:pP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3</a:t>
                      </a: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주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257053324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sz="1000" kern="100" dirty="0">
                          <a:effectLst/>
                        </a:rPr>
                        <a:t>주제 선정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기능 구상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75394222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사이트 디자인 초안 구상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542646829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en-US" altLang="ko-KR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DB</a:t>
                      </a: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 설계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812749679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사이트 디자인 구현</a:t>
                      </a:r>
                      <a:endParaRPr lang="en-US" alt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792219576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기능 구현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56883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발표자료 작성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24943"/>
                  </a:ext>
                </a:extLst>
              </a:tr>
              <a:tr h="304635">
                <a:tc>
                  <a:txBody>
                    <a:bodyPr/>
                    <a:lstStyle/>
                    <a:p>
                      <a:pPr marL="69850" algn="just" latinLnBrk="1">
                        <a:lnSpc>
                          <a:spcPct val="103000"/>
                        </a:lnSpc>
                      </a:pPr>
                      <a:r>
                        <a:rPr lang="ko-KR" altLang="en-US" sz="1000" kern="100" dirty="0">
                          <a:solidFill>
                            <a:srgbClr val="000000"/>
                          </a:solidFill>
                          <a:effectLst/>
                          <a:latin typeface="폴라리스새바탕-함초롬바탕호환"/>
                          <a:ea typeface="맑은 고딕" panose="020B0503020000020004" pitchFamily="50" charset="-127"/>
                          <a:cs typeface="폴라리스새바탕-함초롬바탕호환"/>
                        </a:rPr>
                        <a:t>보고서 작성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폴라리스새바탕-함초롬바탕호환"/>
                        <a:ea typeface="맑은 고딕" panose="020B0503020000020004" pitchFamily="50" charset="-127"/>
                        <a:cs typeface="폴라리스새바탕-함초롬바탕호환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2781136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8454F9-1765-4E1F-8CD5-B37D802319B0}"/>
              </a:ext>
            </a:extLst>
          </p:cNvPr>
          <p:cNvSpPr txBox="1"/>
          <p:nvPr/>
        </p:nvSpPr>
        <p:spPr>
          <a:xfrm>
            <a:off x="9011739" y="1456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ED5EF-B19D-4668-823B-8657ECEB1B97}"/>
              </a:ext>
            </a:extLst>
          </p:cNvPr>
          <p:cNvSpPr txBox="1"/>
          <p:nvPr/>
        </p:nvSpPr>
        <p:spPr>
          <a:xfrm>
            <a:off x="560515" y="1456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개발일정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479B3E6-E3CA-47D4-B454-83D1D1E418DC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2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A53F0-BBF2-4C74-8407-9E6C543C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39" y="2034381"/>
            <a:ext cx="2432790" cy="12163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977752-D426-458B-A8E2-E96AD06A7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39" y="3582980"/>
            <a:ext cx="2643497" cy="12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4F3AE5-A2EF-4EFB-B76A-0716C554C2BE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1F2B2E4-6423-4573-9D5C-D272DA916451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08FAE370-6B58-4B1F-9B42-E04E306D472C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B35588-8890-4C18-A4E4-94B0CB43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9" y="1128155"/>
            <a:ext cx="3827601" cy="387375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6D0D106-BBD9-4A41-959C-50301D428B0E}"/>
              </a:ext>
            </a:extLst>
          </p:cNvPr>
          <p:cNvSpPr/>
          <p:nvPr/>
        </p:nvSpPr>
        <p:spPr>
          <a:xfrm>
            <a:off x="2530127" y="3476500"/>
            <a:ext cx="937467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68A2034-B1D9-44B4-A374-83768997B74A}"/>
              </a:ext>
            </a:extLst>
          </p:cNvPr>
          <p:cNvSpPr/>
          <p:nvPr/>
        </p:nvSpPr>
        <p:spPr>
          <a:xfrm>
            <a:off x="5352104" y="3004991"/>
            <a:ext cx="482930" cy="2701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22A4079-98DA-4BCF-BEF3-55229B8C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87" y="1128154"/>
            <a:ext cx="3540324" cy="387375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036112-EF23-40CD-AF57-DB5203ACC0EA}"/>
              </a:ext>
            </a:extLst>
          </p:cNvPr>
          <p:cNvSpPr/>
          <p:nvPr/>
        </p:nvSpPr>
        <p:spPr>
          <a:xfrm>
            <a:off x="8372104" y="3804766"/>
            <a:ext cx="1235034" cy="5297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8FFAEE-8CDA-4CEC-9FAF-480558CA875E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696B11-E649-40F0-8690-749C82634F60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269D6AAF-9E52-4C07-A032-78AB41D0C212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EA0CFFD-4BA4-4FA0-9D46-C5196FAF774E}"/>
              </a:ext>
            </a:extLst>
          </p:cNvPr>
          <p:cNvSpPr/>
          <p:nvPr/>
        </p:nvSpPr>
        <p:spPr>
          <a:xfrm>
            <a:off x="5352104" y="3004991"/>
            <a:ext cx="482930" cy="2701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0A7868-254F-428C-A423-FB1C5312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3" y="1270675"/>
            <a:ext cx="3361276" cy="39789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2EF788-A10B-423C-A4DB-750E7364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35" y="2694052"/>
            <a:ext cx="434400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64ACF5-9044-4DFB-951E-50594EEFDED3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F39EE-3E68-4F29-8BE2-BDA6FD07421C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D1CAB682-5F6C-4009-8A1B-81D46D1904B6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6DF3331-114A-4AF6-9BC9-AE944F11731A}"/>
              </a:ext>
            </a:extLst>
          </p:cNvPr>
          <p:cNvSpPr/>
          <p:nvPr/>
        </p:nvSpPr>
        <p:spPr>
          <a:xfrm>
            <a:off x="5352104" y="3004991"/>
            <a:ext cx="482930" cy="2701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A66D7F-25A5-4B67-ABF1-C2C49CB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35" y="2558969"/>
            <a:ext cx="4344006" cy="1162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8FFCCE-B01D-4CC4-8AAB-CA524490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9" y="1217534"/>
            <a:ext cx="3581208" cy="41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2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3367B5-5C49-468E-9192-253C41F071CA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52E135-B7EB-47E2-96DE-6FB39795CB5A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61C32D8-63AE-4E6D-8B80-7483BB85CB61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- 3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9DC2D3-310F-4BBA-89AE-F68CAAD9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2" y="2360507"/>
            <a:ext cx="4419726" cy="1292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0611F4-19C5-443C-9F5B-4FF89E429811}"/>
              </a:ext>
            </a:extLst>
          </p:cNvPr>
          <p:cNvSpPr txBox="1"/>
          <p:nvPr/>
        </p:nvSpPr>
        <p:spPr>
          <a:xfrm>
            <a:off x="1907901" y="42072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비밀번호 불일치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7D2596-288E-4119-B1B0-AAA8F86C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4" y="2360507"/>
            <a:ext cx="4983824" cy="1292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A3BC3A-2BA4-477C-B471-EAFE978E57D8}"/>
              </a:ext>
            </a:extLst>
          </p:cNvPr>
          <p:cNvSpPr txBox="1"/>
          <p:nvPr/>
        </p:nvSpPr>
        <p:spPr>
          <a:xfrm>
            <a:off x="7922633" y="42072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일치하지 않는 정보</a:t>
            </a:r>
          </a:p>
        </p:txBody>
      </p:sp>
    </p:spTree>
    <p:extLst>
      <p:ext uri="{BB962C8B-B14F-4D97-AF65-F5344CB8AC3E}">
        <p14:creationId xmlns:p14="http://schemas.microsoft.com/office/powerpoint/2010/main" val="2550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1863C0-6CEF-4D1A-AA68-42CE1288AC81}"/>
              </a:ext>
            </a:extLst>
          </p:cNvPr>
          <p:cNvCxnSpPr>
            <a:cxnSpLocks/>
          </p:cNvCxnSpPr>
          <p:nvPr/>
        </p:nvCxnSpPr>
        <p:spPr>
          <a:xfrm flipH="1">
            <a:off x="1555668" y="342900"/>
            <a:ext cx="1063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F601F-EF09-4EC5-A31D-0136D8A7F143}"/>
              </a:ext>
            </a:extLst>
          </p:cNvPr>
          <p:cNvCxnSpPr>
            <a:cxnSpLocks/>
          </p:cNvCxnSpPr>
          <p:nvPr/>
        </p:nvCxnSpPr>
        <p:spPr>
          <a:xfrm flipH="1">
            <a:off x="-2" y="5937250"/>
            <a:ext cx="121920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8064EC22-2AC1-4E72-A376-6417ABFDEFDD}"/>
              </a:ext>
            </a:extLst>
          </p:cNvPr>
          <p:cNvSpPr txBox="1">
            <a:spLocks/>
          </p:cNvSpPr>
          <p:nvPr/>
        </p:nvSpPr>
        <p:spPr>
          <a:xfrm>
            <a:off x="257537" y="-57318"/>
            <a:ext cx="2118213" cy="77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프로젝트</a:t>
            </a:r>
            <a:b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기능구현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id/pw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찾기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7B853E-CCB7-4F67-8238-4532FD03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08" y="1111635"/>
            <a:ext cx="3434782" cy="40568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2BA373-0214-4E15-A5F6-42D54FEA0033}"/>
              </a:ext>
            </a:extLst>
          </p:cNvPr>
          <p:cNvSpPr/>
          <p:nvPr/>
        </p:nvSpPr>
        <p:spPr>
          <a:xfrm>
            <a:off x="6567055" y="1837706"/>
            <a:ext cx="775513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B2935E-7AE7-434D-BFDF-E351A838E90F}"/>
              </a:ext>
            </a:extLst>
          </p:cNvPr>
          <p:cNvSpPr/>
          <p:nvPr/>
        </p:nvSpPr>
        <p:spPr>
          <a:xfrm>
            <a:off x="6567055" y="4034641"/>
            <a:ext cx="775513" cy="268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4358</TotalTime>
  <Words>731</Words>
  <Application>Microsoft Office PowerPoint</Application>
  <PresentationFormat>와이드스크린</PresentationFormat>
  <Paragraphs>184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HY헤드라인M</vt:lpstr>
      <vt:lpstr>에스코어 드림 6 Bold</vt:lpstr>
      <vt:lpstr>Arial</vt:lpstr>
      <vt:lpstr>폴라리스새바탕-함초롬바탕호환</vt:lpstr>
      <vt:lpstr>에스코어 드림 9 Black</vt:lpstr>
      <vt:lpstr>맑은 고딕</vt:lpstr>
      <vt:lpstr>에스코어 드림 5 Medium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 BOOTCAMP 신청서</dc:title>
  <dc:creator>PC</dc:creator>
  <cp:lastModifiedBy>PC</cp:lastModifiedBy>
  <cp:revision>165</cp:revision>
  <dcterms:created xsi:type="dcterms:W3CDTF">2020-10-06T04:49:12Z</dcterms:created>
  <dcterms:modified xsi:type="dcterms:W3CDTF">2021-06-21T01:14:19Z</dcterms:modified>
</cp:coreProperties>
</file>