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782" r:id="rId2"/>
    <p:sldMasterId id="2147483661" r:id="rId3"/>
  </p:sldMasterIdLst>
  <p:sldIdLst>
    <p:sldId id="256" r:id="rId4"/>
    <p:sldId id="257" r:id="rId5"/>
    <p:sldId id="260" r:id="rId6"/>
    <p:sldId id="258" r:id="rId7"/>
    <p:sldId id="259" r:id="rId8"/>
    <p:sldId id="261" r:id="rId9"/>
    <p:sldId id="262" r:id="rId10"/>
    <p:sldId id="263" r:id="rId11"/>
    <p:sldId id="265" r:id="rId12"/>
    <p:sldId id="264" r:id="rId13"/>
    <p:sldId id="266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BDF0CC-4400-F815-D69F-86B43797EEE5}" v="752" dt="2025-05-10T18:45:52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624F0-B81C-4475-88B4-55C328F6C1C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5628F1-C474-4169-9D8C-243A3BD71580}">
      <dgm:prSet/>
      <dgm:spPr/>
      <dgm:t>
        <a:bodyPr/>
        <a:lstStyle/>
        <a:p>
          <a:r>
            <a:rPr lang="ko-KR"/>
            <a:t>관리자 권한 구현</a:t>
          </a:r>
          <a:endParaRPr lang="en-US"/>
        </a:p>
      </dgm:t>
    </dgm:pt>
    <dgm:pt modelId="{9C8439E3-8B8A-44B9-9D12-7AC4A6B0DD7E}" type="parTrans" cxnId="{A0A87025-6CFA-42F5-A591-8CFE55103664}">
      <dgm:prSet/>
      <dgm:spPr/>
      <dgm:t>
        <a:bodyPr/>
        <a:lstStyle/>
        <a:p>
          <a:endParaRPr lang="en-US"/>
        </a:p>
      </dgm:t>
    </dgm:pt>
    <dgm:pt modelId="{FA3FE29F-AB1C-424D-B53A-B1413FA28A33}" type="sibTrans" cxnId="{A0A87025-6CFA-42F5-A591-8CFE55103664}">
      <dgm:prSet/>
      <dgm:spPr/>
      <dgm:t>
        <a:bodyPr/>
        <a:lstStyle/>
        <a:p>
          <a:endParaRPr lang="en-US"/>
        </a:p>
      </dgm:t>
    </dgm:pt>
    <dgm:pt modelId="{DA8F4CE3-CDAB-4DCB-BBB5-B1D291FEE09C}">
      <dgm:prSet/>
      <dgm:spPr/>
      <dgm:t>
        <a:bodyPr/>
        <a:lstStyle/>
        <a:p>
          <a:r>
            <a:rPr lang="ko-KR"/>
            <a:t>애플리케이션 매니페스트 파일을 통한 관리자 권한 요청</a:t>
          </a:r>
          <a:endParaRPr lang="en-US"/>
        </a:p>
      </dgm:t>
    </dgm:pt>
    <dgm:pt modelId="{AA18F90A-0B4B-4AC0-85CC-6448806914FD}" type="parTrans" cxnId="{EE413651-0A6F-452F-8F5A-A0D1A6390CB8}">
      <dgm:prSet/>
      <dgm:spPr/>
      <dgm:t>
        <a:bodyPr/>
        <a:lstStyle/>
        <a:p>
          <a:endParaRPr lang="en-US"/>
        </a:p>
      </dgm:t>
    </dgm:pt>
    <dgm:pt modelId="{894E27A4-0DBF-4A5D-9086-D862341D49B8}" type="sibTrans" cxnId="{EE413651-0A6F-452F-8F5A-A0D1A6390CB8}">
      <dgm:prSet/>
      <dgm:spPr/>
      <dgm:t>
        <a:bodyPr/>
        <a:lstStyle/>
        <a:p>
          <a:endParaRPr lang="en-US"/>
        </a:p>
      </dgm:t>
    </dgm:pt>
    <dgm:pt modelId="{381E214E-E62A-4208-92A8-9F8E74AEEB41}">
      <dgm:prSet/>
      <dgm:spPr/>
      <dgm:t>
        <a:bodyPr/>
        <a:lstStyle/>
        <a:p>
          <a:r>
            <a:rPr lang="ko-KR"/>
            <a:t>Windows 보안 기능 접근을 위한 필수 권한 설정</a:t>
          </a:r>
          <a:endParaRPr lang="en-US"/>
        </a:p>
      </dgm:t>
    </dgm:pt>
    <dgm:pt modelId="{AA2FE706-6057-467D-B3ED-5FEEB44C425F}" type="parTrans" cxnId="{328B050A-3C92-483A-90D8-281F89036168}">
      <dgm:prSet/>
      <dgm:spPr/>
      <dgm:t>
        <a:bodyPr/>
        <a:lstStyle/>
        <a:p>
          <a:endParaRPr lang="en-US"/>
        </a:p>
      </dgm:t>
    </dgm:pt>
    <dgm:pt modelId="{BD264453-F805-4D24-9F98-2A6380F7727A}" type="sibTrans" cxnId="{328B050A-3C92-483A-90D8-281F89036168}">
      <dgm:prSet/>
      <dgm:spPr/>
      <dgm:t>
        <a:bodyPr/>
        <a:lstStyle/>
        <a:p>
          <a:endParaRPr lang="en-US"/>
        </a:p>
      </dgm:t>
    </dgm:pt>
    <dgm:pt modelId="{6257320B-BD29-48F7-BF06-B1D045F61249}">
      <dgm:prSet/>
      <dgm:spPr/>
      <dgm:t>
        <a:bodyPr/>
        <a:lstStyle/>
        <a:p>
          <a:r>
            <a:rPr lang="ko-KR"/>
            <a:t>사용자 계정 컨트롤(UAC) 통합</a:t>
          </a:r>
          <a:endParaRPr lang="en-US"/>
        </a:p>
      </dgm:t>
    </dgm:pt>
    <dgm:pt modelId="{853F0310-8A33-46B6-9A4E-EC6F56BAE450}" type="parTrans" cxnId="{821F3265-C431-4EEE-B6BE-A68FDF49C445}">
      <dgm:prSet/>
      <dgm:spPr/>
      <dgm:t>
        <a:bodyPr/>
        <a:lstStyle/>
        <a:p>
          <a:endParaRPr lang="en-US"/>
        </a:p>
      </dgm:t>
    </dgm:pt>
    <dgm:pt modelId="{6437F077-FF57-4CCE-8758-3F7A60C1A6D3}" type="sibTrans" cxnId="{821F3265-C431-4EEE-B6BE-A68FDF49C445}">
      <dgm:prSet/>
      <dgm:spPr/>
      <dgm:t>
        <a:bodyPr/>
        <a:lstStyle/>
        <a:p>
          <a:endParaRPr lang="en-US"/>
        </a:p>
      </dgm:t>
    </dgm:pt>
    <dgm:pt modelId="{DFE05D34-0ED4-4463-A344-3A4F35DD7DAB}">
      <dgm:prSet/>
      <dgm:spPr/>
      <dgm:t>
        <a:bodyPr/>
        <a:lstStyle/>
        <a:p>
          <a:r>
            <a:rPr lang="ko-KR"/>
            <a:t>UI/UX 개선</a:t>
          </a:r>
          <a:endParaRPr lang="en-US"/>
        </a:p>
      </dgm:t>
    </dgm:pt>
    <dgm:pt modelId="{13D54E2C-3D6C-4C34-BBA4-34BF58CA6845}" type="parTrans" cxnId="{5752B510-B1C9-441A-B3A7-6354023350E8}">
      <dgm:prSet/>
      <dgm:spPr/>
      <dgm:t>
        <a:bodyPr/>
        <a:lstStyle/>
        <a:p>
          <a:endParaRPr lang="en-US"/>
        </a:p>
      </dgm:t>
    </dgm:pt>
    <dgm:pt modelId="{809B0873-B050-4C75-B93F-A32D04C8A3A5}" type="sibTrans" cxnId="{5752B510-B1C9-441A-B3A7-6354023350E8}">
      <dgm:prSet/>
      <dgm:spPr/>
      <dgm:t>
        <a:bodyPr/>
        <a:lstStyle/>
        <a:p>
          <a:endParaRPr lang="en-US"/>
        </a:p>
      </dgm:t>
    </dgm:pt>
    <dgm:pt modelId="{E9D31010-84A8-47EC-BE3E-4B9DA2D742EC}">
      <dgm:prSet/>
      <dgm:spPr/>
      <dgm:t>
        <a:bodyPr/>
        <a:lstStyle/>
        <a:p>
          <a:r>
            <a:rPr lang="ko-KR"/>
            <a:t>Windows 네이티브 디자인 시스템 적용</a:t>
          </a:r>
          <a:endParaRPr lang="en-US"/>
        </a:p>
      </dgm:t>
    </dgm:pt>
    <dgm:pt modelId="{A273C75F-268C-4C41-AA80-F86353FF4404}" type="parTrans" cxnId="{F6EFC4AB-9059-432F-B586-5DFACFAA56E1}">
      <dgm:prSet/>
      <dgm:spPr/>
      <dgm:t>
        <a:bodyPr/>
        <a:lstStyle/>
        <a:p>
          <a:endParaRPr lang="en-US"/>
        </a:p>
      </dgm:t>
    </dgm:pt>
    <dgm:pt modelId="{03B79EFA-282F-4FB1-816B-4CDC93D89788}" type="sibTrans" cxnId="{F6EFC4AB-9059-432F-B586-5DFACFAA56E1}">
      <dgm:prSet/>
      <dgm:spPr/>
      <dgm:t>
        <a:bodyPr/>
        <a:lstStyle/>
        <a:p>
          <a:endParaRPr lang="en-US"/>
        </a:p>
      </dgm:t>
    </dgm:pt>
    <dgm:pt modelId="{C2266EA5-C4C6-4329-8D0F-D0F0500E8B37}">
      <dgm:prSet/>
      <dgm:spPr/>
      <dgm:t>
        <a:bodyPr/>
        <a:lstStyle/>
        <a:p>
          <a:r>
            <a:rPr lang="ko-KR"/>
            <a:t>Segoe MDL2 Assets 폰트를 활용한 아이콘 구현</a:t>
          </a:r>
          <a:endParaRPr lang="en-US"/>
        </a:p>
      </dgm:t>
    </dgm:pt>
    <dgm:pt modelId="{E4B29008-8D5F-424D-A946-6FE97C8A8C51}" type="parTrans" cxnId="{34AC5670-34B3-44BE-A8C5-801BB6DEA1BC}">
      <dgm:prSet/>
      <dgm:spPr/>
      <dgm:t>
        <a:bodyPr/>
        <a:lstStyle/>
        <a:p>
          <a:endParaRPr lang="en-US"/>
        </a:p>
      </dgm:t>
    </dgm:pt>
    <dgm:pt modelId="{8889A336-7E29-4F3D-B61B-A28088B19445}" type="sibTrans" cxnId="{34AC5670-34B3-44BE-A8C5-801BB6DEA1BC}">
      <dgm:prSet/>
      <dgm:spPr/>
      <dgm:t>
        <a:bodyPr/>
        <a:lstStyle/>
        <a:p>
          <a:endParaRPr lang="en-US"/>
        </a:p>
      </dgm:t>
    </dgm:pt>
    <dgm:pt modelId="{578F6EB3-4DDE-48C0-9D7A-485E5415B33F}">
      <dgm:prSet/>
      <dgm:spPr/>
      <dgm:t>
        <a:bodyPr/>
        <a:lstStyle/>
        <a:p>
          <a:r>
            <a:rPr lang="ko-KR"/>
            <a:t>시스템 리소스 효율적 사용</a:t>
          </a:r>
          <a:endParaRPr lang="en-US"/>
        </a:p>
      </dgm:t>
    </dgm:pt>
    <dgm:pt modelId="{73276322-3578-4A3A-826C-EC19A04A7097}" type="parTrans" cxnId="{96A06DEE-52F3-4AF1-B5C2-81C48A3611BE}">
      <dgm:prSet/>
      <dgm:spPr/>
      <dgm:t>
        <a:bodyPr/>
        <a:lstStyle/>
        <a:p>
          <a:endParaRPr lang="en-US"/>
        </a:p>
      </dgm:t>
    </dgm:pt>
    <dgm:pt modelId="{E5FBD0DB-AE8B-4AE7-884D-06FDC0A31FB6}" type="sibTrans" cxnId="{96A06DEE-52F3-4AF1-B5C2-81C48A3611BE}">
      <dgm:prSet/>
      <dgm:spPr/>
      <dgm:t>
        <a:bodyPr/>
        <a:lstStyle/>
        <a:p>
          <a:endParaRPr lang="en-US"/>
        </a:p>
      </dgm:t>
    </dgm:pt>
    <dgm:pt modelId="{3FD569F1-BF68-4974-AD71-6D1E1B8B07E9}">
      <dgm:prSet/>
      <dgm:spPr/>
      <dgm:t>
        <a:bodyPr/>
        <a:lstStyle/>
        <a:p>
          <a:r>
            <a:rPr lang="ko-KR"/>
            <a:t>Windows 디자인 가이드라인 준수</a:t>
          </a:r>
          <a:endParaRPr lang="en-US"/>
        </a:p>
      </dgm:t>
    </dgm:pt>
    <dgm:pt modelId="{696425E6-89BB-47FA-83CD-DA29E41B00CB}" type="parTrans" cxnId="{2713DC86-A2BE-4EFC-B201-B5DA36DEA00A}">
      <dgm:prSet/>
      <dgm:spPr/>
      <dgm:t>
        <a:bodyPr/>
        <a:lstStyle/>
        <a:p>
          <a:endParaRPr lang="en-US"/>
        </a:p>
      </dgm:t>
    </dgm:pt>
    <dgm:pt modelId="{290E5FBC-D42D-4539-B816-5CC793C1A9DE}" type="sibTrans" cxnId="{2713DC86-A2BE-4EFC-B201-B5DA36DEA00A}">
      <dgm:prSet/>
      <dgm:spPr/>
      <dgm:t>
        <a:bodyPr/>
        <a:lstStyle/>
        <a:p>
          <a:endParaRPr lang="en-US"/>
        </a:p>
      </dgm:t>
    </dgm:pt>
    <dgm:pt modelId="{F5D05C51-9C4D-4FB7-8D08-B7B7DD9F6892}">
      <dgm:prSet/>
      <dgm:spPr/>
      <dgm:t>
        <a:bodyPr/>
        <a:lstStyle/>
        <a:p>
          <a:r>
            <a:rPr lang="ko-KR"/>
            <a:t>일관된 시각적 경험 제공</a:t>
          </a:r>
          <a:endParaRPr lang="en-US"/>
        </a:p>
      </dgm:t>
    </dgm:pt>
    <dgm:pt modelId="{AE1D0D38-709C-4C0A-97CA-18544E0BD90E}" type="parTrans" cxnId="{9656E504-64C1-428C-A6E0-4E11F6B81340}">
      <dgm:prSet/>
      <dgm:spPr/>
      <dgm:t>
        <a:bodyPr/>
        <a:lstStyle/>
        <a:p>
          <a:endParaRPr lang="en-US"/>
        </a:p>
      </dgm:t>
    </dgm:pt>
    <dgm:pt modelId="{628DD484-C5C9-4DAD-809F-3E129399EE46}" type="sibTrans" cxnId="{9656E504-64C1-428C-A6E0-4E11F6B81340}">
      <dgm:prSet/>
      <dgm:spPr/>
      <dgm:t>
        <a:bodyPr/>
        <a:lstStyle/>
        <a:p>
          <a:endParaRPr lang="en-US"/>
        </a:p>
      </dgm:t>
    </dgm:pt>
    <dgm:pt modelId="{42ED558E-B4D1-4C37-81FE-53D654461237}" type="pres">
      <dgm:prSet presAssocID="{2FE624F0-B81C-4475-88B4-55C328F6C1C3}" presName="diagram" presStyleCnt="0">
        <dgm:presLayoutVars>
          <dgm:dir/>
          <dgm:resizeHandles val="exact"/>
        </dgm:presLayoutVars>
      </dgm:prSet>
      <dgm:spPr/>
    </dgm:pt>
    <dgm:pt modelId="{10A332DD-1526-471A-B249-5B01375E50E3}" type="pres">
      <dgm:prSet presAssocID="{435628F1-C474-4169-9D8C-243A3BD71580}" presName="node" presStyleLbl="node1" presStyleIdx="0" presStyleCnt="10">
        <dgm:presLayoutVars>
          <dgm:bulletEnabled val="1"/>
        </dgm:presLayoutVars>
      </dgm:prSet>
      <dgm:spPr/>
    </dgm:pt>
    <dgm:pt modelId="{FEDA125D-BF4A-4742-80CE-7283C4169AB4}" type="pres">
      <dgm:prSet presAssocID="{FA3FE29F-AB1C-424D-B53A-B1413FA28A33}" presName="sibTrans" presStyleCnt="0"/>
      <dgm:spPr/>
    </dgm:pt>
    <dgm:pt modelId="{4CF4F028-9D9F-42A5-9169-3C10D9F8B2D8}" type="pres">
      <dgm:prSet presAssocID="{DA8F4CE3-CDAB-4DCB-BBB5-B1D291FEE09C}" presName="node" presStyleLbl="node1" presStyleIdx="1" presStyleCnt="10">
        <dgm:presLayoutVars>
          <dgm:bulletEnabled val="1"/>
        </dgm:presLayoutVars>
      </dgm:prSet>
      <dgm:spPr/>
    </dgm:pt>
    <dgm:pt modelId="{98012597-0E79-427B-B82C-04DA984660F1}" type="pres">
      <dgm:prSet presAssocID="{894E27A4-0DBF-4A5D-9086-D862341D49B8}" presName="sibTrans" presStyleCnt="0"/>
      <dgm:spPr/>
    </dgm:pt>
    <dgm:pt modelId="{4DF145E3-AF55-47AF-8F54-C4237D6D7848}" type="pres">
      <dgm:prSet presAssocID="{381E214E-E62A-4208-92A8-9F8E74AEEB41}" presName="node" presStyleLbl="node1" presStyleIdx="2" presStyleCnt="10">
        <dgm:presLayoutVars>
          <dgm:bulletEnabled val="1"/>
        </dgm:presLayoutVars>
      </dgm:prSet>
      <dgm:spPr/>
    </dgm:pt>
    <dgm:pt modelId="{B5BBB459-FB6F-47A0-854B-C0B766762D14}" type="pres">
      <dgm:prSet presAssocID="{BD264453-F805-4D24-9F98-2A6380F7727A}" presName="sibTrans" presStyleCnt="0"/>
      <dgm:spPr/>
    </dgm:pt>
    <dgm:pt modelId="{F2B1A7A4-8311-4EA8-BE96-E2F1698DAA6A}" type="pres">
      <dgm:prSet presAssocID="{6257320B-BD29-48F7-BF06-B1D045F61249}" presName="node" presStyleLbl="node1" presStyleIdx="3" presStyleCnt="10">
        <dgm:presLayoutVars>
          <dgm:bulletEnabled val="1"/>
        </dgm:presLayoutVars>
      </dgm:prSet>
      <dgm:spPr/>
    </dgm:pt>
    <dgm:pt modelId="{5AD86584-E59A-4F2A-81F8-35A4D7E22F70}" type="pres">
      <dgm:prSet presAssocID="{6437F077-FF57-4CCE-8758-3F7A60C1A6D3}" presName="sibTrans" presStyleCnt="0"/>
      <dgm:spPr/>
    </dgm:pt>
    <dgm:pt modelId="{C4453ECF-4137-47F3-A903-CFA1ECF9313D}" type="pres">
      <dgm:prSet presAssocID="{DFE05D34-0ED4-4463-A344-3A4F35DD7DAB}" presName="node" presStyleLbl="node1" presStyleIdx="4" presStyleCnt="10">
        <dgm:presLayoutVars>
          <dgm:bulletEnabled val="1"/>
        </dgm:presLayoutVars>
      </dgm:prSet>
      <dgm:spPr/>
    </dgm:pt>
    <dgm:pt modelId="{DC107786-BB3B-4D73-84B8-8BA786E11B01}" type="pres">
      <dgm:prSet presAssocID="{809B0873-B050-4C75-B93F-A32D04C8A3A5}" presName="sibTrans" presStyleCnt="0"/>
      <dgm:spPr/>
    </dgm:pt>
    <dgm:pt modelId="{7E39E398-C370-446C-B196-01C035C262A7}" type="pres">
      <dgm:prSet presAssocID="{E9D31010-84A8-47EC-BE3E-4B9DA2D742EC}" presName="node" presStyleLbl="node1" presStyleIdx="5" presStyleCnt="10">
        <dgm:presLayoutVars>
          <dgm:bulletEnabled val="1"/>
        </dgm:presLayoutVars>
      </dgm:prSet>
      <dgm:spPr/>
    </dgm:pt>
    <dgm:pt modelId="{3178D9DF-C7AA-4A30-A279-1F4D33419200}" type="pres">
      <dgm:prSet presAssocID="{03B79EFA-282F-4FB1-816B-4CDC93D89788}" presName="sibTrans" presStyleCnt="0"/>
      <dgm:spPr/>
    </dgm:pt>
    <dgm:pt modelId="{7701F9BF-1300-4EA9-AB9C-DA2F2B3AB87D}" type="pres">
      <dgm:prSet presAssocID="{C2266EA5-C4C6-4329-8D0F-D0F0500E8B37}" presName="node" presStyleLbl="node1" presStyleIdx="6" presStyleCnt="10">
        <dgm:presLayoutVars>
          <dgm:bulletEnabled val="1"/>
        </dgm:presLayoutVars>
      </dgm:prSet>
      <dgm:spPr/>
    </dgm:pt>
    <dgm:pt modelId="{F939D5CB-1ED9-45B9-99F1-3FBD1080848E}" type="pres">
      <dgm:prSet presAssocID="{8889A336-7E29-4F3D-B61B-A28088B19445}" presName="sibTrans" presStyleCnt="0"/>
      <dgm:spPr/>
    </dgm:pt>
    <dgm:pt modelId="{440366F7-84C4-41A0-BC3A-D8E876027253}" type="pres">
      <dgm:prSet presAssocID="{578F6EB3-4DDE-48C0-9D7A-485E5415B33F}" presName="node" presStyleLbl="node1" presStyleIdx="7" presStyleCnt="10">
        <dgm:presLayoutVars>
          <dgm:bulletEnabled val="1"/>
        </dgm:presLayoutVars>
      </dgm:prSet>
      <dgm:spPr/>
    </dgm:pt>
    <dgm:pt modelId="{820F579E-3CEF-482C-9A97-241C47F89143}" type="pres">
      <dgm:prSet presAssocID="{E5FBD0DB-AE8B-4AE7-884D-06FDC0A31FB6}" presName="sibTrans" presStyleCnt="0"/>
      <dgm:spPr/>
    </dgm:pt>
    <dgm:pt modelId="{7EECA714-7956-47BF-9C57-A56350986D34}" type="pres">
      <dgm:prSet presAssocID="{3FD569F1-BF68-4974-AD71-6D1E1B8B07E9}" presName="node" presStyleLbl="node1" presStyleIdx="8" presStyleCnt="10">
        <dgm:presLayoutVars>
          <dgm:bulletEnabled val="1"/>
        </dgm:presLayoutVars>
      </dgm:prSet>
      <dgm:spPr/>
    </dgm:pt>
    <dgm:pt modelId="{2886C684-B534-4C27-87A0-2CDF6C843315}" type="pres">
      <dgm:prSet presAssocID="{290E5FBC-D42D-4539-B816-5CC793C1A9DE}" presName="sibTrans" presStyleCnt="0"/>
      <dgm:spPr/>
    </dgm:pt>
    <dgm:pt modelId="{B65A078F-5EA3-4878-BB78-2470C3AA5FA9}" type="pres">
      <dgm:prSet presAssocID="{F5D05C51-9C4D-4FB7-8D08-B7B7DD9F6892}" presName="node" presStyleLbl="node1" presStyleIdx="9" presStyleCnt="10">
        <dgm:presLayoutVars>
          <dgm:bulletEnabled val="1"/>
        </dgm:presLayoutVars>
      </dgm:prSet>
      <dgm:spPr/>
    </dgm:pt>
  </dgm:ptLst>
  <dgm:cxnLst>
    <dgm:cxn modelId="{9656E504-64C1-428C-A6E0-4E11F6B81340}" srcId="{2FE624F0-B81C-4475-88B4-55C328F6C1C3}" destId="{F5D05C51-9C4D-4FB7-8D08-B7B7DD9F6892}" srcOrd="9" destOrd="0" parTransId="{AE1D0D38-709C-4C0A-97CA-18544E0BD90E}" sibTransId="{628DD484-C5C9-4DAD-809F-3E129399EE46}"/>
    <dgm:cxn modelId="{9C4BF405-39B7-42B8-915D-A73F7455ABA0}" type="presOf" srcId="{6257320B-BD29-48F7-BF06-B1D045F61249}" destId="{F2B1A7A4-8311-4EA8-BE96-E2F1698DAA6A}" srcOrd="0" destOrd="0" presId="urn:microsoft.com/office/officeart/2005/8/layout/default"/>
    <dgm:cxn modelId="{328B050A-3C92-483A-90D8-281F89036168}" srcId="{2FE624F0-B81C-4475-88B4-55C328F6C1C3}" destId="{381E214E-E62A-4208-92A8-9F8E74AEEB41}" srcOrd="2" destOrd="0" parTransId="{AA2FE706-6057-467D-B3ED-5FEEB44C425F}" sibTransId="{BD264453-F805-4D24-9F98-2A6380F7727A}"/>
    <dgm:cxn modelId="{5752B510-B1C9-441A-B3A7-6354023350E8}" srcId="{2FE624F0-B81C-4475-88B4-55C328F6C1C3}" destId="{DFE05D34-0ED4-4463-A344-3A4F35DD7DAB}" srcOrd="4" destOrd="0" parTransId="{13D54E2C-3D6C-4C34-BBA4-34BF58CA6845}" sibTransId="{809B0873-B050-4C75-B93F-A32D04C8A3A5}"/>
    <dgm:cxn modelId="{A0A87025-6CFA-42F5-A591-8CFE55103664}" srcId="{2FE624F0-B81C-4475-88B4-55C328F6C1C3}" destId="{435628F1-C474-4169-9D8C-243A3BD71580}" srcOrd="0" destOrd="0" parTransId="{9C8439E3-8B8A-44B9-9D12-7AC4A6B0DD7E}" sibTransId="{FA3FE29F-AB1C-424D-B53A-B1413FA28A33}"/>
    <dgm:cxn modelId="{5D006228-9CBB-46BF-85C8-B72C09B85848}" type="presOf" srcId="{2FE624F0-B81C-4475-88B4-55C328F6C1C3}" destId="{42ED558E-B4D1-4C37-81FE-53D654461237}" srcOrd="0" destOrd="0" presId="urn:microsoft.com/office/officeart/2005/8/layout/default"/>
    <dgm:cxn modelId="{1541C25C-688C-49F7-9DE0-290A5905577D}" type="presOf" srcId="{3FD569F1-BF68-4974-AD71-6D1E1B8B07E9}" destId="{7EECA714-7956-47BF-9C57-A56350986D34}" srcOrd="0" destOrd="0" presId="urn:microsoft.com/office/officeart/2005/8/layout/default"/>
    <dgm:cxn modelId="{821F3265-C431-4EEE-B6BE-A68FDF49C445}" srcId="{2FE624F0-B81C-4475-88B4-55C328F6C1C3}" destId="{6257320B-BD29-48F7-BF06-B1D045F61249}" srcOrd="3" destOrd="0" parTransId="{853F0310-8A33-46B6-9A4E-EC6F56BAE450}" sibTransId="{6437F077-FF57-4CCE-8758-3F7A60C1A6D3}"/>
    <dgm:cxn modelId="{FBA64868-D727-49CA-B0DC-00FDC9B38E5B}" type="presOf" srcId="{578F6EB3-4DDE-48C0-9D7A-485E5415B33F}" destId="{440366F7-84C4-41A0-BC3A-D8E876027253}" srcOrd="0" destOrd="0" presId="urn:microsoft.com/office/officeart/2005/8/layout/default"/>
    <dgm:cxn modelId="{34AC5670-34B3-44BE-A8C5-801BB6DEA1BC}" srcId="{2FE624F0-B81C-4475-88B4-55C328F6C1C3}" destId="{C2266EA5-C4C6-4329-8D0F-D0F0500E8B37}" srcOrd="6" destOrd="0" parTransId="{E4B29008-8D5F-424D-A946-6FE97C8A8C51}" sibTransId="{8889A336-7E29-4F3D-B61B-A28088B19445}"/>
    <dgm:cxn modelId="{EE413651-0A6F-452F-8F5A-A0D1A6390CB8}" srcId="{2FE624F0-B81C-4475-88B4-55C328F6C1C3}" destId="{DA8F4CE3-CDAB-4DCB-BBB5-B1D291FEE09C}" srcOrd="1" destOrd="0" parTransId="{AA18F90A-0B4B-4AC0-85CC-6448806914FD}" sibTransId="{894E27A4-0DBF-4A5D-9086-D862341D49B8}"/>
    <dgm:cxn modelId="{461FE97E-3418-4752-AB6F-1D186D0B881B}" type="presOf" srcId="{F5D05C51-9C4D-4FB7-8D08-B7B7DD9F6892}" destId="{B65A078F-5EA3-4878-BB78-2470C3AA5FA9}" srcOrd="0" destOrd="0" presId="urn:microsoft.com/office/officeart/2005/8/layout/default"/>
    <dgm:cxn modelId="{2713DC86-A2BE-4EFC-B201-B5DA36DEA00A}" srcId="{2FE624F0-B81C-4475-88B4-55C328F6C1C3}" destId="{3FD569F1-BF68-4974-AD71-6D1E1B8B07E9}" srcOrd="8" destOrd="0" parTransId="{696425E6-89BB-47FA-83CD-DA29E41B00CB}" sibTransId="{290E5FBC-D42D-4539-B816-5CC793C1A9DE}"/>
    <dgm:cxn modelId="{CABA8492-E12C-44AB-92E6-92D4E7A6C3D9}" type="presOf" srcId="{DA8F4CE3-CDAB-4DCB-BBB5-B1D291FEE09C}" destId="{4CF4F028-9D9F-42A5-9169-3C10D9F8B2D8}" srcOrd="0" destOrd="0" presId="urn:microsoft.com/office/officeart/2005/8/layout/default"/>
    <dgm:cxn modelId="{26ACF994-F1DF-4BF1-8B7B-0F6229CDA360}" type="presOf" srcId="{435628F1-C474-4169-9D8C-243A3BD71580}" destId="{10A332DD-1526-471A-B249-5B01375E50E3}" srcOrd="0" destOrd="0" presId="urn:microsoft.com/office/officeart/2005/8/layout/default"/>
    <dgm:cxn modelId="{D2CD109A-FBF5-4B72-A9B4-D4D7D27AE052}" type="presOf" srcId="{DFE05D34-0ED4-4463-A344-3A4F35DD7DAB}" destId="{C4453ECF-4137-47F3-A903-CFA1ECF9313D}" srcOrd="0" destOrd="0" presId="urn:microsoft.com/office/officeart/2005/8/layout/default"/>
    <dgm:cxn modelId="{F6EFC4AB-9059-432F-B586-5DFACFAA56E1}" srcId="{2FE624F0-B81C-4475-88B4-55C328F6C1C3}" destId="{E9D31010-84A8-47EC-BE3E-4B9DA2D742EC}" srcOrd="5" destOrd="0" parTransId="{A273C75F-268C-4C41-AA80-F86353FF4404}" sibTransId="{03B79EFA-282F-4FB1-816B-4CDC93D89788}"/>
    <dgm:cxn modelId="{747899C4-5D1E-493A-9330-6917B3B3912A}" type="presOf" srcId="{E9D31010-84A8-47EC-BE3E-4B9DA2D742EC}" destId="{7E39E398-C370-446C-B196-01C035C262A7}" srcOrd="0" destOrd="0" presId="urn:microsoft.com/office/officeart/2005/8/layout/default"/>
    <dgm:cxn modelId="{094BDDE6-3C3B-470E-A7D4-517D16664C30}" type="presOf" srcId="{C2266EA5-C4C6-4329-8D0F-D0F0500E8B37}" destId="{7701F9BF-1300-4EA9-AB9C-DA2F2B3AB87D}" srcOrd="0" destOrd="0" presId="urn:microsoft.com/office/officeart/2005/8/layout/default"/>
    <dgm:cxn modelId="{96A06DEE-52F3-4AF1-B5C2-81C48A3611BE}" srcId="{2FE624F0-B81C-4475-88B4-55C328F6C1C3}" destId="{578F6EB3-4DDE-48C0-9D7A-485E5415B33F}" srcOrd="7" destOrd="0" parTransId="{73276322-3578-4A3A-826C-EC19A04A7097}" sibTransId="{E5FBD0DB-AE8B-4AE7-884D-06FDC0A31FB6}"/>
    <dgm:cxn modelId="{0F34DFFE-5642-485B-88B5-4011F2CF1D88}" type="presOf" srcId="{381E214E-E62A-4208-92A8-9F8E74AEEB41}" destId="{4DF145E3-AF55-47AF-8F54-C4237D6D7848}" srcOrd="0" destOrd="0" presId="urn:microsoft.com/office/officeart/2005/8/layout/default"/>
    <dgm:cxn modelId="{044D36EA-B30A-4E1F-8B17-B456A8A94749}" type="presParOf" srcId="{42ED558E-B4D1-4C37-81FE-53D654461237}" destId="{10A332DD-1526-471A-B249-5B01375E50E3}" srcOrd="0" destOrd="0" presId="urn:microsoft.com/office/officeart/2005/8/layout/default"/>
    <dgm:cxn modelId="{54D56902-46EF-41BD-99E9-ADC7027D7DF8}" type="presParOf" srcId="{42ED558E-B4D1-4C37-81FE-53D654461237}" destId="{FEDA125D-BF4A-4742-80CE-7283C4169AB4}" srcOrd="1" destOrd="0" presId="urn:microsoft.com/office/officeart/2005/8/layout/default"/>
    <dgm:cxn modelId="{73441DCD-2C12-4227-B864-F0458C2B1CA7}" type="presParOf" srcId="{42ED558E-B4D1-4C37-81FE-53D654461237}" destId="{4CF4F028-9D9F-42A5-9169-3C10D9F8B2D8}" srcOrd="2" destOrd="0" presId="urn:microsoft.com/office/officeart/2005/8/layout/default"/>
    <dgm:cxn modelId="{B7F5F150-F1C4-454B-82F2-5735F68F972F}" type="presParOf" srcId="{42ED558E-B4D1-4C37-81FE-53D654461237}" destId="{98012597-0E79-427B-B82C-04DA984660F1}" srcOrd="3" destOrd="0" presId="urn:microsoft.com/office/officeart/2005/8/layout/default"/>
    <dgm:cxn modelId="{AF802AA6-0F8C-4742-9434-6AF0359D34C2}" type="presParOf" srcId="{42ED558E-B4D1-4C37-81FE-53D654461237}" destId="{4DF145E3-AF55-47AF-8F54-C4237D6D7848}" srcOrd="4" destOrd="0" presId="urn:microsoft.com/office/officeart/2005/8/layout/default"/>
    <dgm:cxn modelId="{6ACB707B-B4E4-4515-BC80-993C62C6929D}" type="presParOf" srcId="{42ED558E-B4D1-4C37-81FE-53D654461237}" destId="{B5BBB459-FB6F-47A0-854B-C0B766762D14}" srcOrd="5" destOrd="0" presId="urn:microsoft.com/office/officeart/2005/8/layout/default"/>
    <dgm:cxn modelId="{7C2C1093-C018-40DE-9D66-42BB1E0612C4}" type="presParOf" srcId="{42ED558E-B4D1-4C37-81FE-53D654461237}" destId="{F2B1A7A4-8311-4EA8-BE96-E2F1698DAA6A}" srcOrd="6" destOrd="0" presId="urn:microsoft.com/office/officeart/2005/8/layout/default"/>
    <dgm:cxn modelId="{016F248B-5E4C-4BCB-81A9-1B5A18428C22}" type="presParOf" srcId="{42ED558E-B4D1-4C37-81FE-53D654461237}" destId="{5AD86584-E59A-4F2A-81F8-35A4D7E22F70}" srcOrd="7" destOrd="0" presId="urn:microsoft.com/office/officeart/2005/8/layout/default"/>
    <dgm:cxn modelId="{D692E577-EBA2-43A5-8D46-615326C1194D}" type="presParOf" srcId="{42ED558E-B4D1-4C37-81FE-53D654461237}" destId="{C4453ECF-4137-47F3-A903-CFA1ECF9313D}" srcOrd="8" destOrd="0" presId="urn:microsoft.com/office/officeart/2005/8/layout/default"/>
    <dgm:cxn modelId="{9F297C77-11E5-4AF4-9FC6-4FECD6117C52}" type="presParOf" srcId="{42ED558E-B4D1-4C37-81FE-53D654461237}" destId="{DC107786-BB3B-4D73-84B8-8BA786E11B01}" srcOrd="9" destOrd="0" presId="urn:microsoft.com/office/officeart/2005/8/layout/default"/>
    <dgm:cxn modelId="{29940386-DA9C-4C27-B912-6C860C232E29}" type="presParOf" srcId="{42ED558E-B4D1-4C37-81FE-53D654461237}" destId="{7E39E398-C370-446C-B196-01C035C262A7}" srcOrd="10" destOrd="0" presId="urn:microsoft.com/office/officeart/2005/8/layout/default"/>
    <dgm:cxn modelId="{B17C2680-09B5-4096-B021-7FFA859D5EBB}" type="presParOf" srcId="{42ED558E-B4D1-4C37-81FE-53D654461237}" destId="{3178D9DF-C7AA-4A30-A279-1F4D33419200}" srcOrd="11" destOrd="0" presId="urn:microsoft.com/office/officeart/2005/8/layout/default"/>
    <dgm:cxn modelId="{8E38CFFD-5681-4A1C-83E8-5E6601C80485}" type="presParOf" srcId="{42ED558E-B4D1-4C37-81FE-53D654461237}" destId="{7701F9BF-1300-4EA9-AB9C-DA2F2B3AB87D}" srcOrd="12" destOrd="0" presId="urn:microsoft.com/office/officeart/2005/8/layout/default"/>
    <dgm:cxn modelId="{CFC78A30-08A1-4C2C-AD25-DFFFDEF585DB}" type="presParOf" srcId="{42ED558E-B4D1-4C37-81FE-53D654461237}" destId="{F939D5CB-1ED9-45B9-99F1-3FBD1080848E}" srcOrd="13" destOrd="0" presId="urn:microsoft.com/office/officeart/2005/8/layout/default"/>
    <dgm:cxn modelId="{6FE5B3B3-0C47-4ADC-A470-04CBE501E01E}" type="presParOf" srcId="{42ED558E-B4D1-4C37-81FE-53D654461237}" destId="{440366F7-84C4-41A0-BC3A-D8E876027253}" srcOrd="14" destOrd="0" presId="urn:microsoft.com/office/officeart/2005/8/layout/default"/>
    <dgm:cxn modelId="{910E19CD-A69C-4858-82AA-76ED7134CED7}" type="presParOf" srcId="{42ED558E-B4D1-4C37-81FE-53D654461237}" destId="{820F579E-3CEF-482C-9A97-241C47F89143}" srcOrd="15" destOrd="0" presId="urn:microsoft.com/office/officeart/2005/8/layout/default"/>
    <dgm:cxn modelId="{D3F67902-CF24-4F07-84B5-1DB3823C47BD}" type="presParOf" srcId="{42ED558E-B4D1-4C37-81FE-53D654461237}" destId="{7EECA714-7956-47BF-9C57-A56350986D34}" srcOrd="16" destOrd="0" presId="urn:microsoft.com/office/officeart/2005/8/layout/default"/>
    <dgm:cxn modelId="{BB24F803-4E78-4941-A688-C3463438B6FB}" type="presParOf" srcId="{42ED558E-B4D1-4C37-81FE-53D654461237}" destId="{2886C684-B534-4C27-87A0-2CDF6C843315}" srcOrd="17" destOrd="0" presId="urn:microsoft.com/office/officeart/2005/8/layout/default"/>
    <dgm:cxn modelId="{882DF313-226A-4AC4-9577-9A970250A3E9}" type="presParOf" srcId="{42ED558E-B4D1-4C37-81FE-53D654461237}" destId="{B65A078F-5EA3-4878-BB78-2470C3AA5FA9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332DD-1526-471A-B249-5B01375E50E3}">
      <dsp:nvSpPr>
        <dsp:cNvPr id="0" name=""/>
        <dsp:cNvSpPr/>
      </dsp:nvSpPr>
      <dsp:spPr>
        <a:xfrm>
          <a:off x="577125" y="1704"/>
          <a:ext cx="2177057" cy="13062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관리자 권한 구현</a:t>
          </a:r>
          <a:endParaRPr lang="en-US" sz="1700" kern="1200"/>
        </a:p>
      </dsp:txBody>
      <dsp:txXfrm>
        <a:off x="577125" y="1704"/>
        <a:ext cx="2177057" cy="1306234"/>
      </dsp:txXfrm>
    </dsp:sp>
    <dsp:sp modelId="{4CF4F028-9D9F-42A5-9169-3C10D9F8B2D8}">
      <dsp:nvSpPr>
        <dsp:cNvPr id="0" name=""/>
        <dsp:cNvSpPr/>
      </dsp:nvSpPr>
      <dsp:spPr>
        <a:xfrm>
          <a:off x="2971889" y="1704"/>
          <a:ext cx="2177057" cy="1306234"/>
        </a:xfrm>
        <a:prstGeom prst="rect">
          <a:avLst/>
        </a:prstGeom>
        <a:solidFill>
          <a:schemeClr val="accent2">
            <a:hueOff val="-272172"/>
            <a:satOff val="-1257"/>
            <a:lumOff val="-2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애플리케이션 매니페스트 파일을 통한 관리자 권한 요청</a:t>
          </a:r>
          <a:endParaRPr lang="en-US" sz="1700" kern="1200"/>
        </a:p>
      </dsp:txBody>
      <dsp:txXfrm>
        <a:off x="2971889" y="1704"/>
        <a:ext cx="2177057" cy="1306234"/>
      </dsp:txXfrm>
    </dsp:sp>
    <dsp:sp modelId="{4DF145E3-AF55-47AF-8F54-C4237D6D7848}">
      <dsp:nvSpPr>
        <dsp:cNvPr id="0" name=""/>
        <dsp:cNvSpPr/>
      </dsp:nvSpPr>
      <dsp:spPr>
        <a:xfrm>
          <a:off x="5366652" y="1704"/>
          <a:ext cx="2177057" cy="1306234"/>
        </a:xfrm>
        <a:prstGeom prst="rect">
          <a:avLst/>
        </a:prstGeom>
        <a:solidFill>
          <a:schemeClr val="accent2">
            <a:hueOff val="-544344"/>
            <a:satOff val="-2514"/>
            <a:lumOff val="-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Windows 보안 기능 접근을 위한 필수 권한 설정</a:t>
          </a:r>
          <a:endParaRPr lang="en-US" sz="1700" kern="1200"/>
        </a:p>
      </dsp:txBody>
      <dsp:txXfrm>
        <a:off x="5366652" y="1704"/>
        <a:ext cx="2177057" cy="1306234"/>
      </dsp:txXfrm>
    </dsp:sp>
    <dsp:sp modelId="{F2B1A7A4-8311-4EA8-BE96-E2F1698DAA6A}">
      <dsp:nvSpPr>
        <dsp:cNvPr id="0" name=""/>
        <dsp:cNvSpPr/>
      </dsp:nvSpPr>
      <dsp:spPr>
        <a:xfrm>
          <a:off x="7761416" y="1704"/>
          <a:ext cx="2177057" cy="1306234"/>
        </a:xfrm>
        <a:prstGeom prst="rect">
          <a:avLst/>
        </a:prstGeom>
        <a:solidFill>
          <a:schemeClr val="accent2">
            <a:hueOff val="-816517"/>
            <a:satOff val="-3771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사용자 계정 컨트롤(UAC) 통합</a:t>
          </a:r>
          <a:endParaRPr lang="en-US" sz="1700" kern="1200"/>
        </a:p>
      </dsp:txBody>
      <dsp:txXfrm>
        <a:off x="7761416" y="1704"/>
        <a:ext cx="2177057" cy="1306234"/>
      </dsp:txXfrm>
    </dsp:sp>
    <dsp:sp modelId="{C4453ECF-4137-47F3-A903-CFA1ECF9313D}">
      <dsp:nvSpPr>
        <dsp:cNvPr id="0" name=""/>
        <dsp:cNvSpPr/>
      </dsp:nvSpPr>
      <dsp:spPr>
        <a:xfrm>
          <a:off x="577125" y="1525644"/>
          <a:ext cx="2177057" cy="1306234"/>
        </a:xfrm>
        <a:prstGeom prst="rect">
          <a:avLst/>
        </a:prstGeom>
        <a:solidFill>
          <a:schemeClr val="accent2">
            <a:hueOff val="-1088689"/>
            <a:satOff val="-5028"/>
            <a:lumOff val="-10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UI/UX 개선</a:t>
          </a:r>
          <a:endParaRPr lang="en-US" sz="1700" kern="1200"/>
        </a:p>
      </dsp:txBody>
      <dsp:txXfrm>
        <a:off x="577125" y="1525644"/>
        <a:ext cx="2177057" cy="1306234"/>
      </dsp:txXfrm>
    </dsp:sp>
    <dsp:sp modelId="{7E39E398-C370-446C-B196-01C035C262A7}">
      <dsp:nvSpPr>
        <dsp:cNvPr id="0" name=""/>
        <dsp:cNvSpPr/>
      </dsp:nvSpPr>
      <dsp:spPr>
        <a:xfrm>
          <a:off x="2971889" y="1525644"/>
          <a:ext cx="2177057" cy="1306234"/>
        </a:xfrm>
        <a:prstGeom prst="rect">
          <a:avLst/>
        </a:prstGeom>
        <a:solidFill>
          <a:schemeClr val="accent2">
            <a:hueOff val="-1360861"/>
            <a:satOff val="-6286"/>
            <a:lumOff val="-13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Windows 네이티브 디자인 시스템 적용</a:t>
          </a:r>
          <a:endParaRPr lang="en-US" sz="1700" kern="1200"/>
        </a:p>
      </dsp:txBody>
      <dsp:txXfrm>
        <a:off x="2971889" y="1525644"/>
        <a:ext cx="2177057" cy="1306234"/>
      </dsp:txXfrm>
    </dsp:sp>
    <dsp:sp modelId="{7701F9BF-1300-4EA9-AB9C-DA2F2B3AB87D}">
      <dsp:nvSpPr>
        <dsp:cNvPr id="0" name=""/>
        <dsp:cNvSpPr/>
      </dsp:nvSpPr>
      <dsp:spPr>
        <a:xfrm>
          <a:off x="5366652" y="1525644"/>
          <a:ext cx="2177057" cy="1306234"/>
        </a:xfrm>
        <a:prstGeom prst="rect">
          <a:avLst/>
        </a:prstGeom>
        <a:solidFill>
          <a:schemeClr val="accent2">
            <a:hueOff val="-1633033"/>
            <a:satOff val="-7543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Segoe MDL2 Assets 폰트를 활용한 아이콘 구현</a:t>
          </a:r>
          <a:endParaRPr lang="en-US" sz="1700" kern="1200"/>
        </a:p>
      </dsp:txBody>
      <dsp:txXfrm>
        <a:off x="5366652" y="1525644"/>
        <a:ext cx="2177057" cy="1306234"/>
      </dsp:txXfrm>
    </dsp:sp>
    <dsp:sp modelId="{440366F7-84C4-41A0-BC3A-D8E876027253}">
      <dsp:nvSpPr>
        <dsp:cNvPr id="0" name=""/>
        <dsp:cNvSpPr/>
      </dsp:nvSpPr>
      <dsp:spPr>
        <a:xfrm>
          <a:off x="7761416" y="1525644"/>
          <a:ext cx="2177057" cy="1306234"/>
        </a:xfrm>
        <a:prstGeom prst="rect">
          <a:avLst/>
        </a:prstGeom>
        <a:solidFill>
          <a:schemeClr val="accent2">
            <a:hueOff val="-1905206"/>
            <a:satOff val="-8800"/>
            <a:lumOff val="-183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시스템 리소스 효율적 사용</a:t>
          </a:r>
          <a:endParaRPr lang="en-US" sz="1700" kern="1200"/>
        </a:p>
      </dsp:txBody>
      <dsp:txXfrm>
        <a:off x="7761416" y="1525644"/>
        <a:ext cx="2177057" cy="1306234"/>
      </dsp:txXfrm>
    </dsp:sp>
    <dsp:sp modelId="{7EECA714-7956-47BF-9C57-A56350986D34}">
      <dsp:nvSpPr>
        <dsp:cNvPr id="0" name=""/>
        <dsp:cNvSpPr/>
      </dsp:nvSpPr>
      <dsp:spPr>
        <a:xfrm>
          <a:off x="2971889" y="3049585"/>
          <a:ext cx="2177057" cy="1306234"/>
        </a:xfrm>
        <a:prstGeom prst="rect">
          <a:avLst/>
        </a:prstGeom>
        <a:solidFill>
          <a:schemeClr val="accent2">
            <a:hueOff val="-2177378"/>
            <a:satOff val="-10057"/>
            <a:lumOff val="-2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Windows 디자인 가이드라인 준수</a:t>
          </a:r>
          <a:endParaRPr lang="en-US" sz="1700" kern="1200"/>
        </a:p>
      </dsp:txBody>
      <dsp:txXfrm>
        <a:off x="2971889" y="3049585"/>
        <a:ext cx="2177057" cy="1306234"/>
      </dsp:txXfrm>
    </dsp:sp>
    <dsp:sp modelId="{B65A078F-5EA3-4878-BB78-2470C3AA5FA9}">
      <dsp:nvSpPr>
        <dsp:cNvPr id="0" name=""/>
        <dsp:cNvSpPr/>
      </dsp:nvSpPr>
      <dsp:spPr>
        <a:xfrm>
          <a:off x="5366652" y="3049585"/>
          <a:ext cx="2177057" cy="1306234"/>
        </a:xfrm>
        <a:prstGeom prst="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700" kern="1200"/>
            <a:t>일관된 시각적 경험 제공</a:t>
          </a:r>
          <a:endParaRPr lang="en-US" sz="1700" kern="1200"/>
        </a:p>
      </dsp:txBody>
      <dsp:txXfrm>
        <a:off x="5366652" y="3049585"/>
        <a:ext cx="2177057" cy="1306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65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0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5127625" cy="685799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85874"/>
            <a:ext cx="5508625" cy="3407337"/>
          </a:xfrm>
        </p:spPr>
        <p:txBody>
          <a:bodyPr anchor="b">
            <a:noAutofit/>
          </a:bodyPr>
          <a:lstStyle>
            <a:lvl1pPr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784326"/>
            <a:ext cx="5508625" cy="78780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8CDC8F-EBCC-371F-A83A-69244C209993}"/>
              </a:ext>
            </a:extLst>
          </p:cNvPr>
          <p:cNvSpPr/>
          <p:nvPr userDrawn="1"/>
        </p:nvSpPr>
        <p:spPr>
          <a:xfrm>
            <a:off x="587376" y="584200"/>
            <a:ext cx="11017249" cy="5397500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00" y="1141095"/>
            <a:ext cx="9575802" cy="2521511"/>
          </a:xfrm>
        </p:spPr>
        <p:txBody>
          <a:bodyPr anchor="b">
            <a:noAutofit/>
          </a:bodyPr>
          <a:lstStyle>
            <a:lvl1pPr algn="ctr"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8100" y="3753721"/>
            <a:ext cx="9575802" cy="1064024"/>
          </a:xfrm>
        </p:spPr>
        <p:txBody>
          <a:bodyPr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368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984885"/>
            <a:ext cx="9480549" cy="2692961"/>
          </a:xfrm>
        </p:spPr>
        <p:txBody>
          <a:bodyPr anchor="b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3768961"/>
            <a:ext cx="9480549" cy="1064024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7A19E8BE-47C2-34D2-2AC5-50FA401FA6AE}"/>
              </a:ext>
            </a:extLst>
          </p:cNvPr>
          <p:cNvSpPr/>
          <p:nvPr userDrawn="1"/>
        </p:nvSpPr>
        <p:spPr>
          <a:xfrm>
            <a:off x="587376" y="3723404"/>
            <a:ext cx="948055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661367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9875" cy="685799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76" y="1285874"/>
            <a:ext cx="7143750" cy="3407337"/>
          </a:xfrm>
        </p:spPr>
        <p:txBody>
          <a:bodyPr anchor="b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60876" y="4784326"/>
            <a:ext cx="7143750" cy="787800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274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3" y="1767840"/>
            <a:ext cx="9414936" cy="1861958"/>
          </a:xfrm>
        </p:spPr>
        <p:txBody>
          <a:bodyPr anchor="b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533" y="3720913"/>
            <a:ext cx="9414936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181D6F-925D-11AF-2C98-147D20F7345F}"/>
              </a:ext>
            </a:extLst>
          </p:cNvPr>
          <p:cNvSpPr/>
          <p:nvPr userDrawn="1"/>
        </p:nvSpPr>
        <p:spPr>
          <a:xfrm>
            <a:off x="1308099" y="1706880"/>
            <a:ext cx="9575804" cy="1980168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05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3" y="1767840"/>
            <a:ext cx="9414936" cy="1861958"/>
          </a:xfrm>
        </p:spPr>
        <p:txBody>
          <a:bodyPr anchor="b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533" y="3720913"/>
            <a:ext cx="9414936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02958EE0-5C2B-9354-6BC1-3F5715D3E501}"/>
              </a:ext>
            </a:extLst>
          </p:cNvPr>
          <p:cNvSpPr/>
          <p:nvPr userDrawn="1"/>
        </p:nvSpPr>
        <p:spPr>
          <a:xfrm>
            <a:off x="5118100" y="3675356"/>
            <a:ext cx="1955801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208963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178667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C4168D-DBA3-1038-A267-B5C3991018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2885149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87B46C0-64ED-A546-4708-0A59FB1013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7374" y="398362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AAB606B-9644-6972-2910-97E020CD9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4" y="5082100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F96B559-DDD5-C3D7-D7AB-8B85EFFCDC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00745" y="178667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2EE36C8-A9D5-2C5F-145D-1283212BA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00745" y="2885149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5DEA311-A086-03BF-9C5A-FAC97198BA0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00745" y="398362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222D379-4CBA-1530-BD95-FC018532A55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00745" y="5082100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659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1" y="1786674"/>
            <a:ext cx="5503718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C4168D-DBA3-1038-A267-B5C3991018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1" y="2885149"/>
            <a:ext cx="5503718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87B46C0-64ED-A546-4708-0A59FB1013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1" y="3983624"/>
            <a:ext cx="5503718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AAB606B-9644-6972-2910-97E020CD9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1" y="5082100"/>
            <a:ext cx="5503718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93797374-5F30-18F8-BC16-299A9010910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1786674"/>
            <a:ext cx="5086350" cy="39218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81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33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75247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1786674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6E227C2C-7038-3050-0594-64731D0B0B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86486" y="586129"/>
            <a:ext cx="3113232" cy="522311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373" y="2635696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7373" y="3484718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373" y="4333740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7373" y="5182764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21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19445" y="2562554"/>
            <a:ext cx="5053504" cy="1439865"/>
          </a:xfrm>
        </p:spPr>
        <p:txBody>
          <a:bodyPr wrap="square" anchor="ctr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6100" y="750598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86100" y="1789797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086100" y="2828996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86100" y="3868195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91009" y="4907394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195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1"/>
            <a:ext cx="11020425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53531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22862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92193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61524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C15AAC49-04E5-14A7-C4AC-CBFA1501A728}"/>
              </a:ext>
            </a:extLst>
          </p:cNvPr>
          <p:cNvSpPr/>
          <p:nvPr userDrawn="1"/>
        </p:nvSpPr>
        <p:spPr>
          <a:xfrm>
            <a:off x="595457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412D1F20-BF14-465E-15C6-366E2E87A127}"/>
              </a:ext>
            </a:extLst>
          </p:cNvPr>
          <p:cNvSpPr/>
          <p:nvPr userDrawn="1"/>
        </p:nvSpPr>
        <p:spPr>
          <a:xfrm>
            <a:off x="2862636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7C601C26-558A-0485-68FA-0B3A44C0012B}"/>
              </a:ext>
            </a:extLst>
          </p:cNvPr>
          <p:cNvSpPr/>
          <p:nvPr userDrawn="1"/>
        </p:nvSpPr>
        <p:spPr>
          <a:xfrm>
            <a:off x="5129815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71F2589F-8E0A-4564-4196-AB40887F481B}"/>
              </a:ext>
            </a:extLst>
          </p:cNvPr>
          <p:cNvSpPr/>
          <p:nvPr userDrawn="1"/>
        </p:nvSpPr>
        <p:spPr>
          <a:xfrm>
            <a:off x="7396994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041CC5FF-73DF-7404-2795-EBC523E73FB8}"/>
              </a:ext>
            </a:extLst>
          </p:cNvPr>
          <p:cNvSpPr/>
          <p:nvPr userDrawn="1"/>
        </p:nvSpPr>
        <p:spPr>
          <a:xfrm>
            <a:off x="9664172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897013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06040"/>
            <a:ext cx="4479925" cy="1645920"/>
          </a:xfrm>
        </p:spPr>
        <p:txBody>
          <a:bodyPr wrap="square" anchor="ctr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17B038DB-153E-EEB9-4032-900DD60BB2D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84203" y="1619834"/>
            <a:ext cx="5218313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81D5D28-3559-47CD-6745-A0FD325A50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203" y="1193483"/>
            <a:ext cx="5218313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F91C74D-71D2-5CA7-00FB-303FFB8E199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84203" y="2822121"/>
            <a:ext cx="5218313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38AC1FC-26E5-358F-9100-9A46675DEF7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84203" y="2395770"/>
            <a:ext cx="5218313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FD2225E-A040-537E-36EA-C4957269F98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384203" y="4024408"/>
            <a:ext cx="5218313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26BF17D-F6A8-E12C-D100-56C59027A95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84203" y="3598057"/>
            <a:ext cx="5218313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4495EFA-923F-DE8B-D07B-0CBD0EC8560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84203" y="5226695"/>
            <a:ext cx="5218313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A368480-EF27-8B04-A0A1-6A07E81A8FA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84203" y="4800344"/>
            <a:ext cx="5218313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22808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06040"/>
            <a:ext cx="4479925" cy="1645920"/>
          </a:xfrm>
        </p:spPr>
        <p:txBody>
          <a:bodyPr wrap="square" anchor="ctr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8F5207-3A5D-41DF-E001-899C5F9FBCD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6B746-5A89-B7D9-956C-F0400442F30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2F571-EE30-0274-9D91-1880425A90B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B2A89-AC5C-16AF-5F55-FA3C97E4CD7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CE9B7D8-D58F-9523-0E67-4514CB183C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EF375A-DB4B-0D72-D9D2-3EB6808A484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297AFCA-8E69-DE98-463D-2FA9BCF0AC0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1A065D-CD5C-5187-2E10-3893966873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4444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7" y="2194562"/>
            <a:ext cx="8137526" cy="1577478"/>
          </a:xfrm>
        </p:spPr>
        <p:txBody>
          <a:bodyPr anchor="b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7237" y="3863155"/>
            <a:ext cx="8137526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768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7" y="2194562"/>
            <a:ext cx="8137526" cy="1577478"/>
          </a:xfrm>
        </p:spPr>
        <p:txBody>
          <a:bodyPr anchor="b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7237" y="3863155"/>
            <a:ext cx="8137526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051DE302-F517-F6F2-8DBB-05C1E95FF9BA}"/>
              </a:ext>
            </a:extLst>
          </p:cNvPr>
          <p:cNvSpPr/>
          <p:nvPr userDrawn="1"/>
        </p:nvSpPr>
        <p:spPr>
          <a:xfrm>
            <a:off x="2027236" y="4883495"/>
            <a:ext cx="8137527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AA2C1D93-9263-296C-980B-2033F4987A2E}"/>
              </a:ext>
            </a:extLst>
          </p:cNvPr>
          <p:cNvSpPr/>
          <p:nvPr userDrawn="1"/>
        </p:nvSpPr>
        <p:spPr>
          <a:xfrm>
            <a:off x="2027236" y="1980275"/>
            <a:ext cx="8137527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551938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194562"/>
            <a:ext cx="5508625" cy="1577478"/>
          </a:xfrm>
        </p:spPr>
        <p:txBody>
          <a:bodyPr anchor="b">
            <a:noAutofit/>
          </a:bodyPr>
          <a:lstStyle>
            <a:lvl1pPr algn="l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863155"/>
            <a:ext cx="5508625" cy="787800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D5999C54-5396-0470-E6BA-A1B2E368076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05650" y="1468051"/>
            <a:ext cx="5086350" cy="39218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7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7375" y="1767625"/>
            <a:ext cx="3960000" cy="3960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9462" y="2182220"/>
            <a:ext cx="6900256" cy="340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9462" y="1767625"/>
            <a:ext cx="6900256" cy="41195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5D0DCCA-8BA3-0294-2EB8-ED93CC6BDC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99462" y="2535403"/>
            <a:ext cx="6900256" cy="3192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01097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48013" y="1964489"/>
            <a:ext cx="2705840" cy="270584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013" y="5190760"/>
            <a:ext cx="2705840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013" y="4776165"/>
            <a:ext cx="2705840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280399A8-15CE-2DFF-5058-EFBACF8E19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3080" y="1964489"/>
            <a:ext cx="2705840" cy="270584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D373013-0B26-6B5B-FBAF-316FE45516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43080" y="5190760"/>
            <a:ext cx="2705840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923D3A7-6717-BFDA-8B77-AFD57270C0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43080" y="4776165"/>
            <a:ext cx="2705840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AC62088D-AB1C-F284-31D4-628F14660CD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438147" y="1964489"/>
            <a:ext cx="2705840" cy="270584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B50EC9-2639-BE23-DD5C-706D7BB869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38147" y="5190760"/>
            <a:ext cx="2705840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2DCBBDE-9854-746D-9EE1-487B2A3A32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8147" y="4776165"/>
            <a:ext cx="2705840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85882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573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03159" y="2167762"/>
            <a:ext cx="2069432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3159" y="4757625"/>
            <a:ext cx="2069432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3159" y="4343030"/>
            <a:ext cx="2069432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9AD52B5-D46B-A529-383E-98EF6FB021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67604" y="2167762"/>
            <a:ext cx="2069432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AE2E895-BBF3-ACA0-71AD-F864915376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67604" y="4757625"/>
            <a:ext cx="2069432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B4C77EF-B687-3473-FEA3-0190F090F65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67604" y="4343030"/>
            <a:ext cx="2069432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E8F9E0BB-5F9E-7044-A6F3-EF6A384842C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32049" y="2167762"/>
            <a:ext cx="2069432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A2104E5-E650-68C8-E76C-B3CB2FAAA7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2049" y="4757625"/>
            <a:ext cx="2069432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14544DB6-2A4D-8708-142A-F056F3814A1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32049" y="4343030"/>
            <a:ext cx="2069432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3C46EA8C-DB0B-F929-0F78-F236887423F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896494" y="2167762"/>
            <a:ext cx="2069432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35386C69-5210-6ABA-1737-EBB032A968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6494" y="4757625"/>
            <a:ext cx="2069432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95DED95-1DFA-5011-E856-487E0BF3D0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96494" y="4343030"/>
            <a:ext cx="2069432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148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7374" y="1742979"/>
            <a:ext cx="3146425" cy="31464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5421003"/>
            <a:ext cx="3146424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5006408"/>
            <a:ext cx="3146424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280399A8-15CE-2DFF-5058-EFBACF8E19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66992" y="1742980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D373013-0B26-6B5B-FBAF-316FE45516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2530" y="343163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923D3A7-6717-BFDA-8B77-AFD57270C0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2530" y="3157586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7495C65-A9C2-6760-2EB8-69403C67F2E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218851" y="1742980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DF48EA3-FB19-95D5-B88B-76DBBD60329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04389" y="343163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D27D937-0E3B-2890-AFF1-25E3190974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04389" y="3157586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7202B847-E0E1-159C-2E66-8AAB18E5322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970710" y="1742980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D9BDBC7-69ED-25DC-FA05-C0DC44C066F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56248" y="343163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8F57406-E682-8E44-344A-43D480008D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56248" y="3157586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7EA507F2-8F21-5B8D-A430-E3CCA8808BC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66992" y="3797781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FEEA7A4-D686-069A-7619-036033546E3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152530" y="5486438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6D0E6F41-E353-0280-9245-862650AA971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52530" y="521238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8361E199-4608-07FF-5390-537E1B4A32C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218851" y="3797781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F4E645ED-7EAC-EFE4-7C86-0C22E5F0FC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04389" y="5486438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7C9D7F74-4B1D-C06D-8CE4-C1D04189452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4389" y="521238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44C112AC-01D2-5A50-3BE6-431FA98B10A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970710" y="3797781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B89CF107-8F86-DA07-E1F1-90E54AC2B51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56248" y="5486438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CA77B277-9F84-AA4E-61B2-C9953C47B90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56248" y="521238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887910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E3854D-6A50-C211-16CD-27AD19F6FF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1607519"/>
            <a:ext cx="11017250" cy="4133264"/>
          </a:xfrm>
        </p:spPr>
        <p:txBody>
          <a:bodyPr/>
          <a:lstStyle>
            <a:lvl1pPr>
              <a:buClr>
                <a:schemeClr val="tx1"/>
              </a:buClr>
              <a:defRPr sz="1800"/>
            </a:lvl1pPr>
            <a:lvl2pPr>
              <a:buClr>
                <a:schemeClr val="tx1"/>
              </a:buClr>
              <a:defRPr sz="1400"/>
            </a:lvl2pPr>
            <a:lvl3pPr>
              <a:buClr>
                <a:schemeClr val="tx1"/>
              </a:buClr>
              <a:defRPr sz="1200"/>
            </a:lvl3pPr>
            <a:lvl4pPr>
              <a:buClr>
                <a:schemeClr val="tx1"/>
              </a:buClr>
              <a:defRPr sz="1100"/>
            </a:lvl4pPr>
            <a:lvl5pPr>
              <a:buClr>
                <a:schemeClr val="tx1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7224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620963"/>
            <a:ext cx="4679950" cy="1616074"/>
          </a:xfrm>
        </p:spPr>
        <p:txBody>
          <a:bodyPr wrap="square" anchor="ctr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DD0AB9-57DA-26EE-6569-8EC25F064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2093684"/>
            <a:ext cx="5503718" cy="32759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A3DD38-5D79-7EB9-84A7-32AE005050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1" y="1488375"/>
            <a:ext cx="550371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1821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E111DB-A4F6-727D-9A45-519DB447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3D91454C-2D8A-6AD6-FE36-673AA157BE7E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9853BD-2C47-5262-7D17-F184BC6D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1048756"/>
            <a:ext cx="5075093" cy="2252127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4BF9382-7FB9-E1CE-FF1D-7EF9A988C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4162426"/>
            <a:ext cx="5075093" cy="16468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5E5ED50-C23B-550A-A44E-B22012AFB5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3557116"/>
            <a:ext cx="507509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F447F3BF-FB5F-7BF4-0721-176FD94F62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3546" y="1048759"/>
            <a:ext cx="5503719" cy="476048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E111DB-A4F6-727D-9A45-519DB447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3D91454C-2D8A-6AD6-FE36-673AA157BE7E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9853BD-2C47-5262-7D17-F184BC6D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3429000"/>
            <a:ext cx="5180907" cy="2252127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4BF9382-7FB9-E1CE-FF1D-7EF9A988C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4034310"/>
            <a:ext cx="5501265" cy="16468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5E5ED50-C23B-550A-A44E-B22012AFB5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429000"/>
            <a:ext cx="550126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F447F3BF-FB5F-7BF4-0721-176FD94F62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4922" y="877223"/>
            <a:ext cx="11012343" cy="214098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86486" y="586129"/>
            <a:ext cx="3113232" cy="522311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527AC1-99E4-87C5-6AB2-BD537C5E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584200"/>
            <a:ext cx="7524750" cy="1901825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1F89CF16-742B-9AD3-4951-442BF353FEEA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7D30BC7-CE65-CC64-D5B9-56620BE2E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487593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1D033DD-6852-B385-EDA8-28728327AC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3691"/>
            <a:ext cx="348759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BDB5675-1DBE-D17A-4FE3-C2CA2458D0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4532" y="3429000"/>
            <a:ext cx="3487593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07C8966-04AE-FDD6-79AC-66D7B8C637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4532" y="2823691"/>
            <a:ext cx="348759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F186260F-531D-92B8-CE76-F5E12B1A2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3DF2F9-A4F1-2B9F-C8F3-B759E7ED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1485901"/>
            <a:ext cx="5508624" cy="3886198"/>
          </a:xfrm>
        </p:spPr>
        <p:txBody>
          <a:bodyPr wrap="square" anchor="ctr">
            <a:norm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1601AA-D8AE-4BD6-36A2-A20A1AD37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941D97-0B66-6521-13A9-02960E203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203" y="2091211"/>
            <a:ext cx="5218313" cy="12006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9F5550A-9C41-9F87-9AE0-A1876ABFBA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203" y="1485901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3A9DCB9-42A9-E7BF-9C94-4D37BE89E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4203" y="4171471"/>
            <a:ext cx="5218313" cy="12006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17D2F7D-1D50-2F04-6A4D-56E6206726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4203" y="3566161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0AE32FE4-0AB2-5893-8C16-25FAF24256A9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84200" y="3429000"/>
            <a:ext cx="5511800" cy="22521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D6DEB02-D09E-230B-231B-1D0048DD1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D157B0-4969-ADC8-40E4-929945CB2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203" y="1577362"/>
            <a:ext cx="5218313" cy="16468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728C4-FE95-3A47-6E1C-B8E8B5B401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203" y="972052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6FC5DA4-62A0-88FF-BF5D-9EA63242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72048"/>
            <a:ext cx="5508625" cy="2252123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34A76BF-7489-7BC1-4760-2B92A24DE3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4203" y="4034310"/>
            <a:ext cx="5218313" cy="16468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604F45B-3785-242D-920C-8E91ADB14F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4203" y="3429000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2A5B4396-2277-277B-B196-5F18A5AF43D4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584200"/>
            <a:ext cx="7524750" cy="1901825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846A5A-8F37-B136-A0F1-6BD3AD064F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368FC9E-CAA6-CEA5-3C08-5FF7E8DC60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AAA5796-F6FB-A6CA-511A-1EEBFE3369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16190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E110970-5FFF-B6C8-AFF0-CD5B6482EF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0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772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1" cy="1141472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8246" y="2211554"/>
            <a:ext cx="7156379" cy="8822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8246" y="1844586"/>
            <a:ext cx="7156379" cy="36433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D48B3A2-87CA-D940-DA4C-B9BC3A54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8246" y="3595572"/>
            <a:ext cx="7156379" cy="8822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508460C-E2DF-0597-7FA3-BD646563B7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8246" y="3228604"/>
            <a:ext cx="7156379" cy="36433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11F1C81-624D-494F-19CB-D11EAB6E65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8246" y="4979591"/>
            <a:ext cx="7156379" cy="8822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A329C29-2A56-24DC-D206-CD3C51BC52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8246" y="4612623"/>
            <a:ext cx="7156379" cy="36433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CB8E3C6-5F85-DE7D-F543-5AF40FCC6F8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7374" y="1844586"/>
            <a:ext cx="3492501" cy="40172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1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2343" cy="1231053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275530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14999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5B4E7CA-7C0D-2BE1-900B-1C0AAE8E91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282" y="462763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CB755E1-6469-E746-0C7D-4040975AF0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2282" y="402232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F00055C-4FB4-156A-AF90-9C37A8D31C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88480" y="275530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E6F24C38-45DE-B346-8C83-8374C06A25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88480" y="214999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51E3AC4-A8F9-CB05-1D9F-FF0DFB9BE8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88480" y="462763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DD7A8DC-3669-5217-42DD-DCC2E54E0E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88480" y="402232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253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1852945"/>
            <a:ext cx="7519844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1" y="1504950"/>
            <a:ext cx="7519844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721A43-3435-77D0-8B4B-3D4EBC0A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1" cy="768347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A1AF92F-4589-AA32-B2C1-AE52DF317F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281" y="2991079"/>
            <a:ext cx="7519844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2219A9A-C6ED-13A6-A853-EEED783D81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2281" y="2643084"/>
            <a:ext cx="7519844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0988F608-3F86-988F-C4CD-7FFD9486F1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281" y="4129213"/>
            <a:ext cx="7519844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211F701-C32D-4699-CD3A-A7AE37A22C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2281" y="3781218"/>
            <a:ext cx="7519844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86D0414-27A3-D725-864E-019081C0A0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2281" y="5267347"/>
            <a:ext cx="7519844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A70108FE-3FBD-5CF6-3A83-2ED2AA5307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2281" y="4919352"/>
            <a:ext cx="7519844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1">
            <a:extLst>
              <a:ext uri="{FF2B5EF4-FFF2-40B4-BE49-F238E27FC236}">
                <a16:creationId xmlns:a16="http://schemas.microsoft.com/office/drawing/2014/main" id="{A8D27BA7-1C62-86C8-7333-D5A469BD027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239125" y="1504949"/>
            <a:ext cx="3365501" cy="43478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7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988FCE7-9EEA-20F9-FBD0-9FBD8476DD5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568072"/>
            <a:ext cx="11012488" cy="328980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77BE0BDB-DAD5-EE16-7948-5AC3A14201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4200" y="1623826"/>
            <a:ext cx="11012343" cy="83489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78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3E1A22-15E6-99B0-0EA7-06EE8A7893A3}"/>
              </a:ext>
            </a:extLst>
          </p:cNvPr>
          <p:cNvSpPr/>
          <p:nvPr userDrawn="1"/>
        </p:nvSpPr>
        <p:spPr>
          <a:xfrm>
            <a:off x="5305354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9D06AB7-04E5-F10D-C6B2-F7500B7940E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685B14C-E40C-F7E2-A95A-62159344B5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6B3DB33-A6B3-A4C5-F0E6-DC55F19D70D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403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694B27-8DC7-C525-588E-4C16A561466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55403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1521D1-FFE0-846B-905D-ED44508458C3}"/>
              </a:ext>
            </a:extLst>
          </p:cNvPr>
          <p:cNvSpPr/>
          <p:nvPr userDrawn="1"/>
        </p:nvSpPr>
        <p:spPr>
          <a:xfrm>
            <a:off x="9273382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28DE5FF-7013-50C3-69CB-1D219D8FD7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73382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17E3F93-5287-1C6E-FE4B-77D084A6F42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34448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3CD59CD-553C-A0E8-A2B0-ACF10EE8B74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3431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3CC586C-1DE6-C4A2-E2B1-396F978D6A1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23431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38AEAC67-8C7E-3DFC-9352-943F1621542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4200" y="1686005"/>
            <a:ext cx="3495675" cy="41232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E2173-7CDA-D701-7A87-6EDF98DA0CFF}"/>
              </a:ext>
            </a:extLst>
          </p:cNvPr>
          <p:cNvSpPr/>
          <p:nvPr userDrawn="1"/>
        </p:nvSpPr>
        <p:spPr>
          <a:xfrm>
            <a:off x="1337326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2CD237-3717-AD86-1213-EFB7F229ECE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37326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DBD21C-3AA1-5D99-9B09-44D96B28CE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98392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5A0D9D-9999-05ED-97DF-82D46D5EC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83E987C-2F68-C340-20FB-50AA6EA04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3E1A22-15E6-99B0-0EA7-06EE8A7893A3}"/>
              </a:ext>
            </a:extLst>
          </p:cNvPr>
          <p:cNvSpPr/>
          <p:nvPr userDrawn="1"/>
        </p:nvSpPr>
        <p:spPr>
          <a:xfrm>
            <a:off x="5305354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9D06AB7-04E5-F10D-C6B2-F7500B7940E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685B14C-E40C-F7E2-A95A-62159344B5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6B3DB33-A6B3-A4C5-F0E6-DC55F19D70D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403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694B27-8DC7-C525-588E-4C16A561466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55403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1521D1-FFE0-846B-905D-ED44508458C3}"/>
              </a:ext>
            </a:extLst>
          </p:cNvPr>
          <p:cNvSpPr/>
          <p:nvPr userDrawn="1"/>
        </p:nvSpPr>
        <p:spPr>
          <a:xfrm>
            <a:off x="9273382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28DE5FF-7013-50C3-69CB-1D219D8FD7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73382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17E3F93-5287-1C6E-FE4B-77D084A6F42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34448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3CD59CD-553C-A0E8-A2B0-ACF10EE8B74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3431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3CC586C-1DE6-C4A2-E2B1-396F978D6A1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23431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087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E2173-7CDA-D701-7A87-6EDF98DA0CFF}"/>
              </a:ext>
            </a:extLst>
          </p:cNvPr>
          <p:cNvSpPr/>
          <p:nvPr userDrawn="1"/>
        </p:nvSpPr>
        <p:spPr>
          <a:xfrm>
            <a:off x="1007991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2CD237-3717-AD86-1213-EFB7F229ECE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7991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DBD21C-3AA1-5D99-9B09-44D96B28CE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69057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5A0D9D-9999-05ED-97DF-82D46D5EC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83E987C-2F68-C340-20FB-50AA6EA04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2CDCC9-7B42-8325-50C8-C0E041345542}"/>
              </a:ext>
            </a:extLst>
          </p:cNvPr>
          <p:cNvSpPr/>
          <p:nvPr userDrawn="1"/>
        </p:nvSpPr>
        <p:spPr>
          <a:xfrm>
            <a:off x="3871264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6D49278C-6358-D02B-579B-5E7ED5B0AC8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871264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95983F0-D678-0E01-442D-492EF6F235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32330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48787902-1083-C53F-BCD7-8B067EA766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50648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2B67B5C-8D9F-B622-63B4-60876437354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450648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C15369-F481-7024-9705-6FDF72479195}"/>
              </a:ext>
            </a:extLst>
          </p:cNvPr>
          <p:cNvSpPr/>
          <p:nvPr userDrawn="1"/>
        </p:nvSpPr>
        <p:spPr>
          <a:xfrm>
            <a:off x="6734537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052C13B-0098-ADF1-F80D-CF9D4B1EC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34537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776CC3C-8C36-3769-68EC-C44EE52742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895603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1DB1F3F-F745-B461-21A4-BB077EB093B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13921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C3A481-8899-5C9C-853B-30897D0F2C5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13921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6946BB-6D5D-EF97-41CD-F22280712B5B}"/>
              </a:ext>
            </a:extLst>
          </p:cNvPr>
          <p:cNvSpPr/>
          <p:nvPr userDrawn="1"/>
        </p:nvSpPr>
        <p:spPr>
          <a:xfrm>
            <a:off x="9597809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5F97318-61FA-2F18-0382-A8856C63141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59780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E2247D-8013-D621-32F1-426DBE0E7C4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58875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7B4FD26-8CA2-1326-9664-99F43F02674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177193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6827281-080C-3075-FCE7-5CDA9CD7184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177193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38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6" name="Chart Placeholder 25">
            <a:extLst>
              <a:ext uri="{FF2B5EF4-FFF2-40B4-BE49-F238E27FC236}">
                <a16:creationId xmlns:a16="http://schemas.microsoft.com/office/drawing/2014/main" id="{F4B24E60-B27C-5A25-E32D-B6C03828000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5" y="1630363"/>
            <a:ext cx="4921885" cy="4229415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7C87ED8-4CE5-C5FF-FD26-3C8956413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7833" y="2235674"/>
            <a:ext cx="4921885" cy="36241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C019D02-6671-C71E-BC8C-FE5992C8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7833" y="1630363"/>
            <a:ext cx="492188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527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6" name="Chart Placeholder 25">
            <a:extLst>
              <a:ext uri="{FF2B5EF4-FFF2-40B4-BE49-F238E27FC236}">
                <a16:creationId xmlns:a16="http://schemas.microsoft.com/office/drawing/2014/main" id="{F4B24E60-B27C-5A25-E32D-B6C03828000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82740" y="1630363"/>
            <a:ext cx="4921885" cy="4229415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C87ED8-4CE5-C5FF-FD26-3C8956413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2235674"/>
            <a:ext cx="4921885" cy="36241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C019D02-6671-C71E-BC8C-FE5992C8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1630363"/>
            <a:ext cx="492188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850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29872" y="3588768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48715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670648"/>
            <a:ext cx="2948940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4065339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3191625"/>
            <a:ext cx="2948940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8532" y="3985911"/>
            <a:ext cx="2948940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1102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9688" y="4670648"/>
            <a:ext cx="2948940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49688" y="4065339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9688" y="3191625"/>
            <a:ext cx="2948940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68532" y="2331587"/>
            <a:ext cx="2948940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8532" y="1726278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48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284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84244" y="3588768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24000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670648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4065339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3191625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5754" y="3985911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6300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4133" y="4670648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4133" y="4065339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84133" y="3191625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189EAD-5F4B-AA86-4234-6FD2DDF216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071100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0F749BF-F427-2D59-B086-55A99286C6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2512" y="3985911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35754" y="2331587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35754" y="1726278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0313C93-29A6-3A40-311C-072490AE27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32512" y="2331587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21B90FF-CCB6-7695-8F17-60F1539B24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32512" y="1726278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4417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9500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6" y="4670648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6" y="406533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191625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6666E3DC-EEDD-CA04-3684-EDA81D3EA9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3677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B7D5CB4-A9B8-F0FA-942E-776B9DC0F1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56045" y="2331707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44CDE9-8EDF-B1D7-A38A-CC58B764A9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756045" y="1726398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083408F-6C45-7053-ADEF-9A3DBFCF79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56045" y="3986163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EBB989C-7590-10DE-3387-664855A467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832346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2CD8AAD-CD39-4791-753A-8193646200F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24714" y="4670648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596FCBE-5E31-B8DB-13FD-BF0DDAB1CC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24714" y="406533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5B702-BB02-307E-00B7-98D9589921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24714" y="3191625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BF95EB8-6106-AF3C-78D8-A066647E01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01015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BD3A683B-E42E-FA35-E7FB-E74E9769CC8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093383" y="2331707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D109356-9C98-8245-D27A-8A56249047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093383" y="1726398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96809B5-A0D9-D023-DB2E-8E4549DC2C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93383" y="3986163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1E62BD1-B08E-C073-462D-5FBCA240537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169685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811FDA7-E577-43F2-D6FC-983A4B94C8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262053" y="4670648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A973B8F-AE50-34E5-5B15-81A9592DF2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262053" y="406533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ED523784-D992-9AF7-DA1B-2E65987A1D1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262053" y="3191625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8252336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1212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6" y="467064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6" y="406533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191625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53323434-68DF-9125-D566-F1BACDE11E4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21243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A71903A-36DE-91C7-EFA2-D900997183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96491" y="232782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D3DFFB25-896C-3EDE-6055-EE468DBDD5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96491" y="172251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73D90FC2-7F19-F7F9-BC95-F4787D4A81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96491" y="3993532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D4F2ECCC-C38D-BBB9-2E75-720DFAEE01C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3035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7121663-70D4-3BF1-D4EF-1A9B305BD4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05606" y="467064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A81A776E-11F9-71B1-4551-15342D48D67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05606" y="406533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F94F1DAA-42A4-61E9-0754-1CCD3BCF2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05606" y="3191625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4898336E-E248-EF46-BA8B-2BF1CFFAB1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39473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5E6913C8-FB03-CD49-906E-DD4060DBAD6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014721" y="232782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4F6B3A7-AADA-116E-D6BB-28E7532917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14721" y="172251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13BB42D9-4570-1606-4E3F-18FD1A7AF4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014721" y="3993532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1BFCBE9E-B1A3-4422-5CF2-9541FA3C52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54858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DABCB3F4-0842-933F-B8A6-7DEE28D99F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823836" y="467064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D303EBE3-D758-CFCE-E6DE-CDF0FC2B99A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823836" y="406533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FE08EFEF-081F-D74C-0DBF-EC347C017AE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823836" y="3191625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926351E-7AD1-9C95-1407-C314C0CC317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357703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1B3E5397-AFF1-792C-EBED-85446B7974C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632951" y="232782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10">
            <a:extLst>
              <a:ext uri="{FF2B5EF4-FFF2-40B4-BE49-F238E27FC236}">
                <a16:creationId xmlns:a16="http://schemas.microsoft.com/office/drawing/2014/main" id="{6A42B7D2-42FB-CF79-5B03-F53EDE38C4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632951" y="172251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B3E3AE05-5DB9-B07D-BA25-7F7F36F3731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632951" y="3993532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01414250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6019087" y="4304708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4711275" y="2993877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670" y="2826687"/>
            <a:ext cx="2948940" cy="602674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670" y="2221377"/>
            <a:ext cx="2948940" cy="602673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9910" y="3590191"/>
            <a:ext cx="1256558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4195" y="3590191"/>
            <a:ext cx="1256558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7339847" y="2993877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19392" y="2829324"/>
            <a:ext cx="2948940" cy="602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9392" y="2224014"/>
            <a:ext cx="2948940" cy="60267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88480" y="3590191"/>
            <a:ext cx="1256558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1530" y="5273322"/>
            <a:ext cx="2948940" cy="60267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21530" y="4668012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F12ED1-E6FC-CAF3-E8D7-8CF90E70C735}"/>
              </a:ext>
            </a:extLst>
          </p:cNvPr>
          <p:cNvGrpSpPr/>
          <p:nvPr userDrawn="1"/>
        </p:nvGrpSpPr>
        <p:grpSpPr>
          <a:xfrm>
            <a:off x="4134283" y="3095142"/>
            <a:ext cx="3923434" cy="1307812"/>
            <a:chOff x="4134283" y="2771991"/>
            <a:chExt cx="392343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1EBDFF-DD4D-EE51-BC1E-DB7938DB35C8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E4DE4B97-084F-BE79-F0B6-7986EE407BE3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82558350-B1E5-0448-610A-44649C37BD64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Arc 49">
                <a:extLst>
                  <a:ext uri="{FF2B5EF4-FFF2-40B4-BE49-F238E27FC236}">
                    <a16:creationId xmlns:a16="http://schemas.microsoft.com/office/drawing/2014/main" id="{0511D30C-DE5F-52F9-32FB-09C7CF5ECDA2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0925D0-ADDD-119C-A9E9-28F20877EE32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63830B9-DCC1-24B1-A2DA-780A683EB23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7CC20A1-E377-FFDC-5F6F-17DEBD13B64F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7AB0D640-8DB6-4E60-26BF-9C8D0C2D7B86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2408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5370553" y="4294849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4062742" y="2988301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777" y="3525597"/>
            <a:ext cx="2710339" cy="78657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3777" y="2920287"/>
            <a:ext cx="2710339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11658" y="3613525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9401" y="3613525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6678364" y="2988301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73606" y="2157630"/>
            <a:ext cx="2638520" cy="78657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73606" y="1552320"/>
            <a:ext cx="263852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7144" y="3613525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189EAD-5F4B-AA86-4234-6FD2DDF21698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7986175" y="4294849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0F749BF-F427-2D59-B086-55A99286C6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34887" y="3613525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87624" y="5178432"/>
            <a:ext cx="2638520" cy="78657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87624" y="4573122"/>
            <a:ext cx="263852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0313C93-29A6-3A40-311C-072490AE27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94286" y="3508274"/>
            <a:ext cx="2710339" cy="78657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21B90FF-CCB6-7695-8F17-60F1539B24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94286" y="2902964"/>
            <a:ext cx="2710339" cy="60267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701071-7F47-1346-31A5-21084507599F}"/>
              </a:ext>
            </a:extLst>
          </p:cNvPr>
          <p:cNvGrpSpPr/>
          <p:nvPr userDrawn="1"/>
        </p:nvGrpSpPr>
        <p:grpSpPr>
          <a:xfrm>
            <a:off x="3485750" y="3093719"/>
            <a:ext cx="5231244" cy="1307812"/>
            <a:chOff x="4134283" y="3357980"/>
            <a:chExt cx="5231244" cy="130781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769EF49-5B06-2455-F4D8-CBEDF0DAEA56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34" name="Arc 47">
                <a:extLst>
                  <a:ext uri="{FF2B5EF4-FFF2-40B4-BE49-F238E27FC236}">
                    <a16:creationId xmlns:a16="http://schemas.microsoft.com/office/drawing/2014/main" id="{55DF066B-1DF3-81AC-D644-7F0B5B75E85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Arc 48">
                <a:extLst>
                  <a:ext uri="{FF2B5EF4-FFF2-40B4-BE49-F238E27FC236}">
                    <a16:creationId xmlns:a16="http://schemas.microsoft.com/office/drawing/2014/main" id="{3ACDB1F2-4FA7-F63C-C7BD-518AA30C3ED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E3BC9B-591C-D173-B632-44A7B557115D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32" name="Arc 47">
                <a:extLst>
                  <a:ext uri="{FF2B5EF4-FFF2-40B4-BE49-F238E27FC236}">
                    <a16:creationId xmlns:a16="http://schemas.microsoft.com/office/drawing/2014/main" id="{67DD7A6F-1877-A86D-07AB-13C92DB56525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Arc 48">
                <a:extLst>
                  <a:ext uri="{FF2B5EF4-FFF2-40B4-BE49-F238E27FC236}">
                    <a16:creationId xmlns:a16="http://schemas.microsoft.com/office/drawing/2014/main" id="{0AE27A02-1D80-801C-6DB2-F51D717C89D3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822CBFB-FBA0-17F3-4208-2DFB53CFC537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B9EAC7BB-8C9A-63E0-7E30-66C12F476ECA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6AF063EA-FBB7-CCBD-74B8-52C7787804A0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F88A0C-5307-566B-8F00-314333B97421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8C71A760-F23A-9F4B-9433-BA0B3B7066F4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6DB8903B-5B37-CB4D-F896-9BF9EAC3CCB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0779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3391785" y="2990444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39609" y="2179238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39609" y="157392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0498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6666E3DC-EEDD-CA04-3684-EDA81D3EA963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>
          <a:xfrm>
            <a:off x="4705436" y="4293530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B7D5CB4-A9B8-F0FA-942E-776B9DC0F1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57423" y="5147542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44CDE9-8EDF-B1D7-A38A-CC58B764A9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57423" y="4542233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083408F-6C45-7053-ADEF-9A3DBFCF79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154149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EBB989C-7590-10DE-3387-664855A4676E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6019087" y="2990444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2CD8AAD-CD39-4791-753A-8193646200F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75237" y="2182937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596FCBE-5E31-B8DB-13FD-BF0DDAB1CC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075237" y="1577628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5B702-BB02-307E-00B7-98D9589921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67800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BF95EB8-6106-AF3C-78D8-A066647E019C}"/>
              </a:ext>
            </a:extLst>
          </p:cNvPr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7332738" y="4293530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BD3A683B-E42E-FA35-E7FB-E74E9769CC8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93051" y="5130283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D109356-9C98-8245-D27A-8A56249047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3051" y="4524974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96809B5-A0D9-D023-DB2E-8E4549DC2C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81451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1E62BD1-B08E-C073-462D-5FBCA2405379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8646390" y="2990444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811FDA7-E577-43F2-D6FC-983A4B94C8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710867" y="2181874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A973B8F-AE50-34E5-5B15-81A9592DF2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710867" y="1576565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ED523784-D992-9AF7-DA1B-2E65987A1D1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095103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A760F7-0747-67F3-5F50-AE6497458188}"/>
              </a:ext>
            </a:extLst>
          </p:cNvPr>
          <p:cNvGrpSpPr/>
          <p:nvPr userDrawn="1"/>
        </p:nvGrpSpPr>
        <p:grpSpPr>
          <a:xfrm>
            <a:off x="2826473" y="3093718"/>
            <a:ext cx="6539055" cy="1307812"/>
            <a:chOff x="3480378" y="3357980"/>
            <a:chExt cx="6539055" cy="1307812"/>
          </a:xfrm>
        </p:grpSpPr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050E31AC-DC15-76A7-0044-89F73DD55431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BAB3493B-0633-F805-EAE2-F104DC71D026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48">
              <a:extLst>
                <a:ext uri="{FF2B5EF4-FFF2-40B4-BE49-F238E27FC236}">
                  <a16:creationId xmlns:a16="http://schemas.microsoft.com/office/drawing/2014/main" id="{6D904B10-FEA0-430E-1D9F-3AFF714CA14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7">
              <a:extLst>
                <a:ext uri="{FF2B5EF4-FFF2-40B4-BE49-F238E27FC236}">
                  <a16:creationId xmlns:a16="http://schemas.microsoft.com/office/drawing/2014/main" id="{7321788F-60E5-E432-F88B-8FA1F88E81FE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Arc 48">
              <a:extLst>
                <a:ext uri="{FF2B5EF4-FFF2-40B4-BE49-F238E27FC236}">
                  <a16:creationId xmlns:a16="http://schemas.microsoft.com/office/drawing/2014/main" id="{DB3FF764-2681-4862-6B4A-6AB165D9730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F48BF63-6577-A129-5E9D-C964E089C301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DC817092-36E1-9F2E-7A9F-C1C1BA0EDDE2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BEDDCCC-D2F6-CB96-E105-E76320D1A6BA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CCA5710-2188-192B-BA07-258251BE2958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7038E81-AFCA-297C-B59C-35E69E539FB7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935043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2788208" y="3000578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7238" y="2149718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7238" y="154440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36920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53323434-68DF-9125-D566-F1BACDE11E4B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>
          <a:xfrm>
            <a:off x="4043772" y="4308425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A71903A-36DE-91C7-EFA2-D900997183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327686" y="5204362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D3DFFB25-896C-3EDE-6055-EE468DBDD5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327686" y="4599053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73D90FC2-7F19-F7F9-BC95-F4787D4A81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506914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D4F2ECCC-C38D-BBB9-2E75-720DFAEE01CD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5357896" y="3000513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7121663-70D4-3BF1-D4EF-1A9B305BD4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628134" y="2149718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A81A776E-11F9-71B1-4551-15342D48D67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28134" y="154440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F94F1DAA-42A4-61E9-0754-1CCD3BCF2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556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4898336E-E248-EF46-BA8B-2BF1CFFAB124}"/>
              </a:ext>
            </a:extLst>
          </p:cNvPr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6672020" y="4308425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5E6913C8-FB03-CD49-906E-DD4060DBAD6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928582" y="5204362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4F6B3A7-AADA-116E-D6BB-28E7532917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928582" y="4599053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13BB42D9-4570-1606-4E3F-18FD1A7AF4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24198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1BFCBE9E-B1A3-4422-5CF2-9541FA3C5246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986144" y="3000513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DABCB3F4-0842-933F-B8A6-7DEE28D99F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229030" y="2154096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D303EBE3-D758-CFCE-E6DE-CDF0FC2B99A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229030" y="1548787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FE08EFEF-081F-D74C-0DBF-EC347C017AE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32840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926351E-7AD1-9C95-1407-C314C0CC317B}"/>
              </a:ext>
            </a:extLst>
          </p:cNvPr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9290450" y="4308425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1B3E5397-AFF1-792C-EBED-85446B7974C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529480" y="5204362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10">
            <a:extLst>
              <a:ext uri="{FF2B5EF4-FFF2-40B4-BE49-F238E27FC236}">
                <a16:creationId xmlns:a16="http://schemas.microsoft.com/office/drawing/2014/main" id="{6A42B7D2-42FB-CF79-5B03-F53EDE38C4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529480" y="4599053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B3E3AE05-5DB9-B07D-BA25-7F7F36F3731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739162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42065-0956-886E-8D50-13A5E23F80D6}"/>
              </a:ext>
            </a:extLst>
          </p:cNvPr>
          <p:cNvGrpSpPr/>
          <p:nvPr userDrawn="1"/>
        </p:nvGrpSpPr>
        <p:grpSpPr>
          <a:xfrm>
            <a:off x="2172567" y="3101973"/>
            <a:ext cx="7846866" cy="1307812"/>
            <a:chOff x="2105892" y="3357980"/>
            <a:chExt cx="7846866" cy="1307812"/>
          </a:xfrm>
        </p:grpSpPr>
        <p:sp>
          <p:nvSpPr>
            <p:cNvPr id="7" name="Arc 48">
              <a:extLst>
                <a:ext uri="{FF2B5EF4-FFF2-40B4-BE49-F238E27FC236}">
                  <a16:creationId xmlns:a16="http://schemas.microsoft.com/office/drawing/2014/main" id="{EC850A60-C20A-8395-7234-45A3366219FC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A0E80446-5E4B-C665-6CFB-7165CD4931A0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A483ED77-8DE6-0A70-9864-0B25285EF399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C0781424-C361-E569-C2E5-818CB90302F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C5BC891C-DA63-19BD-19F3-2D26B0FF68EC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D79DB29A-0810-7DFE-9053-128F395BB5E3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A50CFDB-C446-FF8C-E209-3F041E442B41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C6980E86-E4FB-22C1-4406-0D82C266B0D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ED4A39C9-E6A3-3B71-7A3C-59E2BBF28432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8F9E7552-A40C-A6B7-2258-AF322F0FD3BF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8573ABE9-21D1-D87C-E9AB-3703CD1EBDF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795C9FE2-0C8F-8E77-BF2A-00588F78C29A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68048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7C484F-84DC-25EA-C07C-C76534AB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49" cy="1720850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0099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1435947"/>
            <a:ext cx="4498971" cy="3041227"/>
          </a:xfrm>
        </p:spPr>
        <p:txBody>
          <a:bodyPr anchor="b">
            <a:noAutofit/>
          </a:bodyPr>
          <a:lstStyle>
            <a:lvl1pPr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4006860" cy="445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5123408"/>
            <a:ext cx="3492501" cy="36512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9C402F-EF33-BC3A-77ED-6EE9FAF0EAEA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21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587373" y="830583"/>
            <a:ext cx="11017251" cy="519604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830582"/>
            <a:ext cx="11017250" cy="2800772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3" y="3874592"/>
            <a:ext cx="1101725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4277588"/>
            <a:ext cx="11017252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89709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587373" y="0"/>
            <a:ext cx="11017251" cy="363134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830582"/>
            <a:ext cx="11017250" cy="2800772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3" y="3874592"/>
            <a:ext cx="1101725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4277588"/>
            <a:ext cx="11017252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41236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103360" y="584200"/>
            <a:ext cx="3088640" cy="5689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2380828"/>
            <a:ext cx="5508626" cy="2096346"/>
          </a:xfrm>
        </p:spPr>
        <p:txBody>
          <a:bodyPr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5089530" cy="44577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28830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173478" y="2247899"/>
            <a:ext cx="9845042" cy="335279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4" y="2380828"/>
            <a:ext cx="9577389" cy="2096346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7304" y="4720412"/>
            <a:ext cx="9577389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304" y="5123408"/>
            <a:ext cx="9577389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69420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173478" y="2247900"/>
            <a:ext cx="9845042" cy="23622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4" y="2380828"/>
            <a:ext cx="9577389" cy="2096346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7304" y="4720412"/>
            <a:ext cx="9577389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304" y="5123408"/>
            <a:ext cx="9577389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058303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191928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714750" cy="19097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5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375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375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48477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105CEFD-F325-0AB7-B814-0387A51F2E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48477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17B3774-D454-C357-A847-214689F275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848477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EB56A41-7B9C-2619-491C-AE83CA1549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48477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84072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628332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860800" cy="60892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2217375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9120" y="3299317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89120" y="4381259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89120" y="5463201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51530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8112125" y="806664"/>
            <a:ext cx="2027237" cy="605133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6521450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7250" y="934721"/>
            <a:ext cx="3714750" cy="592327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7375" y="2034496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7375" y="2934238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7375" y="3833980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7375" y="4733722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7375" y="5633463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9778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584200" y="584200"/>
            <a:ext cx="1443041" cy="568346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39080" y="2707481"/>
            <a:ext cx="5689601" cy="1443039"/>
          </a:xfrm>
        </p:spPr>
        <p:txBody>
          <a:bodyPr anchor="ctr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054350" y="584199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054350" y="1755088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054350" y="2925977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054350" y="4096866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054350" y="5267753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272769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5082381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7F3D3-4A12-2E75-B01E-1D4FFC79BAB5}"/>
              </a:ext>
            </a:extLst>
          </p:cNvPr>
          <p:cNvSpPr/>
          <p:nvPr userDrawn="1"/>
        </p:nvSpPr>
        <p:spPr>
          <a:xfrm>
            <a:off x="584200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DC65A-83E7-C511-32D9-813802722A58}"/>
              </a:ext>
            </a:extLst>
          </p:cNvPr>
          <p:cNvSpPr/>
          <p:nvPr userDrawn="1"/>
        </p:nvSpPr>
        <p:spPr>
          <a:xfrm>
            <a:off x="9580563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1"/>
            <a:ext cx="11020425" cy="985520"/>
          </a:xfrm>
        </p:spPr>
        <p:txBody>
          <a:bodyPr anchor="t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8649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867740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16831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65922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15012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034090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211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766219"/>
            <a:ext cx="4502150" cy="132556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C6C9B8B2-1134-BB17-0F1A-D4997FE23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884932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C95E7AF-16F8-C807-CBD7-B8581B52CE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1466816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E00E7E40-44F1-FBBA-D92B-E50AC4F0D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263740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BE716859-CF38-04EB-9CC3-0E28EA77D2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845624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0654B0D-9250-D988-A790-26613C3223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3642548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905ADEF-9F91-866D-D04D-C5609B8D50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224432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8CF870E7-54E5-A28E-2F88-65A79CA0C1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5021357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BC4A4443-8C5D-4F1E-B047-DB6175BC03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0" y="5603241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3981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766219"/>
            <a:ext cx="4502150" cy="132556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63B1BF72-95C9-C967-7334-A0E69CC06F4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45581" y="1423585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1FC4FA2F-7AE9-168D-0D5A-DA4BFDBBB4F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45581" y="2542308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F3754505-3926-F1C2-E5BB-1BA22BA50D3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5581" y="3661031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98442E5C-ECC0-EE1A-ADE1-CAA30ED3F3E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45581" y="4779754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D1BEECA7-6A89-70AF-0A62-FE1A39C53A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0D9E394-4F17-2CD5-15A1-F59B188089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72A69CD-0326-405E-BE44-4DC84F92DF5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22FDA902-E2B2-82D1-473A-34A141C5D40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527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0" y="1788160"/>
            <a:ext cx="12192000" cy="3281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2045548"/>
            <a:ext cx="11017251" cy="1383452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672238"/>
            <a:ext cx="11017250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1283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705974" y="1788160"/>
            <a:ext cx="2486025" cy="3281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2045548"/>
            <a:ext cx="5508627" cy="1383452"/>
          </a:xfrm>
        </p:spPr>
        <p:txBody>
          <a:bodyPr anchor="b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672238"/>
            <a:ext cx="5508626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797822D4-3AF1-5B58-2FF0-158DBC5AC59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781050"/>
            <a:ext cx="3492500" cy="52959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51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307305" y="2045546"/>
            <a:ext cx="9577390" cy="138345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5" y="2045548"/>
            <a:ext cx="9577390" cy="1383452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07306" y="3672238"/>
            <a:ext cx="9577388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998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FB1061-563E-2AD7-21A5-0726FC80557C}"/>
              </a:ext>
            </a:extLst>
          </p:cNvPr>
          <p:cNvSpPr/>
          <p:nvPr userDrawn="1"/>
        </p:nvSpPr>
        <p:spPr>
          <a:xfrm>
            <a:off x="7416800" y="2122260"/>
            <a:ext cx="3088640" cy="473573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191248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816013"/>
            <a:ext cx="51816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3789000"/>
            <a:ext cx="5181600" cy="248433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5999" y="-9565"/>
            <a:ext cx="4068763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81" y="796698"/>
            <a:ext cx="6937543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112" y="0"/>
            <a:ext cx="4068763" cy="68484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3844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6240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9239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69239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E1DFAB-28D8-B5CE-CCCD-D0320800EDE8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F2AE28-EF8D-C600-D3CF-2C5F4251A2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6DCEE2-5821-0543-5382-BBE1D8D60E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89613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61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399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5061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B2B51C-72FC-C14E-4309-AA93EB901489}"/>
              </a:ext>
            </a:extLst>
          </p:cNvPr>
          <p:cNvSpPr/>
          <p:nvPr userDrawn="1"/>
        </p:nvSpPr>
        <p:spPr>
          <a:xfrm>
            <a:off x="0" y="6273335"/>
            <a:ext cx="12191999" cy="5750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5F2ABBD-91F5-C70A-C6E7-842745F6A198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B093257-1959-B398-EC8B-53DE3FEC7E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4723" y="2685822"/>
            <a:ext cx="2408240" cy="358797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F5EC16-4313-722B-60DA-C87C861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928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1" y="0"/>
            <a:ext cx="5086346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6633" y="2805128"/>
            <a:ext cx="3085304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2125" y="2816014"/>
            <a:ext cx="30852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6633" y="3789000"/>
            <a:ext cx="3085304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4" y="3789000"/>
            <a:ext cx="3085200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10100" y="2171699"/>
            <a:ext cx="2971800" cy="45497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86C0CA-45F4-43BF-39CE-AF6C884AE557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54ACE-8F34-7F75-48C9-4ED641D4CE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15FD36-78E8-35E1-2300-4B2C7D6EA4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3673B6A-7FE7-CBEA-37F7-E32AFBF6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7794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2" y="584200"/>
            <a:ext cx="1021079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4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7509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4418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90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5804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4417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7862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6477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863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96476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78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13" y="4618037"/>
            <a:ext cx="10226720" cy="1325563"/>
          </a:xfrm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16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524F7C-11B8-F60C-E83B-9AACF2D352BC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2EC51-1EAA-481F-44F5-ECB577FE4A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9A4461-7022-1216-67C2-4282A5ED0F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0" y="4169646"/>
            <a:ext cx="12192000" cy="268835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5696B9-1651-4668-177F-DEFBAD23C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C4B88AC-B200-B249-24B1-8ED542BCE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8C17CFE-3579-40B3-2632-589562FA11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2663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F4DD490-986F-987A-AEBB-FB105AA3DA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9249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A8563D8-A319-24AB-F350-8A68121AE7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23551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ABE82BA-0AB6-8EC4-C921-C69F620CB6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20137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6510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77A9C2-D01E-51F0-0FE4-1349E66F37B3}"/>
              </a:ext>
            </a:extLst>
          </p:cNvPr>
          <p:cNvSpPr/>
          <p:nvPr userDrawn="1"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6DDED33-F951-92DC-9C06-63695619BB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82662" y="3429000"/>
            <a:ext cx="10226676" cy="2844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8233E-B05B-E911-700E-801B92967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89" y="2269763"/>
            <a:ext cx="10222147" cy="8163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871282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0C740-9C9D-361C-4012-372CB4681983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555AA1C-1C5A-333A-24F5-C6F1995B42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82661" y="2269763"/>
            <a:ext cx="2400301" cy="40040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1419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806753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6753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36029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3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3615025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480498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80498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609774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2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2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450D8-03FC-4EFA-A2D5-44FAE81334B2}"/>
              </a:ext>
            </a:extLst>
          </p:cNvPr>
          <p:cNvSpPr/>
          <p:nvPr userDrawn="1"/>
        </p:nvSpPr>
        <p:spPr>
          <a:xfrm>
            <a:off x="413443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A1725AD-D3F3-4C43-A9CE-D923157D1EB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34435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5A4432-49BE-85C3-371F-61947F2EFF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371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7DEE162-DE7F-280F-3FCD-C14B9C99397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36599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5590AC1-AE92-BA30-A559-CC995EAC450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36599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B475C3-04A6-711E-5322-383741AA50A0}"/>
              </a:ext>
            </a:extLst>
          </p:cNvPr>
          <p:cNvSpPr/>
          <p:nvPr userDrawn="1"/>
        </p:nvSpPr>
        <p:spPr>
          <a:xfrm>
            <a:off x="6788372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DB54B20-FE22-8EB2-3645-87067CB5CE8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88372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1A99640-BD8F-1C2E-7917-E427E2C9E8E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648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5576649-3C0B-389C-A412-15DA900619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90536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1B49E62-70C1-5A3E-C9DE-30D3B9A1317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90536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FB53EF-67A9-1D0C-83D1-C2E775568ADC}"/>
              </a:ext>
            </a:extLst>
          </p:cNvPr>
          <p:cNvSpPr/>
          <p:nvPr userDrawn="1"/>
        </p:nvSpPr>
        <p:spPr>
          <a:xfrm>
            <a:off x="9442309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78AA837-7F82-20FE-7D9B-15D8330F1F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442309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E905A64-E16A-360D-D9B9-01DADCD6FEC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71585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A4709B7-AEF9-3384-236D-2687210D4A3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44473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FBD3968-FABA-F405-A8DD-5F750F5E0A2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944473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73540803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982663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50442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6076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2662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740286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72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2575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10962" y="1495926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07548" y="2279260"/>
            <a:ext cx="3173490" cy="109457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84862" y="4267368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BC3734A-9014-E02E-D881-452851CE20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800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1DF941D1-0EFC-0B05-819B-85FD2BB7AD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4825978" y="4084784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1134" y="4395893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7720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05034" y="3484167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29CAD44-6F2E-06C7-7AAA-C96264677B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817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9A8A885D-2E30-A95C-053D-F6355B5A719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4615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44649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8188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847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5578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826A137-9EE9-DBF7-02EF-10A8F53142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7892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18098BA-EDF5-70C1-9DDB-2D872F9882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69690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7298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956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4688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FFECE995-3701-5C12-9D8F-4DA73E1B01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002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E0E5E27-916F-613B-634E-E166366FB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799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407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066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797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F63AFE5-E418-F825-AB60-FCBBDB2D44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6111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6E063F6E-E364-ACD3-D3E6-DAF57028DF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927909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52589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23473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20059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97373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B6D9838-D931-E9B0-922A-4986920FA2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2051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6" name="Text Placeholder 37">
            <a:extLst>
              <a:ext uri="{FF2B5EF4-FFF2-40B4-BE49-F238E27FC236}">
                <a16:creationId xmlns:a16="http://schemas.microsoft.com/office/drawing/2014/main" id="{6651D1C3-7761-EA47-F53A-83048BA81D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138488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56155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52741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30055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3FBC3B0F-F4A8-4DC4-DDD4-D3A36E8A61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5319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7" name="Text Placeholder 37">
            <a:extLst>
              <a:ext uri="{FF2B5EF4-FFF2-40B4-BE49-F238E27FC236}">
                <a16:creationId xmlns:a16="http://schemas.microsoft.com/office/drawing/2014/main" id="{31D447B7-1395-9D9A-208D-384C08F162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117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88837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85423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62737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A271CCA1-C861-BA92-26BB-08558D1EAC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58588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0C049EBE-43F7-79A8-2065-6B384929434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7603852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21518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518104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5418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816103EB-5462-E08B-3F12-901D5DBC67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18561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7" name="Text Placeholder 37">
            <a:extLst>
              <a:ext uri="{FF2B5EF4-FFF2-40B4-BE49-F238E27FC236}">
                <a16:creationId xmlns:a16="http://schemas.microsoft.com/office/drawing/2014/main" id="{78FDAA65-DF4D-6014-10F6-2D71C8D2CF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36533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18061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65197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61783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39097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6802E5F-A852-2D2D-3C93-8898C76661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6224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B4D97054-802D-1200-213D-9DEAABEABC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2780212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39603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36189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13503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EEBB83A-0700-B6B7-31D6-CEA5E0D0CB1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664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E90BF91-7380-94AC-1FA5-1A514AB0E6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54618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4009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10595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87909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4045693-C54C-3603-BA5A-618CF3E395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1052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5" name="Text Placeholder 37">
            <a:extLst>
              <a:ext uri="{FF2B5EF4-FFF2-40B4-BE49-F238E27FC236}">
                <a16:creationId xmlns:a16="http://schemas.microsoft.com/office/drawing/2014/main" id="{76271585-EBA3-B68B-5DFA-84AF64DF05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6529024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88415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85001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62315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5C26498-5BE4-49C6-BDC7-99EBFBD07B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8545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0" name="Text Placeholder 37">
            <a:extLst>
              <a:ext uri="{FF2B5EF4-FFF2-40B4-BE49-F238E27FC236}">
                <a16:creationId xmlns:a16="http://schemas.microsoft.com/office/drawing/2014/main" id="{7C20FD34-F46F-2B5D-8F3B-9DC5FC6E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0343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962820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59406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336720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D0352AB3-0347-7528-CA9B-290CF11177C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259863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4A008D60-1662-3363-B6D3-7CDB9E916F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flipV="1">
            <a:off x="10277835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09806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B6E1DFE-554F-BFF5-D289-BA288E4B94A4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5D200E-ACDD-ED09-8864-C19DF2DF0131}"/>
              </a:ext>
            </a:extLst>
          </p:cNvPr>
          <p:cNvGrpSpPr/>
          <p:nvPr userDrawn="1"/>
        </p:nvGrpSpPr>
        <p:grpSpPr>
          <a:xfrm>
            <a:off x="4134283" y="3165226"/>
            <a:ext cx="3923434" cy="1307812"/>
            <a:chOff x="4134283" y="2771991"/>
            <a:chExt cx="392343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55A1E4-0A7D-61F7-DF47-1F2DCB838D87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23" name="Arc 47">
                <a:extLst>
                  <a:ext uri="{FF2B5EF4-FFF2-40B4-BE49-F238E27FC236}">
                    <a16:creationId xmlns:a16="http://schemas.microsoft.com/office/drawing/2014/main" id="{239D014E-939D-FD36-06DF-8D3773228C9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4" name="Arc 48">
                <a:extLst>
                  <a:ext uri="{FF2B5EF4-FFF2-40B4-BE49-F238E27FC236}">
                    <a16:creationId xmlns:a16="http://schemas.microsoft.com/office/drawing/2014/main" id="{654F355E-77E8-017D-8B3E-B9D81D5DEA1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5" name="Arc 49">
                <a:extLst>
                  <a:ext uri="{FF2B5EF4-FFF2-40B4-BE49-F238E27FC236}">
                    <a16:creationId xmlns:a16="http://schemas.microsoft.com/office/drawing/2014/main" id="{86EFA4FB-592D-87A7-95CF-5ED4421DA8C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3F3CCF-9B62-1DE3-3444-3B8B2FCDD604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036C405-9275-2F84-831C-82012562750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6ACAF944-1570-81A0-5432-F16C209A0D8D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AE4C73F8-72F1-6DC7-8E7F-402C319DCDB4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1758817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 algn="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542151"/>
            <a:ext cx="3495914" cy="882907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2889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48043" y="4607559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44629" y="5390893"/>
            <a:ext cx="3495914" cy="88290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6175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08710" y="1762759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08710" y="2546093"/>
            <a:ext cx="3495914" cy="88290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7062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29174504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BD1F188-4061-CB4B-00D1-ABF856B21BAB}"/>
              </a:ext>
            </a:extLst>
          </p:cNvPr>
          <p:cNvGrpSpPr/>
          <p:nvPr userDrawn="1"/>
        </p:nvGrpSpPr>
        <p:grpSpPr>
          <a:xfrm>
            <a:off x="3485750" y="3165226"/>
            <a:ext cx="5231244" cy="1307812"/>
            <a:chOff x="4134283" y="3357980"/>
            <a:chExt cx="5231244" cy="13078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1F1B17-071A-DFEF-C4B7-650ABC8F88F0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1" name="Arc 47">
                <a:extLst>
                  <a:ext uri="{FF2B5EF4-FFF2-40B4-BE49-F238E27FC236}">
                    <a16:creationId xmlns:a16="http://schemas.microsoft.com/office/drawing/2014/main" id="{62AE3D14-CA88-B88C-083A-FB9EDC26CF6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2" name="Arc 48">
                <a:extLst>
                  <a:ext uri="{FF2B5EF4-FFF2-40B4-BE49-F238E27FC236}">
                    <a16:creationId xmlns:a16="http://schemas.microsoft.com/office/drawing/2014/main" id="{1C198DB0-8CA2-1A60-6ADA-E84FC85E0EB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371D17-6C5D-B19D-B2E8-BE5063B2C5E2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9" name="Arc 47">
                <a:extLst>
                  <a:ext uri="{FF2B5EF4-FFF2-40B4-BE49-F238E27FC236}">
                    <a16:creationId xmlns:a16="http://schemas.microsoft.com/office/drawing/2014/main" id="{E97B1A77-13E9-076F-C9EC-8910BE6CA61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0" name="Arc 48">
                <a:extLst>
                  <a:ext uri="{FF2B5EF4-FFF2-40B4-BE49-F238E27FC236}">
                    <a16:creationId xmlns:a16="http://schemas.microsoft.com/office/drawing/2014/main" id="{580EFB7C-1AE1-9F5D-5909-EAC6951E0BB7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1BD2ED-6C69-571D-A5A6-D86D46E106BA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38D6874D-0B7E-F11A-8FEB-EB13D1F9D46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787D6E92-F139-0187-5027-354FBCD86E9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292C11-4059-21AA-3BB0-D1228061B270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82FAAD4-6A94-7DCE-7476-C6026EADD3F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F2D17A48-42C4-2192-FB33-3448C1A4C947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89" y="2967758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51093"/>
            <a:ext cx="2638185" cy="838094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955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16706" y="4651576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13292" y="5434911"/>
            <a:ext cx="2638185" cy="8380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8701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34571" y="1495031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1157" y="2278366"/>
            <a:ext cx="2638185" cy="8380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3784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6440" y="2967758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3026" y="3751093"/>
            <a:ext cx="2638185" cy="83809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56994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C5C974-FD8D-C29F-00F5-915EDA7E0E75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2441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C58569-A743-E665-D540-B481B64E8459}"/>
              </a:ext>
            </a:extLst>
          </p:cNvPr>
          <p:cNvGrpSpPr/>
          <p:nvPr userDrawn="1"/>
        </p:nvGrpSpPr>
        <p:grpSpPr>
          <a:xfrm>
            <a:off x="2827762" y="3165226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799DBCE-3CDD-CE06-DCD3-E33D796CFBF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D2BB6497-C9ED-231A-3D46-236A20D91547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3B7F452B-F78D-F2B0-F33B-AC7925960C28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F3999495-48D8-5CE9-11CD-A667A50E615F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6" name="Arc 48">
              <a:extLst>
                <a:ext uri="{FF2B5EF4-FFF2-40B4-BE49-F238E27FC236}">
                  <a16:creationId xmlns:a16="http://schemas.microsoft.com/office/drawing/2014/main" id="{63AC1403-57C4-36A3-F449-8E53AE126B46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3EC7DAF-3551-94E6-E084-19FAD06C1A0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E3B8828-CA10-E6AF-81C9-846A2AA7EC2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C78BF60-1F33-C76B-4C83-FB7F261873ED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E83B02A-572D-64E3-61A5-073ADE6A493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08D20091-D26D-739C-EC0D-4332030E65C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2816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39402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51602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56016" y="460755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52602" y="539089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9429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69215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65801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67256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82415" y="460755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9001" y="539089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7508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95614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92200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82911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7ABE3-587C-7F7B-C8B5-EB06AF8AD71B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89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3BB7D51-CF9D-4526-1725-5AB30663276A}"/>
              </a:ext>
            </a:extLst>
          </p:cNvPr>
          <p:cNvGrpSpPr/>
          <p:nvPr userDrawn="1"/>
        </p:nvGrpSpPr>
        <p:grpSpPr>
          <a:xfrm>
            <a:off x="2172567" y="3165226"/>
            <a:ext cx="7846866" cy="1307812"/>
            <a:chOff x="2105892" y="3357980"/>
            <a:chExt cx="7846866" cy="1307812"/>
          </a:xfrm>
        </p:grpSpPr>
        <p:sp>
          <p:nvSpPr>
            <p:cNvPr id="19" name="Arc 48">
              <a:extLst>
                <a:ext uri="{FF2B5EF4-FFF2-40B4-BE49-F238E27FC236}">
                  <a16:creationId xmlns:a16="http://schemas.microsoft.com/office/drawing/2014/main" id="{A57EA404-270C-3D5C-14F9-1ECC47BA9B07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0" name="Arc 47">
              <a:extLst>
                <a:ext uri="{FF2B5EF4-FFF2-40B4-BE49-F238E27FC236}">
                  <a16:creationId xmlns:a16="http://schemas.microsoft.com/office/drawing/2014/main" id="{E0D06A7F-9509-C3A7-2D2C-78C39714085C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4" name="Arc 47">
              <a:extLst>
                <a:ext uri="{FF2B5EF4-FFF2-40B4-BE49-F238E27FC236}">
                  <a16:creationId xmlns:a16="http://schemas.microsoft.com/office/drawing/2014/main" id="{AB4BBBAA-DF0A-9D34-37E3-991800093100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5" name="Arc 48">
              <a:extLst>
                <a:ext uri="{FF2B5EF4-FFF2-40B4-BE49-F238E27FC236}">
                  <a16:creationId xmlns:a16="http://schemas.microsoft.com/office/drawing/2014/main" id="{DB6A20B4-C07C-5DCC-F25A-7118BCF0C18A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9" name="Arc 47">
              <a:extLst>
                <a:ext uri="{FF2B5EF4-FFF2-40B4-BE49-F238E27FC236}">
                  <a16:creationId xmlns:a16="http://schemas.microsoft.com/office/drawing/2014/main" id="{96B9398F-6113-4672-FFF8-FBAD5FEF4AC7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0" name="Arc 48">
              <a:extLst>
                <a:ext uri="{FF2B5EF4-FFF2-40B4-BE49-F238E27FC236}">
                  <a16:creationId xmlns:a16="http://schemas.microsoft.com/office/drawing/2014/main" id="{69A4899F-6BC6-0545-C425-46B0A391B53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C54F923D-0F8C-75D3-F560-621D6C55D4E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7737C037-6C33-E597-EC0D-93C1577C4A58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5F0F000-9A20-4E99-4193-B75FEBC43421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062F459-ACA9-F2CB-F2C1-6C195540935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78D4F275-76C2-2516-B3A5-F4BEB2B9CA71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90126FB4-61AC-3C71-2538-087676C2A51C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8224" y="1492231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34810" y="2275565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9148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61176" y="4582505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57762" y="5365839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05076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84128" y="1497858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80714" y="2281192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1866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07080" y="4574756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03666" y="5358090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2254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0032" y="1497801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226618" y="2281135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4584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52984" y="4579415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549570" y="5362749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5943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14D20-60B7-FDC8-17DF-CB80C61564C0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359C6E-37AA-741C-EB84-CDC9BBBF4799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D937B2-00D3-C934-7568-D94AE895F2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7A209F4-A64E-7B65-131F-FDCCE92CBD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9" Type="http://schemas.openxmlformats.org/officeDocument/2006/relationships/slideLayout" Target="../slideLayouts/slideLayout97.xml"/><Relationship Id="rId21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92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99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32" Type="http://schemas.openxmlformats.org/officeDocument/2006/relationships/slideLayout" Target="../slideLayouts/slideLayout90.xml"/><Relationship Id="rId37" Type="http://schemas.openxmlformats.org/officeDocument/2006/relationships/slideLayout" Target="../slideLayouts/slideLayout95.xml"/><Relationship Id="rId40" Type="http://schemas.openxmlformats.org/officeDocument/2006/relationships/slideLayout" Target="../slideLayouts/slideLayout98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36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31" Type="http://schemas.openxmlformats.org/officeDocument/2006/relationships/slideLayout" Target="../slideLayouts/slideLayout89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93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33" Type="http://schemas.openxmlformats.org/officeDocument/2006/relationships/slideLayout" Target="../slideLayouts/slideLayout91.xml"/><Relationship Id="rId38" Type="http://schemas.openxmlformats.org/officeDocument/2006/relationships/slideLayout" Target="../slideLayouts/slideLayout9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6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B3A606B9-7A85-A653-3B7B-A73C925E35A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0DA89A57-887E-CE8C-8768-88BCAD4C8758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D34F6CA2-EFE0-824A-3557-295549EC196B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D4F5DF5E-C25C-E06B-DA76-269A78A78FBC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 hidden="1">
                <a:extLst>
                  <a:ext uri="{FF2B5EF4-FFF2-40B4-BE49-F238E27FC236}">
                    <a16:creationId xmlns:a16="http://schemas.microsoft.com/office/drawing/2014/main" id="{E5E2181D-DEA5-A52B-A99C-F438E7F9CC19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 hidden="1">
                <a:extLst>
                  <a:ext uri="{FF2B5EF4-FFF2-40B4-BE49-F238E27FC236}">
                    <a16:creationId xmlns:a16="http://schemas.microsoft.com/office/drawing/2014/main" id="{93FE8CC2-C679-9344-20A3-EBB5357EBCA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 hidden="1">
                <a:extLst>
                  <a:ext uri="{FF2B5EF4-FFF2-40B4-BE49-F238E27FC236}">
                    <a16:creationId xmlns:a16="http://schemas.microsoft.com/office/drawing/2014/main" id="{F8A77995-221D-057E-4A69-0AE8C4EB94F6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 hidden="1">
                <a:extLst>
                  <a:ext uri="{FF2B5EF4-FFF2-40B4-BE49-F238E27FC236}">
                    <a16:creationId xmlns:a16="http://schemas.microsoft.com/office/drawing/2014/main" id="{8C44B415-B294-F664-88CA-45B04EC24A3C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" name="Frame 11" hidden="1">
              <a:extLst>
                <a:ext uri="{FF2B5EF4-FFF2-40B4-BE49-F238E27FC236}">
                  <a16:creationId xmlns:a16="http://schemas.microsoft.com/office/drawing/2014/main" id="{6BFAFB4F-E8FA-5E73-79F0-1505E0146735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ED2B71C-3F85-B249-9718-45F847D8F81F}"/>
              </a:ext>
            </a:extLst>
          </p:cNvPr>
          <p:cNvPicPr>
            <a:picLocks noChangeAspect="1"/>
          </p:cNvPicPr>
          <p:nvPr userDrawn="1"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078" y="6356350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9" r:id="rId2"/>
    <p:sldLayoutId id="2147483760" r:id="rId3"/>
    <p:sldLayoutId id="2147483776" r:id="rId4"/>
    <p:sldLayoutId id="2147483714" r:id="rId5"/>
    <p:sldLayoutId id="2147483715" r:id="rId6"/>
    <p:sldLayoutId id="2147483685" r:id="rId7"/>
    <p:sldLayoutId id="2147483752" r:id="rId8"/>
    <p:sldLayoutId id="2147483763" r:id="rId9"/>
    <p:sldLayoutId id="2147483764" r:id="rId10"/>
    <p:sldLayoutId id="2147483765" r:id="rId11"/>
    <p:sldLayoutId id="2147483780" r:id="rId12"/>
    <p:sldLayoutId id="2147483781" r:id="rId13"/>
    <p:sldLayoutId id="2147483779" r:id="rId14"/>
    <p:sldLayoutId id="2147483712" r:id="rId15"/>
    <p:sldLayoutId id="2147483713" r:id="rId16"/>
    <p:sldLayoutId id="2147483717" r:id="rId17"/>
    <p:sldLayoutId id="2147483718" r:id="rId18"/>
    <p:sldLayoutId id="2147483719" r:id="rId19"/>
    <p:sldLayoutId id="2147483720" r:id="rId20"/>
    <p:sldLayoutId id="2147483716" r:id="rId21"/>
    <p:sldLayoutId id="2147483721" r:id="rId22"/>
    <p:sldLayoutId id="2147483768" r:id="rId23"/>
    <p:sldLayoutId id="2147483722" r:id="rId24"/>
    <p:sldLayoutId id="2147483674" r:id="rId25"/>
    <p:sldLayoutId id="2147483769" r:id="rId26"/>
    <p:sldLayoutId id="2147483771" r:id="rId27"/>
    <p:sldLayoutId id="2147483766" r:id="rId28"/>
    <p:sldLayoutId id="2147483761" r:id="rId29"/>
    <p:sldLayoutId id="2147483762" r:id="rId30"/>
    <p:sldLayoutId id="2147483723" r:id="rId31"/>
    <p:sldLayoutId id="2147483777" r:id="rId32"/>
    <p:sldLayoutId id="2147483683" r:id="rId33"/>
    <p:sldLayoutId id="2147483756" r:id="rId34"/>
    <p:sldLayoutId id="2147483684" r:id="rId35"/>
    <p:sldLayoutId id="2147483757" r:id="rId36"/>
    <p:sldLayoutId id="2147483778" r:id="rId37"/>
    <p:sldLayoutId id="2147483758" r:id="rId38"/>
    <p:sldLayoutId id="2147483770" r:id="rId39"/>
    <p:sldLayoutId id="2147483774" r:id="rId40"/>
    <p:sldLayoutId id="2147483775" r:id="rId41"/>
    <p:sldLayoutId id="2147483704" r:id="rId42"/>
    <p:sldLayoutId id="2147483753" r:id="rId43"/>
    <p:sldLayoutId id="2147483754" r:id="rId44"/>
    <p:sldLayoutId id="2147483755" r:id="rId45"/>
    <p:sldLayoutId id="2147483772" r:id="rId46"/>
    <p:sldLayoutId id="2147483773" r:id="rId4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52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pos="1277" userDrawn="1">
          <p15:clr>
            <a:srgbClr val="F26B43"/>
          </p15:clr>
        </p15:guide>
        <p15:guide id="6" pos="257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5110" userDrawn="1">
          <p15:clr>
            <a:srgbClr val="F26B43"/>
          </p15:clr>
        </p15:guide>
        <p15:guide id="9" pos="6403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92FAE72C-82F9-63EA-E047-125229D746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 hidden="1">
              <a:extLst>
                <a:ext uri="{FF2B5EF4-FFF2-40B4-BE49-F238E27FC236}">
                  <a16:creationId xmlns:a16="http://schemas.microsoft.com/office/drawing/2014/main" id="{2783FDA6-B880-12D1-F0DF-F65463525311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F3FB1A56-AC44-3AC8-87A5-872AC4A90ABE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6E2D1C13-7C92-62FB-45D9-9953EC36A6AD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604F73FA-93CA-86AA-4012-1C081C51CA92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E11C4BE9-3395-6EBF-1736-876AE6CA589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A7429E2A-937D-ABD5-C743-BA1A6F11C542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F814B45D-6D67-5DE1-FAC9-ADD01AD86BA5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rame 7" hidden="1">
              <a:extLst>
                <a:ext uri="{FF2B5EF4-FFF2-40B4-BE49-F238E27FC236}">
                  <a16:creationId xmlns:a16="http://schemas.microsoft.com/office/drawing/2014/main" id="{1DC1DDE1-81D0-FC9A-3287-7D3238A124C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1F0CC8E-ACD5-7EAF-0318-14DE89454DA6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38" y="6454056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3" r:id="rId2"/>
    <p:sldLayoutId id="2147483705" r:id="rId3"/>
    <p:sldLayoutId id="2147483681" r:id="rId4"/>
    <p:sldLayoutId id="2147483706" r:id="rId5"/>
    <p:sldLayoutId id="2147483707" r:id="rId6"/>
    <p:sldLayoutId id="2147483682" r:id="rId7"/>
    <p:sldLayoutId id="2147483698" r:id="rId8"/>
    <p:sldLayoutId id="2147483691" r:id="rId9"/>
    <p:sldLayoutId id="2147483708" r:id="rId10"/>
    <p:sldLayoutId id="2147483709" r:id="rId11"/>
    <p:sldLayoutId id="2147483696" r:id="rId12"/>
    <p:sldLayoutId id="2147483697" r:id="rId13"/>
    <p:sldLayoutId id="2147483695" r:id="rId14"/>
    <p:sldLayoutId id="2147483710" r:id="rId15"/>
    <p:sldLayoutId id="2147483711" r:id="rId16"/>
    <p:sldLayoutId id="2147483673" r:id="rId17"/>
    <p:sldLayoutId id="2147483672" r:id="rId18"/>
    <p:sldLayoutId id="2147483665" r:id="rId19"/>
    <p:sldLayoutId id="2147483676" r:id="rId20"/>
    <p:sldLayoutId id="2147483668" r:id="rId21"/>
    <p:sldLayoutId id="2147483664" r:id="rId22"/>
    <p:sldLayoutId id="2147483675" r:id="rId23"/>
    <p:sldLayoutId id="2147483669" r:id="rId24"/>
    <p:sldLayoutId id="2147483692" r:id="rId25"/>
    <p:sldLayoutId id="2147483677" r:id="rId26"/>
    <p:sldLayoutId id="2147483679" r:id="rId27"/>
    <p:sldLayoutId id="2147483678" r:id="rId28"/>
    <p:sldLayoutId id="2147483680" r:id="rId29"/>
    <p:sldLayoutId id="2147483693" r:id="rId30"/>
    <p:sldLayoutId id="2147483694" r:id="rId31"/>
    <p:sldLayoutId id="2147483686" r:id="rId32"/>
    <p:sldLayoutId id="2147483687" r:id="rId33"/>
    <p:sldLayoutId id="2147483688" r:id="rId34"/>
    <p:sldLayoutId id="2147483689" r:id="rId35"/>
    <p:sldLayoutId id="2147483699" r:id="rId36"/>
    <p:sldLayoutId id="2147483700" r:id="rId37"/>
    <p:sldLayoutId id="2147483701" r:id="rId38"/>
    <p:sldLayoutId id="2147483702" r:id="rId39"/>
    <p:sldLayoutId id="2147483670" r:id="rId40"/>
    <p:sldLayoutId id="2147483671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403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pos="370" userDrawn="1">
          <p15:clr>
            <a:srgbClr val="F26B43"/>
          </p15:clr>
        </p15:guide>
        <p15:guide id="6" pos="5110" userDrawn="1">
          <p15:clr>
            <a:srgbClr val="F26B43"/>
          </p15:clr>
        </p15:guide>
        <p15:guide id="7" pos="2570" userDrawn="1">
          <p15:clr>
            <a:srgbClr val="F26B43"/>
          </p15:clr>
        </p15:guide>
        <p15:guide id="8" pos="1277" userDrawn="1">
          <p15:clr>
            <a:srgbClr val="F26B43"/>
          </p15:clr>
        </p15:guide>
        <p15:guide id="9" orient="horz" pos="368" userDrawn="1">
          <p15:clr>
            <a:srgbClr val="F26B43"/>
          </p15:clr>
        </p15:guide>
        <p15:guide id="10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kwp1216/WindowsSentine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5F006D-ED1F-7878-88D3-BA954B34F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92246" y="991723"/>
            <a:ext cx="10681878" cy="3174690"/>
          </a:xfrm>
        </p:spPr>
        <p:txBody>
          <a:bodyPr lIns="109728" tIns="109728" rIns="109728" bIns="91440" anchor="ctr">
            <a:normAutofit/>
          </a:bodyPr>
          <a:lstStyle/>
          <a:p>
            <a:pPr algn="ctr"/>
            <a:r>
              <a:rPr lang="ko-KR" altLang="en-US" sz="7200" dirty="0">
                <a:ea typeface="Malgun Gothic Semilight"/>
                <a:cs typeface="Malgun Gothic Semilight"/>
              </a:rPr>
              <a:t>5조 프로젝트 중간  발표</a:t>
            </a:r>
            <a:br>
              <a:rPr lang="ko-KR" altLang="en-US" sz="7200" dirty="0">
                <a:ea typeface="Malgun Gothic Semilight"/>
                <a:cs typeface="Malgun Gothic Semilight"/>
              </a:rPr>
            </a:br>
            <a:r>
              <a:rPr lang="ko-KR" altLang="en-US" sz="3600" dirty="0">
                <a:ea typeface="Malgun Gothic Semilight"/>
                <a:cs typeface="Malgun Gothic Semilight"/>
              </a:rPr>
              <a:t>-Windows </a:t>
            </a:r>
            <a:r>
              <a:rPr lang="ko-KR" altLang="en-US" sz="3600" dirty="0" err="1">
                <a:ea typeface="Malgun Gothic Semilight"/>
                <a:cs typeface="Malgun Gothic Semilight"/>
              </a:rPr>
              <a:t>Sentinel</a:t>
            </a:r>
            <a:r>
              <a:rPr lang="ko-KR" altLang="en-US" sz="3600" dirty="0">
                <a:ea typeface="Malgun Gothic Semilight"/>
                <a:cs typeface="Malgun Gothic Semilight"/>
              </a:rPr>
              <a:t>-</a:t>
            </a:r>
            <a:endParaRPr lang="ko-KR" altLang="en-US" sz="3600">
              <a:ea typeface="Malgun Gothic Semilight"/>
              <a:cs typeface="Malgun Gothic Semiligh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93837" y="4599260"/>
            <a:ext cx="10681878" cy="1489167"/>
          </a:xfrm>
        </p:spPr>
        <p:txBody>
          <a:bodyPr lIns="109728" tIns="109728" rIns="109728" bIns="91440" anchor="t">
            <a:normAutofit/>
          </a:bodyPr>
          <a:lstStyle/>
          <a:p>
            <a:pPr lvl="8" algn="r"/>
            <a:r>
              <a:rPr lang="ko-KR" altLang="en-US" spc="90" dirty="0">
                <a:ea typeface="Microsoft GothicNeo"/>
                <a:cs typeface="Microsoft GothicNeo"/>
              </a:rPr>
              <a:t>2416110232 김기원</a:t>
            </a:r>
            <a:endParaRPr lang="ko-KR" spc="90">
              <a:ea typeface="Microsoft GothicNeo"/>
              <a:cs typeface="Microsoft GothicNeo"/>
            </a:endParaRPr>
          </a:p>
          <a:p>
            <a:pPr lvl="8" algn="r"/>
            <a:r>
              <a:rPr lang="ko-KR" altLang="en-US" spc="90" dirty="0">
                <a:ea typeface="Microsoft GothicNeo"/>
                <a:cs typeface="Microsoft GothicNeo"/>
              </a:rPr>
              <a:t> 정재윤</a:t>
            </a:r>
          </a:p>
          <a:p>
            <a:pPr lvl="8" algn="r"/>
            <a:r>
              <a:rPr lang="ko-KR" altLang="en-US" spc="90" dirty="0">
                <a:ea typeface="Microsoft GothicNeo"/>
                <a:cs typeface="Microsoft GothicNeo"/>
              </a:rPr>
              <a:t>안지훈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5078FD-0108-1F48-31ED-337DD654F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7877" y="4501201"/>
            <a:ext cx="10556246" cy="18288"/>
          </a:xfrm>
          <a:custGeom>
            <a:avLst/>
            <a:gdLst>
              <a:gd name="connsiteX0" fmla="*/ 0 w 10556246"/>
              <a:gd name="connsiteY0" fmla="*/ 18288 h 18288"/>
              <a:gd name="connsiteX1" fmla="*/ 10556246 w 10556246"/>
              <a:gd name="connsiteY1" fmla="*/ 18288 h 18288"/>
              <a:gd name="connsiteX2" fmla="*/ 10556246 w 10556246"/>
              <a:gd name="connsiteY2" fmla="*/ 0 h 18288"/>
              <a:gd name="connsiteX3" fmla="*/ 0 w 10556246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6246" h="18288">
                <a:moveTo>
                  <a:pt x="0" y="18288"/>
                </a:moveTo>
                <a:lnTo>
                  <a:pt x="10556246" y="18288"/>
                </a:lnTo>
                <a:lnTo>
                  <a:pt x="1055624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F06FC24-1271-EF82-C58D-1DB7482ED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04909" y="3180836"/>
            <a:ext cx="54864" cy="2628927"/>
          </a:xfrm>
          <a:custGeom>
            <a:avLst/>
            <a:gdLst>
              <a:gd name="connsiteX0" fmla="*/ 0 w 54864"/>
              <a:gd name="connsiteY0" fmla="*/ 2628927 h 2628927"/>
              <a:gd name="connsiteX1" fmla="*/ 0 w 54864"/>
              <a:gd name="connsiteY1" fmla="*/ 0 h 2628927"/>
              <a:gd name="connsiteX2" fmla="*/ 54864 w 54864"/>
              <a:gd name="connsiteY2" fmla="*/ 0 h 2628927"/>
              <a:gd name="connsiteX3" fmla="*/ 54864 w 54864"/>
              <a:gd name="connsiteY3" fmla="*/ 2628927 h 262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" h="2628927">
                <a:moveTo>
                  <a:pt x="0" y="2628927"/>
                </a:moveTo>
                <a:lnTo>
                  <a:pt x="0" y="0"/>
                </a:lnTo>
                <a:lnTo>
                  <a:pt x="54864" y="0"/>
                </a:lnTo>
                <a:lnTo>
                  <a:pt x="54864" y="26289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77390-C46A-F5A3-8795-D1746E10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ea typeface="Malgun Gothic Semilight"/>
                <a:cs typeface="Malgun Gothic Semilight"/>
              </a:rPr>
              <a:t>개선 예정 사항 - 보안 프로그램 복구</a:t>
            </a:r>
            <a:endParaRPr lang="ko-KR" altLang="en-US" sz="3000">
              <a:ea typeface="Malgun Gothic Semilight"/>
              <a:cs typeface="Malgun Gothic Semiligh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11602-E223-C6F7-06D7-CB852514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4878302" cy="3694176"/>
          </a:xfrm>
        </p:spPr>
        <p:txBody>
          <a:bodyPr lIns="109728" tIns="109728" rIns="109728" bIns="91440" anchor="t"/>
          <a:lstStyle/>
          <a:p>
            <a:r>
              <a:rPr lang="ko-KR" sz="2400" b="1" dirty="0"/>
              <a:t>복구 기능 설계</a:t>
            </a:r>
            <a:endParaRPr lang="ko-KR" altLang="en-US" sz="2400" b="1" dirty="0">
              <a:ea typeface="Microsoft GothicNeo"/>
              <a:cs typeface="Microsoft GothicNeo"/>
            </a:endParaRPr>
          </a:p>
          <a:p>
            <a:r>
              <a:rPr lang="ko-KR" sz="1700" b="1" dirty="0">
                <a:solidFill>
                  <a:srgbClr val="3B3B3B"/>
                </a:solidFill>
                <a:ea typeface="+mn-lt"/>
                <a:cs typeface="+mn-lt"/>
              </a:rPr>
              <a:t>자동 복구 시스템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Windows </a:t>
            </a:r>
            <a:r>
              <a:rPr lang="ko-KR" sz="1700" err="1">
                <a:solidFill>
                  <a:srgbClr val="3B3B3B"/>
                </a:solidFill>
                <a:ea typeface="+mn-lt"/>
                <a:cs typeface="+mn-lt"/>
              </a:rPr>
              <a:t>Defender</a:t>
            </a:r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 자동 복구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방화벽 설정 복구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보안 업데이트 자동 설치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시스템 보안 정책 복구</a:t>
            </a:r>
            <a:endParaRPr lang="ko-KR" sz="1700" dirty="0">
              <a:ea typeface="Microsoft GothicNeo"/>
              <a:cs typeface="Microsoft GothicNeo"/>
            </a:endParaRPr>
          </a:p>
          <a:p>
            <a:endParaRPr lang="ko-KR" altLang="en-US" sz="1700">
              <a:ea typeface="Microsoft GothicNeo"/>
              <a:cs typeface="Microsoft GothicNe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B9E5F-1DA7-8A11-02A1-F79B46CAD970}"/>
              </a:ext>
            </a:extLst>
          </p:cNvPr>
          <p:cNvSpPr txBox="1"/>
          <p:nvPr/>
        </p:nvSpPr>
        <p:spPr>
          <a:xfrm>
            <a:off x="5541617" y="2482574"/>
            <a:ext cx="4123634" cy="25801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ko-KR" sz="2400" b="1" dirty="0">
                <a:solidFill>
                  <a:srgbClr val="3B3B3B"/>
                </a:solidFill>
                <a:latin typeface="Arial"/>
                <a:ea typeface="Microsoft GothicNeo"/>
                <a:cs typeface="Arial"/>
              </a:rPr>
              <a:t>수동 복구 옵션</a:t>
            </a:r>
            <a:r>
              <a:rPr lang="ko-KR" sz="2400" dirty="0">
                <a:latin typeface="Arial"/>
                <a:ea typeface="Microsoft GothicNeo"/>
                <a:cs typeface="Arial"/>
              </a:rPr>
              <a:t>​</a:t>
            </a:r>
            <a:endParaRPr lang="ko-KR" dirty="0">
              <a:ea typeface="Microsoft GothicNeo"/>
              <a:cs typeface="Microsoft GothicNeo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ko-KR" sz="1700" dirty="0">
                <a:solidFill>
                  <a:srgbClr val="3B3B3B"/>
                </a:solidFill>
                <a:latin typeface="Arial"/>
                <a:ea typeface="Microsoft GothicNeo"/>
                <a:cs typeface="Arial"/>
              </a:rPr>
              <a:t>선택적 복구 기능</a:t>
            </a:r>
            <a:r>
              <a:rPr lang="ko-KR" sz="1700" dirty="0">
                <a:latin typeface="Arial"/>
                <a:ea typeface="Microsoft GothicNeo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ko-KR" sz="1700" dirty="0">
                <a:solidFill>
                  <a:srgbClr val="3B3B3B"/>
                </a:solidFill>
                <a:latin typeface="Arial"/>
                <a:ea typeface="Microsoft GothicNeo"/>
                <a:cs typeface="Arial"/>
              </a:rPr>
              <a:t>단계별 복구 프로세스</a:t>
            </a:r>
            <a:r>
              <a:rPr lang="ko-KR" sz="1700" dirty="0">
                <a:latin typeface="Arial"/>
                <a:ea typeface="Microsoft GothicNeo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ko-KR" sz="1700" dirty="0">
                <a:solidFill>
                  <a:srgbClr val="3B3B3B"/>
                </a:solidFill>
                <a:latin typeface="Arial"/>
                <a:ea typeface="Microsoft GothicNeo"/>
                <a:cs typeface="Arial"/>
              </a:rPr>
              <a:t>복구 이력 관리</a:t>
            </a:r>
            <a:r>
              <a:rPr lang="ko-KR" sz="1700" dirty="0">
                <a:latin typeface="Arial"/>
                <a:ea typeface="Microsoft GothicNeo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ko-KR" sz="1700" dirty="0">
                <a:solidFill>
                  <a:srgbClr val="3B3B3B"/>
                </a:solidFill>
                <a:latin typeface="Arial"/>
                <a:ea typeface="Microsoft GothicNeo"/>
                <a:cs typeface="Arial"/>
              </a:rPr>
              <a:t>롤백 기능</a:t>
            </a:r>
            <a:r>
              <a:rPr lang="ko-KR" sz="1700" dirty="0">
                <a:latin typeface="Arial"/>
                <a:ea typeface="Microsoft GothicNeo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endParaRPr lang="ko-KR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667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78E74-854D-E139-5F3C-04BF8B57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개선 예정 사항 - 기타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112F8-63CD-A4EF-FDE9-C2576959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109728" tIns="109728" rIns="109728" bIns="91440" anchor="t"/>
          <a:lstStyle/>
          <a:p>
            <a:r>
              <a:rPr lang="ko-KR" altLang="en-US" dirty="0">
                <a:ea typeface="Microsoft GothicNeo"/>
                <a:cs typeface="Microsoft GothicNeo"/>
              </a:rPr>
              <a:t>프로그램 대표 아이콘 디자인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설정에서 사용자가 선택할 수 있는 요소 추가</a:t>
            </a:r>
            <a:endParaRPr lang="ko-K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dirty="0">
                <a:ea typeface="Microsoft GothicNeo"/>
                <a:cs typeface="Microsoft GothicNeo"/>
              </a:rPr>
              <a:t>사용자 매뉴얼, 문제 해결 가이드, 폰트 크기, 언어 선택 등</a:t>
            </a:r>
          </a:p>
          <a:p>
            <a:r>
              <a:rPr lang="ko-KR" altLang="en-US" dirty="0">
                <a:ea typeface="Microsoft GothicNeo"/>
                <a:cs typeface="Microsoft GothicNeo"/>
              </a:rPr>
              <a:t>개발자 지원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dirty="0">
                <a:ea typeface="Microsoft GothicNeo"/>
                <a:cs typeface="Microsoft GothicNeo"/>
              </a:rPr>
              <a:t>디버깅 지원, 오류 추적</a:t>
            </a:r>
          </a:p>
          <a:p>
            <a:endParaRPr lang="ko-KR" altLang="en-US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55523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17CB32-A31C-220E-3F70-B44BB9F1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800" b="1" dirty="0"/>
              <a:t>THANK YOU!</a:t>
            </a:r>
            <a:br>
              <a:rPr lang="en-US" altLang="ko-KR" sz="1800" dirty="0"/>
            </a:br>
            <a:r>
              <a:rPr lang="ko-KR" altLang="en-US" sz="1800" dirty="0"/>
              <a:t>감사합니다!</a:t>
            </a:r>
            <a:br>
              <a:rPr lang="ko-KR" altLang="en-US" sz="1800" dirty="0"/>
            </a:br>
            <a:br>
              <a:rPr lang="ko-KR" altLang="en-US" sz="1800" dirty="0"/>
            </a:br>
            <a:r>
              <a:rPr lang="en-US" altLang="ko-KR" sz="1800" b="1" u="sng" err="1"/>
              <a:t>FeedBack</a:t>
            </a:r>
            <a:r>
              <a:rPr lang="en-US" altLang="ko-KR" sz="1800" b="1" u="sng" dirty="0"/>
              <a:t> Us</a:t>
            </a:r>
            <a:br>
              <a:rPr lang="en-US" altLang="ko-KR" sz="1800" dirty="0"/>
            </a:br>
            <a:r>
              <a:rPr lang="en-US" altLang="ko-KR" sz="1800" b="1" err="1"/>
              <a:t>Github</a:t>
            </a:r>
            <a:br>
              <a:rPr lang="en-US" altLang="ko-KR" sz="1800" dirty="0"/>
            </a:br>
            <a:r>
              <a:rPr lang="en-US" altLang="ko-KR" sz="1800" dirty="0">
                <a:hlinkClick r:id="rId2"/>
              </a:rPr>
              <a:t>https://github.com/gkwp1216/WindowsSentinel</a:t>
            </a:r>
            <a:br>
              <a:rPr lang="en-US" altLang="ko-KR" sz="1800" dirty="0"/>
            </a:br>
            <a:r>
              <a:rPr lang="en-US" altLang="ko-KR" sz="1800" b="1" dirty="0"/>
              <a:t>E-mail</a:t>
            </a:r>
            <a:br>
              <a:rPr lang="en-US" altLang="ko-KR" sz="1800" dirty="0"/>
            </a:br>
            <a:r>
              <a:rPr lang="en-US" altLang="ko-KR" sz="1800" dirty="0"/>
              <a:t>rabbia1216@gmail.com</a:t>
            </a:r>
            <a:br>
              <a:rPr lang="en-US" altLang="ko-KR" sz="1800" dirty="0"/>
            </a:br>
            <a:r>
              <a:rPr lang="en-US" altLang="ko-KR" sz="1800" dirty="0"/>
              <a:t>​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183902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02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753FB-4C3E-83B4-1EF5-44CA8DBF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Malgun Gothic Semilight"/>
                <a:cs typeface="Malgun Gothic Semilight"/>
              </a:rPr>
              <a:t>Windows </a:t>
            </a:r>
            <a:r>
              <a:rPr lang="ko-KR" altLang="en-US" dirty="0" err="1">
                <a:ea typeface="Malgun Gothic Semilight"/>
                <a:cs typeface="Malgun Gothic Semilight"/>
              </a:rPr>
              <a:t>Sentinel</a:t>
            </a:r>
            <a:r>
              <a:rPr lang="ko-KR" altLang="en-US" dirty="0">
                <a:ea typeface="Malgun Gothic Semilight"/>
                <a:cs typeface="Malgun Gothic Semilight"/>
              </a:rPr>
              <a:t> 프로젝트 개요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E46CF2-1F30-7D21-9658-14D9BFFE4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33" y="1998057"/>
            <a:ext cx="5596128" cy="4798099"/>
          </a:xfrm>
        </p:spPr>
        <p:txBody>
          <a:bodyPr lIns="109728" tIns="109728" rIns="109728" bIns="91440" anchor="t"/>
          <a:lstStyle/>
          <a:p>
            <a:pPr marL="0" indent="0">
              <a:buNone/>
            </a:pPr>
            <a:r>
              <a:rPr lang="ko-KR" sz="2400" b="1" dirty="0">
                <a:solidFill>
                  <a:srgbClr val="3B3B3B"/>
                </a:solidFill>
                <a:ea typeface="+mn-lt"/>
                <a:cs typeface="+mn-lt"/>
              </a:rPr>
              <a:t>목적</a:t>
            </a:r>
            <a:endParaRPr lang="ko-KR" altLang="en-US" sz="2400" dirty="0">
              <a:solidFill>
                <a:srgbClr val="000000"/>
              </a:solidFill>
              <a:ea typeface="Microsoft GothicNeo"/>
              <a:cs typeface="+mn-lt"/>
            </a:endParaRPr>
          </a:p>
          <a:p>
            <a:pPr marL="0" indent="0">
              <a:buNone/>
            </a:pPr>
            <a:r>
              <a:rPr lang="en-US" altLang="ko-KR" sz="2400" dirty="0">
                <a:solidFill>
                  <a:srgbClr val="3B3B3B"/>
                </a:solidFill>
                <a:ea typeface="Malgun Gothic"/>
                <a:cs typeface="+mn-lt"/>
              </a:rPr>
              <a:t>Windows</a:t>
            </a:r>
            <a:r>
              <a:rPr lang="ko-KR" altLang="en-US" sz="2400" dirty="0">
                <a:solidFill>
                  <a:srgbClr val="3B3B3B"/>
                </a:solidFill>
                <a:ea typeface="+mn-lt"/>
                <a:cs typeface="+mn-lt"/>
              </a:rPr>
              <a:t> 시스템의 보안 상태를 </a:t>
            </a:r>
            <a:endParaRPr lang="ko-KR" alt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ko-KR" altLang="en-US" sz="2400" dirty="0">
                <a:solidFill>
                  <a:srgbClr val="3B3B3B"/>
                </a:solidFill>
                <a:ea typeface="+mn-lt"/>
                <a:cs typeface="+mn-lt"/>
              </a:rPr>
              <a:t>모니터링하고 관리하는 </a:t>
            </a:r>
            <a:br>
              <a:rPr lang="ko-KR" altLang="en-US" sz="2400" dirty="0">
                <a:solidFill>
                  <a:srgbClr val="3B3B3B"/>
                </a:solidFill>
                <a:ea typeface="+mn-lt"/>
                <a:cs typeface="+mn-lt"/>
              </a:rPr>
            </a:br>
            <a:r>
              <a:rPr lang="ko-KR" altLang="en-US" sz="2400" dirty="0">
                <a:solidFill>
                  <a:srgbClr val="3B3B3B"/>
                </a:solidFill>
                <a:ea typeface="+mn-lt"/>
                <a:cs typeface="+mn-lt"/>
              </a:rPr>
              <a:t>통합 보안 솔루션</a:t>
            </a:r>
            <a:endParaRPr lang="ko-KR" dirty="0"/>
          </a:p>
          <a:p>
            <a:pPr marL="0" indent="0">
              <a:buNone/>
            </a:pPr>
            <a:r>
              <a:rPr lang="ko-KR" sz="2400" b="1" dirty="0">
                <a:solidFill>
                  <a:srgbClr val="3B3B3B"/>
                </a:solidFill>
                <a:ea typeface="+mn-lt"/>
                <a:cs typeface="+mn-lt"/>
              </a:rPr>
              <a:t>주요 기능</a:t>
            </a:r>
            <a:endParaRPr lang="ko-KR" sz="2400" dirty="0">
              <a:solidFill>
                <a:srgbClr val="3B3B3B"/>
              </a:solidFill>
              <a:ea typeface="Microsoft GothicNeo"/>
              <a:cs typeface="Microsoft GothicNe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2000" dirty="0">
                <a:solidFill>
                  <a:srgbClr val="3B3B3B"/>
                </a:solidFill>
                <a:ea typeface="+mn-lt"/>
                <a:cs typeface="+mn-lt"/>
              </a:rPr>
              <a:t>설치된 프로그램 관리</a:t>
            </a:r>
            <a:endParaRPr lang="ko-KR" sz="2000">
              <a:ea typeface="Microsoft GothicNeo"/>
              <a:cs typeface="Microsoft GothicNe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2000" dirty="0">
                <a:solidFill>
                  <a:srgbClr val="3B3B3B"/>
                </a:solidFill>
                <a:ea typeface="+mn-lt"/>
                <a:cs typeface="+mn-lt"/>
              </a:rPr>
              <a:t>시스템 변경 이력 추적</a:t>
            </a:r>
            <a:endParaRPr lang="ko-KR" sz="2000">
              <a:ea typeface="Microsoft GothicNeo"/>
              <a:cs typeface="Microsoft GothicNe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2000" dirty="0">
                <a:solidFill>
                  <a:srgbClr val="3B3B3B"/>
                </a:solidFill>
                <a:ea typeface="+mn-lt"/>
                <a:cs typeface="+mn-lt"/>
              </a:rPr>
              <a:t>보안 로그 모니터링</a:t>
            </a:r>
            <a:endParaRPr lang="ko-KR" sz="2000">
              <a:ea typeface="Microsoft GothicNeo"/>
              <a:cs typeface="Microsoft GothicNe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2000" dirty="0">
                <a:solidFill>
                  <a:srgbClr val="3B3B3B"/>
                </a:solidFill>
                <a:ea typeface="+mn-lt"/>
                <a:cs typeface="+mn-lt"/>
              </a:rPr>
              <a:t>보안 설정 관리</a:t>
            </a:r>
            <a:endParaRPr lang="ko-KR" sz="2000">
              <a:ea typeface="Microsoft GothicNeo"/>
              <a:cs typeface="Microsoft GothicNeo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sz="2000" dirty="0">
                <a:solidFill>
                  <a:srgbClr val="3B3B3B"/>
                </a:solidFill>
                <a:ea typeface="+mn-lt"/>
                <a:cs typeface="+mn-lt"/>
              </a:rPr>
              <a:t>보안 프로그램 복구 기능</a:t>
            </a:r>
            <a:endParaRPr lang="ko-KR" sz="2000">
              <a:ea typeface="Microsoft GothicNeo"/>
              <a:cs typeface="Microsoft GothicNeo"/>
            </a:endParaRPr>
          </a:p>
          <a:p>
            <a:endParaRPr lang="ko-KR" altLang="en-US" sz="2400" dirty="0">
              <a:ea typeface="Microsoft GothicNeo"/>
              <a:cs typeface="Microsoft GothicNe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9F670-ED6B-8DF3-D3CC-73BF17C75B87}"/>
              </a:ext>
            </a:extLst>
          </p:cNvPr>
          <p:cNvSpPr txBox="1"/>
          <p:nvPr/>
        </p:nvSpPr>
        <p:spPr>
          <a:xfrm>
            <a:off x="6093791" y="2316922"/>
            <a:ext cx="5194852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sz="2400" b="1" dirty="0">
                <a:solidFill>
                  <a:srgbClr val="3B3B3B"/>
                </a:solidFill>
              </a:rPr>
              <a:t>기술</a:t>
            </a:r>
            <a:r>
              <a:rPr lang="en-US" sz="2400" b="1" dirty="0">
                <a:solidFill>
                  <a:srgbClr val="3B3B3B"/>
                </a:solidFill>
              </a:rPr>
              <a:t> </a:t>
            </a:r>
            <a:r>
              <a:rPr lang="en-US" sz="2400" b="1" err="1">
                <a:solidFill>
                  <a:srgbClr val="3B3B3B"/>
                </a:solidFill>
              </a:rPr>
              <a:t>스택</a:t>
            </a:r>
            <a:endParaRPr lang="en-US" altLang="ko-KR" sz="2400" b="1" err="1">
              <a:solidFill>
                <a:srgbClr val="3B3B3B"/>
              </a:solidFill>
              <a:ea typeface="Microsoft GothicNeo"/>
              <a:cs typeface="Microsoft GothicNeo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C#</a:t>
            </a:r>
            <a:endParaRPr lang="en-US" dirty="0">
              <a:ea typeface="Microsoft GothicNeo"/>
              <a:cs typeface="Microsoft GothicNeo"/>
            </a:endParaRPr>
          </a:p>
          <a:p>
            <a:pPr marL="342900" indent="-342900">
              <a:buFont typeface="Arial"/>
              <a:buChar char="•"/>
            </a:pPr>
            <a:r>
              <a:rPr lang="ko-KR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WPF </a:t>
            </a: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(Windows</a:t>
            </a:r>
            <a:r>
              <a:rPr lang="ko-KR" altLang="en-US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 </a:t>
            </a: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Presentation</a:t>
            </a:r>
            <a:r>
              <a:rPr lang="ko-KR" altLang="en-US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 </a:t>
            </a: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Foundation)</a:t>
            </a:r>
            <a:endParaRPr lang="ko-KR" altLang="en-US" sz="2400" dirty="0">
              <a:solidFill>
                <a:srgbClr val="000000"/>
              </a:solidFill>
              <a:highlight>
                <a:srgbClr val="F8F8F8"/>
              </a:highlight>
              <a:ea typeface="Microsoft GothicNeo"/>
              <a:cs typeface="Microsoft GothicNeo"/>
            </a:endParaRPr>
          </a:p>
          <a:p>
            <a:pPr marL="342900" indent="-342900">
              <a:buFont typeface="Arial"/>
              <a:buChar char="•"/>
            </a:pPr>
            <a:r>
              <a:rPr lang="ko-KR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XAML</a:t>
            </a:r>
            <a:endParaRPr lang="en-US" sz="2400">
              <a:ea typeface="Microsoft GothicNeo"/>
              <a:cs typeface="Microsoft GothicNeo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Windows</a:t>
            </a:r>
            <a:r>
              <a:rPr lang="ko-KR" altLang="en-US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 관리자 권한 관리 </a:t>
            </a: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        (Manifest) </a:t>
            </a:r>
            <a:endParaRPr lang="ko-KR" altLang="en-US" sz="2400">
              <a:solidFill>
                <a:srgbClr val="3B3B3B"/>
              </a:solidFill>
              <a:highlight>
                <a:srgbClr val="F8F8F8"/>
              </a:highlight>
              <a:latin typeface="Microsoft GothicNeo"/>
              <a:ea typeface="Microsoft GothicNeo"/>
              <a:cs typeface="Microsoft GothicNeo"/>
            </a:endParaRPr>
          </a:p>
          <a:p>
            <a:pPr marL="342900" indent="-342900">
              <a:buFont typeface="Arial"/>
              <a:buChar char="•"/>
            </a:pP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Segoe</a:t>
            </a:r>
            <a:r>
              <a:rPr lang="ko-KR" altLang="en-US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 </a:t>
            </a: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MDL2</a:t>
            </a:r>
            <a:r>
              <a:rPr lang="ko-KR" altLang="en-US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 </a:t>
            </a:r>
            <a:r>
              <a:rPr lang="en-US" altLang="ko-KR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Assets</a:t>
            </a:r>
            <a:r>
              <a:rPr lang="ko-KR" altLang="en-US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  <a:t> 폰트 활용</a:t>
            </a:r>
            <a:br>
              <a:rPr lang="ko-KR" altLang="en-US" sz="2400" dirty="0">
                <a:solidFill>
                  <a:srgbClr val="3B3B3B"/>
                </a:solidFill>
                <a:highlight>
                  <a:srgbClr val="F8F8F8"/>
                </a:highlight>
                <a:ea typeface="+mn-lt"/>
                <a:cs typeface="+mn-lt"/>
              </a:rPr>
            </a:br>
            <a:r>
              <a:rPr lang="ko-KR" altLang="en-US" sz="2400" dirty="0">
                <a:solidFill>
                  <a:srgbClr val="3B3B3B"/>
                </a:solidFill>
                <a:highlight>
                  <a:srgbClr val="F8F8F8"/>
                </a:highlight>
                <a:ea typeface="Microsoft GothicNeo"/>
                <a:cs typeface="Microsoft GothicNeo"/>
              </a:rPr>
              <a:t>(아이콘 생성)</a:t>
            </a:r>
          </a:p>
          <a:p>
            <a:pPr marL="342900" indent="-342900">
              <a:buFont typeface="Arial"/>
              <a:buChar char="•"/>
            </a:pPr>
            <a:endParaRPr lang="ko-KR" sz="2400" dirty="0">
              <a:solidFill>
                <a:srgbClr val="3B3B3B"/>
              </a:solidFill>
              <a:highlight>
                <a:srgbClr val="F8F8F8"/>
              </a:highlight>
              <a:latin typeface="Microsoft GothicNeo"/>
              <a:ea typeface="Microsoft GothicNeo"/>
              <a:cs typeface="Microsoft GothicNeo"/>
            </a:endParaRPr>
          </a:p>
          <a:p>
            <a:pPr marL="342900" indent="-342900">
              <a:buFont typeface="Arial"/>
              <a:buChar char="•"/>
            </a:pPr>
            <a:endParaRPr lang="ko-KR" altLang="en-US" sz="2400" b="1" dirty="0">
              <a:solidFill>
                <a:srgbClr val="3B3B3B"/>
              </a:solidFill>
              <a:highlight>
                <a:srgbClr val="F8F8F8"/>
              </a:highlight>
              <a:latin typeface="Segoe WPC"/>
            </a:endParaRPr>
          </a:p>
        </p:txBody>
      </p:sp>
    </p:spTree>
    <p:extLst>
      <p:ext uri="{BB962C8B-B14F-4D97-AF65-F5344CB8AC3E}">
        <p14:creationId xmlns:p14="http://schemas.microsoft.com/office/powerpoint/2010/main" val="34970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949E98-A0E7-6B91-2B29-2BE342F7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ko-KR" altLang="en-US">
                <a:ea typeface="Malgun Gothic Semilight"/>
                <a:cs typeface="Malgun Gothic Semilight"/>
              </a:rPr>
              <a:t>주요 기술 구현</a:t>
            </a:r>
            <a:endParaRPr lang="ko-KR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22D55437-86D0-B8DD-7337-141553C5F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45202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825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9ED28C-81F3-F11F-91D7-8EC786FA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Malgun Gothic Semilight"/>
                <a:cs typeface="Malgun Gothic Semilight"/>
              </a:rPr>
              <a:t>개발 현황 - 메인 UI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그림 3" descr="텍스트, 스크린샷, 소프트웨어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274195A-0953-843E-AF51-C6E83AEFD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7" r="339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E74EE-0495-4E73-91AF-DC32892F4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lIns="109728" tIns="109728" rIns="109728" bIns="91440"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ko-KR" sz="1700" b="1" dirty="0"/>
              <a:t>구현된 기능</a:t>
            </a:r>
            <a:endParaRPr lang="ko-KR" altLang="en-US" sz="1700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메인 대시보드 UI 구현</a:t>
            </a:r>
            <a:endParaRPr lang="ko-KR" sz="1700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페이지 네비게이션 시스템 구축</a:t>
            </a:r>
            <a:endParaRPr lang="ko-KR" sz="1700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endParaRPr lang="ko-KR" altLang="en-US" sz="170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ko-KR" sz="1700" b="1" dirty="0">
                <a:ea typeface="+mn-lt"/>
                <a:cs typeface="+mn-lt"/>
              </a:rPr>
              <a:t>다음 섹션들의 기본 구조 구현</a:t>
            </a:r>
            <a:endParaRPr lang="ko-KR" sz="1700" b="1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설치된 프로그램 관리 </a:t>
            </a:r>
            <a:endParaRPr lang="ko-KR" altLang="en-US" sz="1700" dirty="0">
              <a:ea typeface="+mn-lt"/>
              <a:cs typeface="+mn-lt"/>
            </a:endParaRPr>
          </a:p>
          <a:p>
            <a:pPr>
              <a:lnSpc>
                <a:spcPct val="110000"/>
              </a:lnSpc>
            </a:pPr>
            <a:r>
              <a:rPr lang="ko-KR" altLang="en-US" sz="1700" dirty="0">
                <a:ea typeface="+mn-lt"/>
                <a:cs typeface="+mn-lt"/>
              </a:rPr>
              <a:t>수정/변경 이력 관리 </a:t>
            </a:r>
            <a:endParaRPr lang="ko-KR" altLang="en-US" sz="1700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로그 모니터링 </a:t>
            </a:r>
            <a:endParaRPr lang="ko-KR" sz="1700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en-US" altLang="ko-KR" sz="1700" dirty="0" err="1">
                <a:ea typeface="+mn-lt"/>
                <a:cs typeface="+mn-lt"/>
              </a:rPr>
              <a:t>보안</a:t>
            </a:r>
            <a:r>
              <a:rPr lang="en-US" altLang="ko-KR" sz="1700" dirty="0">
                <a:ea typeface="+mn-lt"/>
                <a:cs typeface="+mn-lt"/>
              </a:rPr>
              <a:t> </a:t>
            </a:r>
            <a:r>
              <a:rPr lang="en-US" altLang="ko-KR" sz="1700" dirty="0" err="1">
                <a:ea typeface="+mn-lt"/>
                <a:cs typeface="+mn-lt"/>
              </a:rPr>
              <a:t>프로그램</a:t>
            </a:r>
            <a:r>
              <a:rPr lang="en-US" altLang="ko-KR" sz="1700" dirty="0">
                <a:ea typeface="+mn-lt"/>
                <a:cs typeface="+mn-lt"/>
              </a:rPr>
              <a:t> </a:t>
            </a:r>
            <a:r>
              <a:rPr lang="en-US" altLang="ko-KR" sz="1700" dirty="0" err="1">
                <a:ea typeface="+mn-lt"/>
                <a:cs typeface="+mn-lt"/>
              </a:rPr>
              <a:t>복구</a:t>
            </a:r>
            <a:r>
              <a:rPr lang="en-US" altLang="ko-KR" sz="1700" dirty="0">
                <a:ea typeface="+mn-lt"/>
                <a:cs typeface="+mn-lt"/>
              </a:rPr>
              <a:t> (</a:t>
            </a:r>
            <a:r>
              <a:rPr lang="en-US" altLang="ko-KR" sz="1700" dirty="0" err="1">
                <a:ea typeface="+mn-lt"/>
                <a:cs typeface="+mn-lt"/>
              </a:rPr>
              <a:t>미구현</a:t>
            </a:r>
            <a:r>
              <a:rPr lang="en-US" altLang="ko-KR" sz="1700" dirty="0"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780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0BD716-B1F7-0740-D001-CB1F28B8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600" dirty="0"/>
              <a:t>개발 현황 - 설치 프로그램 검사</a:t>
            </a:r>
            <a:endParaRPr lang="en-US" altLang="ko-KR" sz="3600" dirty="0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 descr="텍스트, 스크린샷, 소프트웨어, 컴퓨터 아이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0BCC879-82E5-A368-43FF-931596412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96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555BC11-69C8-080E-0B59-9136F02FE3D4}"/>
              </a:ext>
            </a:extLst>
          </p:cNvPr>
          <p:cNvSpPr txBox="1">
            <a:spLocks/>
          </p:cNvSpPr>
          <p:nvPr/>
        </p:nvSpPr>
        <p:spPr>
          <a:xfrm>
            <a:off x="7883535" y="2197520"/>
            <a:ext cx="3552789" cy="39593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9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1700" b="1" dirty="0"/>
              <a:t>기능</a:t>
            </a:r>
            <a:r>
              <a:rPr lang="en-US" altLang="ko-KR" sz="1700" b="1" dirty="0"/>
              <a:t> </a:t>
            </a:r>
            <a:r>
              <a:rPr lang="ko-KR" altLang="en-US" sz="1700" b="1" dirty="0"/>
              <a:t>개요</a:t>
            </a:r>
            <a:endParaRPr lang="en-US" altLang="ko-KR" sz="1700">
              <a:ea typeface="Microsoft GothicNeo"/>
              <a:cs typeface="Microsoft GothicNeo"/>
            </a:endParaRPr>
          </a:p>
          <a:p>
            <a:pPr>
              <a:lnSpc>
                <a:spcPct val="100000"/>
              </a:lnSpc>
            </a:pPr>
            <a:r>
              <a:rPr lang="ko-KR" altLang="en-US" sz="1700" dirty="0"/>
              <a:t>시스템에 설치된 모든 프로그램을 검사하고 보안 수준을 </a:t>
            </a:r>
            <a:br>
              <a:rPr lang="ko-KR" altLang="en-US" sz="1700" dirty="0"/>
            </a:br>
            <a:r>
              <a:rPr lang="ko-KR" altLang="en-US" sz="1700" dirty="0"/>
              <a:t>평가하는 기능</a:t>
            </a:r>
            <a:endParaRPr lang="en-US" altLang="ko-KR" sz="1700" dirty="0">
              <a:ea typeface="Microsoft GothicNeo"/>
              <a:cs typeface="Microsoft GothicNeo"/>
            </a:endParaRPr>
          </a:p>
          <a:p>
            <a:pPr>
              <a:lnSpc>
                <a:spcPct val="100000"/>
              </a:lnSpc>
            </a:pPr>
            <a:r>
              <a:rPr lang="ko-KR" altLang="en-US" sz="1700" dirty="0"/>
              <a:t>프로그램의 상세 정보와 </a:t>
            </a:r>
            <a:br>
              <a:rPr lang="ko-KR" altLang="en-US" sz="1700" dirty="0"/>
            </a:br>
            <a:r>
              <a:rPr lang="ko-KR" altLang="en-US" sz="1700" dirty="0"/>
              <a:t>보안 상태를 한눈에 확인 가능</a:t>
            </a:r>
            <a:endParaRPr lang="en-US" altLang="ko-KR" sz="1700" dirty="0">
              <a:ea typeface="Microsoft GothicNeo"/>
              <a:cs typeface="Microsoft GothicNeo"/>
            </a:endParaRPr>
          </a:p>
          <a:p>
            <a:pPr>
              <a:lnSpc>
                <a:spcPct val="100000"/>
              </a:lnSpc>
            </a:pPr>
            <a:r>
              <a:rPr lang="ko-KR" altLang="en-US" sz="1700" b="1" dirty="0"/>
              <a:t>검사</a:t>
            </a:r>
            <a:r>
              <a:rPr lang="en-US" altLang="ko-KR" sz="1700" b="1" dirty="0"/>
              <a:t> </a:t>
            </a:r>
            <a:r>
              <a:rPr lang="ko-KR" altLang="en-US" sz="1700" b="1" dirty="0"/>
              <a:t>프로세스</a:t>
            </a:r>
            <a:endParaRPr lang="en-US" altLang="ko-KR" sz="1700" b="1" dirty="0">
              <a:ea typeface="Microsoft GothicNeo"/>
              <a:cs typeface="Microsoft GothicNeo"/>
            </a:endParaRPr>
          </a:p>
          <a:p>
            <a:pPr>
              <a:lnSpc>
                <a:spcPct val="100000"/>
              </a:lnSpc>
            </a:pPr>
            <a:r>
              <a:rPr lang="en-US" altLang="ko-KR" sz="1700" dirty="0"/>
              <a:t>"</a:t>
            </a:r>
            <a:r>
              <a:rPr lang="ko-KR" altLang="en-US" sz="1700" dirty="0"/>
              <a:t>프로그램 검사</a:t>
            </a:r>
            <a:r>
              <a:rPr lang="en-US" altLang="ko-KR" sz="1700" dirty="0"/>
              <a:t>" </a:t>
            </a:r>
            <a:r>
              <a:rPr lang="ko-KR" altLang="en-US" sz="1700" dirty="0"/>
              <a:t>버튼 클릭</a:t>
            </a:r>
            <a:endParaRPr lang="en-US" altLang="ko-KR" sz="1700" dirty="0">
              <a:ea typeface="Microsoft GothicNeo"/>
              <a:cs typeface="Microsoft GothicNeo"/>
            </a:endParaRPr>
          </a:p>
          <a:p>
            <a:pPr>
              <a:lnSpc>
                <a:spcPct val="100000"/>
              </a:lnSpc>
            </a:pPr>
            <a:r>
              <a:rPr lang="ko-KR" altLang="en-US" sz="1700" dirty="0"/>
              <a:t>로딩 오버레이 표시 </a:t>
            </a:r>
            <a:r>
              <a:rPr lang="en-US" altLang="ko-KR" sz="1700" dirty="0"/>
              <a:t>("</a:t>
            </a:r>
            <a:r>
              <a:rPr lang="ko-KR" altLang="en-US" sz="1700" dirty="0"/>
              <a:t>검사 중</a:t>
            </a:r>
            <a:r>
              <a:rPr lang="en-US" altLang="ko-KR" sz="1700" dirty="0"/>
              <a:t>...")</a:t>
            </a:r>
            <a:endParaRPr lang="en-US" sz="1700">
              <a:ea typeface="Microsoft GothicNeo"/>
              <a:cs typeface="Microsoft GothicNeo"/>
            </a:endParaRPr>
          </a:p>
          <a:p>
            <a:pPr>
              <a:lnSpc>
                <a:spcPct val="100000"/>
              </a:lnSpc>
            </a:pPr>
            <a:r>
              <a:rPr lang="ko-KR" altLang="en-US" sz="1700" dirty="0"/>
              <a:t>검사 완료 후 결과 테이블에 표시</a:t>
            </a:r>
            <a:endParaRPr lang="en-US" sz="1700">
              <a:ea typeface="Microsoft GothicNeo"/>
              <a:cs typeface="Microsoft GothicNeo"/>
            </a:endParaRPr>
          </a:p>
          <a:p>
            <a:pPr>
              <a:lnSpc>
                <a:spcPct val="100000"/>
              </a:lnSpc>
            </a:pPr>
            <a:r>
              <a:rPr lang="ko-KR" altLang="en-US" sz="1700" dirty="0"/>
              <a:t>보안 수준에 따른 색상 구분 표시</a:t>
            </a:r>
            <a:endParaRPr lang="en-US" sz="1700">
              <a:ea typeface="Microsoft GothicNeo"/>
              <a:cs typeface="Microsoft GothicNeo"/>
            </a:endParaRPr>
          </a:p>
          <a:p>
            <a:pPr marL="0">
              <a:lnSpc>
                <a:spcPct val="100000"/>
              </a:lnSpc>
            </a:pPr>
            <a:endParaRPr lang="en-US" altLang="ko-KR" sz="1700" b="1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329271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721F85-CD1B-CF5D-FBA7-8FC0B4B5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ea typeface="Malgun Gothic Semilight"/>
                <a:cs typeface="Malgun Gothic Semilight"/>
              </a:rPr>
              <a:t>개발 현황 - 보안 수정/변경 내역</a:t>
            </a:r>
            <a:endParaRPr lang="ko-KR" altLang="en-US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내용 개체 틀 3" descr="텍스트, 전자제품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270E0CE-CC10-EBE6-E1C3-E0A3AB83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97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2F410D-B17B-F230-DE3E-FC1D03527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lIns="109728" tIns="109728" rIns="109728" bIns="91440" anchor="ctr">
            <a:noAutofit/>
          </a:bodyPr>
          <a:lstStyle/>
          <a:p>
            <a:pPr marL="0" indent="0">
              <a:buNone/>
            </a:pPr>
            <a:r>
              <a:rPr lang="ko-KR" altLang="en-US" sz="1700" b="1" dirty="0">
                <a:solidFill>
                  <a:srgbClr val="3B3B3B"/>
                </a:solidFill>
              </a:rPr>
              <a:t>기능</a:t>
            </a:r>
            <a:r>
              <a:rPr lang="en-US" altLang="ko-KR" sz="1700" b="1" dirty="0">
                <a:solidFill>
                  <a:srgbClr val="3B3B3B"/>
                </a:solidFill>
              </a:rPr>
              <a:t> </a:t>
            </a:r>
            <a:r>
              <a:rPr lang="ko-KR" altLang="en-US" sz="1700" b="1" dirty="0">
                <a:solidFill>
                  <a:srgbClr val="3B3B3B"/>
                </a:solidFill>
              </a:rPr>
              <a:t>개요</a:t>
            </a:r>
            <a:endParaRPr lang="en-US" altLang="ko-KR" sz="1700" dirty="0">
              <a:ea typeface="Microsoft GothicNeo"/>
              <a:cs typeface="Microsoft GothicNeo"/>
            </a:endParaRPr>
          </a:p>
          <a:p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시스템의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보안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관련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변경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사항을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추적하고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기록하는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기능</a:t>
            </a:r>
            <a:endParaRPr lang="en-US" altLang="ko-KR" sz="1700" dirty="0">
              <a:ea typeface="Microsoft GothicNeo"/>
              <a:cs typeface="Microsoft GothicNeo"/>
            </a:endParaRPr>
          </a:p>
          <a:p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프로그램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설치</a:t>
            </a:r>
            <a:r>
              <a:rPr lang="en-US" sz="1700" dirty="0">
                <a:solidFill>
                  <a:srgbClr val="3B3B3B"/>
                </a:solidFill>
                <a:ea typeface="+mn-lt"/>
                <a:cs typeface="+mn-lt"/>
              </a:rPr>
              <a:t>,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제거</a:t>
            </a:r>
            <a:r>
              <a:rPr lang="en-US" sz="1700" dirty="0">
                <a:solidFill>
                  <a:srgbClr val="3B3B3B"/>
                </a:solidFill>
                <a:ea typeface="+mn-lt"/>
                <a:cs typeface="+mn-lt"/>
              </a:rPr>
              <a:t>,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수정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등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보안에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영향을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미치는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모든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변경사항을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모니터링</a:t>
            </a:r>
            <a:endParaRPr lang="en-US" sz="1700" dirty="0">
              <a:ea typeface="Microsoft GothicNeo"/>
              <a:cs typeface="Microsoft GothicNeo"/>
            </a:endParaRPr>
          </a:p>
          <a:p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기본적인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변경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내역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 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표시</a:t>
            </a:r>
            <a:endParaRPr lang="en-US" altLang="ko-KR" sz="1700" dirty="0">
              <a:ea typeface="Microsoft GothicNeo"/>
              <a:cs typeface="Microsoft GothicNeo"/>
            </a:endParaRPr>
          </a:p>
          <a:p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보안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수준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평가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시스템</a:t>
            </a:r>
            <a:endParaRPr lang="en-US" altLang="ko-KR" sz="1700" dirty="0">
              <a:ea typeface="Microsoft GothicNeo"/>
              <a:cs typeface="Microsoft GothicNeo"/>
            </a:endParaRPr>
          </a:p>
          <a:p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실시간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검사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기능</a:t>
            </a:r>
            <a:endParaRPr lang="en-US" altLang="ko-KR" sz="1700" dirty="0">
              <a:ea typeface="Microsoft GothicNeo"/>
              <a:cs typeface="Microsoft GothicNeo"/>
            </a:endParaRPr>
          </a:p>
          <a:p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직관적인</a:t>
            </a:r>
            <a:r>
              <a:rPr lang="en-US" sz="1700" dirty="0">
                <a:solidFill>
                  <a:srgbClr val="3B3B3B"/>
                </a:solidFill>
                <a:ea typeface="+mn-lt"/>
                <a:cs typeface="+mn-lt"/>
              </a:rPr>
              <a:t> UI/UX</a:t>
            </a:r>
            <a:r>
              <a:rPr lang="en-US" altLang="ko-KR" sz="1700" dirty="0">
                <a:solidFill>
                  <a:srgbClr val="3B3B3B"/>
                </a:solidFill>
                <a:ea typeface="+mn-lt"/>
                <a:cs typeface="+mn-lt"/>
              </a:rPr>
              <a:t> </a:t>
            </a:r>
            <a:r>
              <a:rPr lang="ko-KR" altLang="en-US" sz="1700" dirty="0">
                <a:solidFill>
                  <a:srgbClr val="3B3B3B"/>
                </a:solidFill>
                <a:ea typeface="+mn-lt"/>
                <a:cs typeface="+mn-lt"/>
              </a:rPr>
              <a:t>구현</a:t>
            </a:r>
            <a:endParaRPr lang="en-US" sz="1700" dirty="0">
              <a:ea typeface="Microsoft GothicNeo"/>
              <a:cs typeface="Microsoft GothicNeo"/>
            </a:endParaRPr>
          </a:p>
          <a:p>
            <a:endParaRPr lang="en-US" sz="1700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22034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5E13E5-4566-4211-B479-512002FD5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ko-KR" sz="3600" b="1">
                <a:ea typeface="Malgun Gothic Semilight"/>
                <a:cs typeface="Malgun Gothic Semilight"/>
              </a:rPr>
              <a:t>개선 예정 사항 </a:t>
            </a:r>
            <a:r>
              <a:rPr lang="en-US" altLang="ko-KR" sz="3600" b="1">
                <a:ea typeface="Malgun Gothic Semilight"/>
                <a:cs typeface="Malgun Gothic Semilight"/>
              </a:rPr>
              <a:t>-</a:t>
            </a:r>
            <a:r>
              <a:rPr lang="ko-KR" altLang="en-US" sz="3600" b="1">
                <a:ea typeface="Malgun Gothic Semilight"/>
                <a:cs typeface="Malgun Gothic Semilight"/>
              </a:rPr>
              <a:t> 메인  UI</a:t>
            </a:r>
            <a:endParaRPr lang="ko-KR" sz="3600">
              <a:ea typeface="Malgun Gothic Semilight"/>
              <a:cs typeface="Malgun Gothic Semi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그림 4" descr="스크린샷, 텍스트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55B0870-B37D-0738-30AE-246C6638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97"/>
          <a:stretch/>
        </p:blipFill>
        <p:spPr>
          <a:xfrm>
            <a:off x="429768" y="1512096"/>
            <a:ext cx="6704891" cy="4520559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1F41FD-E705-14D8-2224-C82BA849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lIns="109728" tIns="109728" rIns="109728" bIns="91440" anchor="ctr">
            <a:normAutofit/>
          </a:bodyPr>
          <a:lstStyle/>
          <a:p>
            <a:pPr marL="0" indent="0">
              <a:buNone/>
            </a:pPr>
            <a:br>
              <a:rPr lang="ko-KR" sz="1700" b="1" dirty="0">
                <a:ea typeface="Microsoft GothicNeo"/>
                <a:cs typeface="Microsoft GothicNeo"/>
              </a:rPr>
            </a:br>
            <a:r>
              <a:rPr lang="ko-KR" altLang="en-US" sz="1700" b="1" dirty="0"/>
              <a:t>현재 다소 아쉬운 </a:t>
            </a:r>
            <a:r>
              <a:rPr lang="ko-KR" altLang="en-US" sz="1700" b="1" dirty="0" err="1"/>
              <a:t>다크</a:t>
            </a:r>
            <a:r>
              <a:rPr lang="ko-KR" altLang="en-US" sz="1700" b="1" dirty="0"/>
              <a:t> 모드</a:t>
            </a:r>
            <a:endParaRPr lang="ko-KR" altLang="en-US" sz="1700" b="1" dirty="0">
              <a:ea typeface="Microsoft GothicNeo"/>
              <a:cs typeface="Microsoft GothicNeo"/>
            </a:endParaRPr>
          </a:p>
          <a:p>
            <a:r>
              <a:rPr lang="ko-KR" sz="1700" b="1" dirty="0" err="1">
                <a:ea typeface="+mn-lt"/>
                <a:cs typeface="+mn-lt"/>
              </a:rPr>
              <a:t>다크</a:t>
            </a:r>
            <a:r>
              <a:rPr lang="ko-KR" sz="1700" b="1" dirty="0">
                <a:ea typeface="+mn-lt"/>
                <a:cs typeface="+mn-lt"/>
              </a:rPr>
              <a:t> 모드 개선</a:t>
            </a:r>
            <a:endParaRPr lang="ko-KR" altLang="en-US" sz="1700" b="1" dirty="0">
              <a:ea typeface="Microsoft GothicNeo"/>
              <a:cs typeface="Microsoft GothicNeo"/>
            </a:endParaRPr>
          </a:p>
          <a:p>
            <a:r>
              <a:rPr lang="ko-KR" sz="1700" dirty="0">
                <a:ea typeface="+mn-lt"/>
                <a:cs typeface="+mn-lt"/>
              </a:rPr>
              <a:t>시스템 테마 연동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ea typeface="+mn-lt"/>
                <a:cs typeface="+mn-lt"/>
              </a:rPr>
              <a:t>눈의 피로도 감소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b="1" dirty="0">
                <a:ea typeface="+mn-lt"/>
                <a:cs typeface="+mn-lt"/>
              </a:rPr>
              <a:t>애니메이션 효과 추가</a:t>
            </a:r>
            <a:endParaRPr lang="ko-KR" altLang="en-US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ea typeface="+mn-lt"/>
                <a:cs typeface="+mn-lt"/>
              </a:rPr>
              <a:t>부드러운 전환 효과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ea typeface="+mn-lt"/>
                <a:cs typeface="+mn-lt"/>
              </a:rPr>
              <a:t>로딩 애니메이션 개선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ea typeface="+mn-lt"/>
                <a:cs typeface="+mn-lt"/>
              </a:rPr>
              <a:t>사용자 피드백 강화</a:t>
            </a:r>
            <a:endParaRPr lang="ko-KR" sz="1700" dirty="0">
              <a:ea typeface="Microsoft GothicNeo"/>
              <a:cs typeface="Microsoft GothicNeo"/>
            </a:endParaRPr>
          </a:p>
          <a:p>
            <a:endParaRPr lang="ko-KR" altLang="en-US" sz="1700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2593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9332A-5821-E957-86F7-40D421DA3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3000" dirty="0">
                <a:ea typeface="Malgun Gothic Semilight"/>
                <a:cs typeface="Malgun Gothic Semilight"/>
              </a:rPr>
              <a:t>개선 예정 사항 - </a:t>
            </a:r>
            <a:br>
              <a:rPr lang="ko-KR" altLang="en-US" sz="3000" dirty="0">
                <a:ea typeface="Malgun Gothic Semilight"/>
                <a:cs typeface="Malgun Gothic Semilight"/>
              </a:rPr>
            </a:br>
            <a:r>
              <a:rPr lang="ko-KR" altLang="en-US" sz="3000" dirty="0">
                <a:ea typeface="Malgun Gothic Semilight"/>
                <a:cs typeface="Malgun Gothic Semilight"/>
              </a:rPr>
              <a:t>설치 프로그램 검사</a:t>
            </a:r>
            <a:endParaRPr lang="ko-KR" altLang="en-US" sz="3000">
              <a:ea typeface="Malgun Gothic Semilight"/>
              <a:cs typeface="Malgun Gothic Semilight"/>
            </a:endParaRPr>
          </a:p>
        </p:txBody>
      </p:sp>
      <p:sp>
        <p:nvSpPr>
          <p:cNvPr id="39" name="내용 개체 틀 2">
            <a:extLst>
              <a:ext uri="{FF2B5EF4-FFF2-40B4-BE49-F238E27FC236}">
                <a16:creationId xmlns:a16="http://schemas.microsoft.com/office/drawing/2014/main" id="{DC79F48F-68FD-9D9C-10D2-1DF61FB4BB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lIns="109728" tIns="109728" rIns="109728" bIns="9144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ko-KR" sz="1700" b="1" dirty="0">
                <a:ea typeface="+mn-lt"/>
                <a:cs typeface="+mn-lt"/>
              </a:rPr>
              <a:t>심층 보안 분석</a:t>
            </a:r>
            <a:endParaRPr lang="ko-KR" altLang="en-US" sz="1700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프로그램 서명 검증</a:t>
            </a:r>
            <a:endParaRPr 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취약점 데이터베이스 연동</a:t>
            </a:r>
            <a:endParaRPr 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악성코드 패턴 검사</a:t>
            </a:r>
            <a:endParaRPr 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b="1" dirty="0">
                <a:ea typeface="+mn-lt"/>
                <a:cs typeface="+mn-lt"/>
              </a:rPr>
              <a:t>필터링 및 정렬</a:t>
            </a:r>
            <a:endParaRPr lang="ko-KR" altLang="en-US" sz="1700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보안 수준별 필터링</a:t>
            </a:r>
            <a:endParaRPr 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설치 날짜순 정렬</a:t>
            </a:r>
            <a:endParaRPr 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제조사별 그룹화</a:t>
            </a:r>
            <a:endParaRPr 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r>
              <a:rPr lang="ko-KR" sz="1700" dirty="0">
                <a:ea typeface="+mn-lt"/>
                <a:cs typeface="+mn-lt"/>
              </a:rPr>
              <a:t>검색 기능 강화</a:t>
            </a:r>
            <a:endParaRPr lang="ko-KR" sz="170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endParaRPr lang="ko-KR" sz="1700" b="1" dirty="0">
              <a:ea typeface="Microsoft GothicNeo"/>
              <a:cs typeface="Microsoft GothicNeo"/>
            </a:endParaRPr>
          </a:p>
          <a:p>
            <a:pPr>
              <a:lnSpc>
                <a:spcPct val="110000"/>
              </a:lnSpc>
            </a:pPr>
            <a:endParaRPr lang="ko-KR" altLang="en-US" sz="1700" dirty="0">
              <a:ea typeface="Microsoft GothicNeo"/>
              <a:cs typeface="Microsoft GothicNeo"/>
            </a:endParaRPr>
          </a:p>
        </p:txBody>
      </p:sp>
      <p:sp>
        <p:nvSpPr>
          <p:cNvPr id="61" name="내용 개체 틀 60">
            <a:extLst>
              <a:ext uri="{FF2B5EF4-FFF2-40B4-BE49-F238E27FC236}">
                <a16:creationId xmlns:a16="http://schemas.microsoft.com/office/drawing/2014/main" id="{FD2FCB77-D733-FE9F-9239-FBCE34106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8979" y="2478024"/>
            <a:ext cx="4937760" cy="3694176"/>
          </a:xfrm>
        </p:spPr>
        <p:txBody>
          <a:bodyPr lIns="109728" tIns="109728" rIns="109728" bIns="91440" anchor="t"/>
          <a:lstStyle/>
          <a:p>
            <a:r>
              <a:rPr lang="ko-KR" sz="1700" b="1" dirty="0">
                <a:solidFill>
                  <a:srgbClr val="3B3B3B"/>
                </a:solidFill>
                <a:ea typeface="+mn-lt"/>
                <a:cs typeface="+mn-lt"/>
              </a:rPr>
              <a:t>위험도 계산</a:t>
            </a:r>
            <a:endParaRPr lang="ko-KR" altLang="en-US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가중치 기반 평가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다중 요소 통합 분석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동적 위험도 조정</a:t>
            </a:r>
            <a:endParaRPr lang="ko-KR" sz="1700" dirty="0">
              <a:ea typeface="Microsoft GothicNeo"/>
              <a:cs typeface="Microsoft GothicNeo"/>
            </a:endParaRPr>
          </a:p>
          <a:p>
            <a:r>
              <a:rPr lang="ko-KR" sz="1700" dirty="0">
                <a:solidFill>
                  <a:srgbClr val="3B3B3B"/>
                </a:solidFill>
                <a:ea typeface="+mn-lt"/>
                <a:cs typeface="+mn-lt"/>
              </a:rPr>
              <a:t>트렌드 분석</a:t>
            </a:r>
            <a:endParaRPr lang="ko-KR" sz="1700" dirty="0">
              <a:ea typeface="Microsoft GothicNeo"/>
              <a:cs typeface="Microsoft GothicNeo"/>
            </a:endParaRPr>
          </a:p>
          <a:p>
            <a:endParaRPr lang="ko-KR" altLang="en-US" sz="1700" dirty="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178427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E78BE0-7AF8-649C-574F-28FE397E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3100">
                <a:ea typeface="Malgun Gothic Semilight"/>
                <a:cs typeface="Malgun Gothic Semilight"/>
              </a:rPr>
              <a:t>개선 예정 사항 - </a:t>
            </a:r>
            <a:br>
              <a:rPr lang="ko-KR" altLang="en-US" sz="3100">
                <a:ea typeface="Malgun Gothic Semilight"/>
                <a:cs typeface="Malgun Gothic Semilight"/>
              </a:rPr>
            </a:br>
            <a:r>
              <a:rPr lang="ko-KR" altLang="en-US" sz="3100">
                <a:ea typeface="Malgun Gothic Semilight"/>
                <a:cs typeface="Malgun Gothic Semilight"/>
              </a:rPr>
              <a:t>보안 수정/변경 내역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203E2-4207-7541-FC16-1101DCA68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lIns="109728" tIns="109728" rIns="109728" bIns="91440">
            <a:normAutofit/>
          </a:bodyPr>
          <a:lstStyle/>
          <a:p>
            <a:r>
              <a:rPr lang="ko-KR" sz="2200" b="1">
                <a:ea typeface="+mn-lt"/>
                <a:cs typeface="+mn-lt"/>
              </a:rPr>
              <a:t>개선 예정 사항</a:t>
            </a:r>
            <a:endParaRPr lang="ko-KR" altLang="en-US" sz="2200">
              <a:ea typeface="Microsoft GothicNeo"/>
              <a:cs typeface="Microsoft GothicNeo"/>
            </a:endParaRPr>
          </a:p>
          <a:p>
            <a:r>
              <a:rPr lang="ko-KR" sz="2200">
                <a:ea typeface="+mn-lt"/>
                <a:cs typeface="+mn-lt"/>
              </a:rPr>
              <a:t>변경 내역 필터링 기능</a:t>
            </a:r>
            <a:endParaRPr lang="ko-KR" sz="2200"/>
          </a:p>
          <a:p>
            <a:r>
              <a:rPr lang="ko-KR" sz="2200">
                <a:ea typeface="+mn-lt"/>
                <a:cs typeface="+mn-lt"/>
              </a:rPr>
              <a:t>상세 변경 내용 표시</a:t>
            </a:r>
            <a:endParaRPr lang="ko-KR" sz="2200"/>
          </a:p>
          <a:p>
            <a:r>
              <a:rPr lang="ko-KR" sz="2200">
                <a:ea typeface="+mn-lt"/>
                <a:cs typeface="+mn-lt"/>
              </a:rPr>
              <a:t>변경 이력 백업 기능</a:t>
            </a:r>
            <a:endParaRPr lang="ko-KR" sz="2200"/>
          </a:p>
          <a:p>
            <a:r>
              <a:rPr lang="ko-KR" sz="2200">
                <a:ea typeface="+mn-lt"/>
                <a:cs typeface="+mn-lt"/>
              </a:rPr>
              <a:t>실시간 알림 시스템</a:t>
            </a:r>
            <a:endParaRPr lang="ko-KR" sz="2200"/>
          </a:p>
          <a:p>
            <a:endParaRPr lang="ko-KR" altLang="en-US" sz="2200">
              <a:ea typeface="Microsoft GothicNeo"/>
              <a:cs typeface="Microsoft GothicNeo"/>
            </a:endParaRPr>
          </a:p>
        </p:txBody>
      </p:sp>
    </p:spTree>
    <p:extLst>
      <p:ext uri="{BB962C8B-B14F-4D97-AF65-F5344CB8AC3E}">
        <p14:creationId xmlns:p14="http://schemas.microsoft.com/office/powerpoint/2010/main" val="39814003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Malgun Gothic Semilight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Midnight">
  <a:themeElements>
    <a:clrScheme name="Charcoal by APW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74151"/>
      </a:accent1>
      <a:accent2>
        <a:srgbClr val="6B7280"/>
      </a:accent2>
      <a:accent3>
        <a:srgbClr val="9CA3AF"/>
      </a:accent3>
      <a:accent4>
        <a:srgbClr val="F3F4F6"/>
      </a:accent4>
      <a:accent5>
        <a:srgbClr val="22D3EE"/>
      </a:accent5>
      <a:accent6>
        <a:srgbClr val="6E7889"/>
      </a:accent6>
      <a:hlink>
        <a:srgbClr val="467886"/>
      </a:hlink>
      <a:folHlink>
        <a:srgbClr val="96607D"/>
      </a:folHlink>
    </a:clrScheme>
    <a:fontScheme name="Custom 9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rra">
  <a:themeElements>
    <a:clrScheme name="Custom 136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93939"/>
      </a:accent1>
      <a:accent2>
        <a:srgbClr val="19A7E0"/>
      </a:accent2>
      <a:accent3>
        <a:srgbClr val="86B3BF"/>
      </a:accent3>
      <a:accent4>
        <a:srgbClr val="4D4D4D"/>
      </a:accent4>
      <a:accent5>
        <a:srgbClr val="FEF1C7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21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009854A-DE9A-4CE5-B173-367226A72B67}">
  <we:reference id="WA200005566" version="3.0.0.3" store="en-US" storeType="omex"/>
  <we:alternateReferences>
    <we:reference id="WA200005566" version="3.0.0.3" store="omex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AccentBoxVTI</vt:lpstr>
      <vt:lpstr>Midnight</vt:lpstr>
      <vt:lpstr>Terra</vt:lpstr>
      <vt:lpstr>5조 프로젝트 중간  발표 -Windows Sentinel-</vt:lpstr>
      <vt:lpstr>Windows Sentinel 프로젝트 개요</vt:lpstr>
      <vt:lpstr>주요 기술 구현</vt:lpstr>
      <vt:lpstr>개발 현황 - 메인 UI</vt:lpstr>
      <vt:lpstr>개발 현황 - 설치 프로그램 검사</vt:lpstr>
      <vt:lpstr>개발 현황 - 보안 수정/변경 내역</vt:lpstr>
      <vt:lpstr>개선 예정 사항 - 메인  UI</vt:lpstr>
      <vt:lpstr>개선 예정 사항 -  설치 프로그램 검사</vt:lpstr>
      <vt:lpstr>개선 예정 사항 -  보안 수정/변경 내역</vt:lpstr>
      <vt:lpstr>개선 예정 사항 - 보안 프로그램 복구</vt:lpstr>
      <vt:lpstr>개선 예정 사항 - 기타</vt:lpstr>
      <vt:lpstr>THANK YOU! 감사합니다!  FeedBack Us Github https://github.com/gkwp1216/WindowsSentinel E-mail rabbia1216@gmail.com 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307</cp:revision>
  <dcterms:created xsi:type="dcterms:W3CDTF">2025-05-10T16:33:23Z</dcterms:created>
  <dcterms:modified xsi:type="dcterms:W3CDTF">2025-05-10T18:48:53Z</dcterms:modified>
</cp:coreProperties>
</file>