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797675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13341-7753-B391-EA5A-86CC6B33D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0D9A54-53E5-0779-A81B-467CBE24B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32218D-5730-2A2D-DEF2-CB73DBD0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D762-5441-4A20-9C3B-831C9A37A507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7858B2-C4EE-4D8E-9C99-E138EFDD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5D1F9-0481-8E1C-9598-48C305F4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30C3-BB81-48FA-8F49-DC9345559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62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FF86B-95C0-3D39-C45C-944EB331B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F3AF36-23EE-8B0B-E6B2-9F58FAE08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AF019C-E31A-B021-4D3C-9B237DB0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D762-5441-4A20-9C3B-831C9A37A507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6A8C1F-A6C9-61A4-7984-56F75C470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D8B07-5D2A-E0F3-10B9-F95A5BE0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30C3-BB81-48FA-8F49-DC9345559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18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4842FF-BB2C-62BE-1C73-E9D68DD65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5FF247-B5B7-540F-A63D-2B283B5A1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F87A9-BE45-4940-5647-F98D764F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D762-5441-4A20-9C3B-831C9A37A507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50E4CE-2BEC-A9EF-A47B-958CCE6B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77AC3-679F-2488-AF06-CE32EEC8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30C3-BB81-48FA-8F49-DC9345559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71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4DB65-1876-576E-3B49-969D3B9C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C0C34A-0712-461E-5572-D4D8DB31F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DABB7-FAE9-977E-8793-6ACF81AF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D762-5441-4A20-9C3B-831C9A37A507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4FDE58-EFB0-79E1-7C7B-DCF1FCB9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D2E7B-A081-8A32-A82E-78E46111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30C3-BB81-48FA-8F49-DC9345559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98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8A1AD-CFD3-DD3A-B520-A77A6AE1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D8C7DB-3C87-F66E-C9F2-D19BC7CA9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B19BD6-15E0-4DD1-2795-0FCDE4800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D762-5441-4A20-9C3B-831C9A37A507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611FD2-8AA2-4E6D-0199-07985102E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7AAC0-92E6-6673-91AD-2D96DD18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30C3-BB81-48FA-8F49-DC9345559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23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DEE2E-F2F0-F6DC-0DA7-C677FF94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3E73AF-CE9D-0CE8-4DF1-6D7494E28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BA83F2-D8F4-771A-63CB-E18A11654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801DB9-DFAA-3B12-2024-A97B5B76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D762-5441-4A20-9C3B-831C9A37A507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C7F320-436B-08C6-3161-98EB17AEC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804377-8BF8-833B-F740-951B7140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30C3-BB81-48FA-8F49-DC9345559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47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B4E6F-707B-3D80-940E-B5B47B710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D45197-5F5F-4B2C-9B3F-84105E069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FBF482-86DE-BCAC-BB69-D149DEF11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5B288B-62BE-7F25-6221-5F705A39A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BAFEAC-0C1A-17B9-B253-1EF27988D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FE7A8B-4E0A-2756-627A-EA80ECD9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D762-5441-4A20-9C3B-831C9A37A507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431B65-7A7D-A27B-32AB-5C4A69A4E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A0846-D707-97B8-72BE-69A9B99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30C3-BB81-48FA-8F49-DC9345559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70393-8E1C-1D0A-4B9F-E68E107F9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C00C51-F649-A61A-74B4-A02A6B78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D762-5441-4A20-9C3B-831C9A37A507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B89F21-3335-BC25-56F2-B930B6417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928117-3DD5-6BE2-F61C-76DEF15C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30C3-BB81-48FA-8F49-DC9345559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913301-D41D-2DB3-149E-51738D3DB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D762-5441-4A20-9C3B-831C9A37A507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EB98CE-A6A4-15BC-BAE4-1C69484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1BC13D-DE18-BCD7-9B11-32A6EA06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30C3-BB81-48FA-8F49-DC9345559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92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969DD-C231-308D-BD92-B978DA45B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26C832-9B26-5550-CFD6-D9398CB6C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7257B4-D9E7-FB68-C42B-E060D27B8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8D4AFC-5749-AD14-A934-A5DCA8BF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D762-5441-4A20-9C3B-831C9A37A507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270465-CC35-06AE-4B31-453CA95DA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667845-A77B-C21A-17F8-6123CBCC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30C3-BB81-48FA-8F49-DC9345559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24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EB866-094B-4C7B-8E32-9AB0B0DB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6ECA69-CB07-6960-3A14-EBDE7029C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D6008B-1DE3-6C09-2F81-49A0A90D6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0D85F7-FF09-F2DF-90EA-47226DBF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ED762-5441-4A20-9C3B-831C9A37A507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482B13-05DC-9321-27BC-B325361F7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59B457-5896-7506-A02B-EB487D31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30C3-BB81-48FA-8F49-DC9345559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78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7E0BC6-F42F-55F8-D54F-19F63DB2D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FB583D-E4A6-D4B3-35AA-DF497E932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E0F23-3C13-170E-C523-716EFE7AB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ED762-5441-4A20-9C3B-831C9A37A507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40B833-3C2E-D881-8911-1E3CC6191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0F503A-BAC5-4AD2-1F34-9F683CAE6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30C3-BB81-48FA-8F49-DC9345559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51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65AE145-D36C-CE5C-E4DA-FA79CCC43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042366"/>
              </p:ext>
            </p:extLst>
          </p:nvPr>
        </p:nvGraphicFramePr>
        <p:xfrm>
          <a:off x="1116099" y="1167756"/>
          <a:ext cx="1772295" cy="1772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0765">
                  <a:extLst>
                    <a:ext uri="{9D8B030D-6E8A-4147-A177-3AD203B41FA5}">
                      <a16:colId xmlns:a16="http://schemas.microsoft.com/office/drawing/2014/main" val="1618930124"/>
                    </a:ext>
                  </a:extLst>
                </a:gridCol>
                <a:gridCol w="590765">
                  <a:extLst>
                    <a:ext uri="{9D8B030D-6E8A-4147-A177-3AD203B41FA5}">
                      <a16:colId xmlns:a16="http://schemas.microsoft.com/office/drawing/2014/main" val="1766091228"/>
                    </a:ext>
                  </a:extLst>
                </a:gridCol>
                <a:gridCol w="590765">
                  <a:extLst>
                    <a:ext uri="{9D8B030D-6E8A-4147-A177-3AD203B41FA5}">
                      <a16:colId xmlns:a16="http://schemas.microsoft.com/office/drawing/2014/main" val="1338990489"/>
                    </a:ext>
                  </a:extLst>
                </a:gridCol>
              </a:tblGrid>
              <a:tr h="590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Start</a:t>
                      </a:r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277820"/>
                  </a:ext>
                </a:extLst>
              </a:tr>
              <a:tr h="59076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383548"/>
                  </a:ext>
                </a:extLst>
              </a:tr>
              <a:tr h="590765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End</a:t>
                      </a:r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200480"/>
                  </a:ext>
                </a:extLst>
              </a:tr>
            </a:tbl>
          </a:graphicData>
        </a:graphic>
      </p:graphicFrame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291BFCA2-8664-F42D-1A9F-69A6C6D68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180288"/>
              </p:ext>
            </p:extLst>
          </p:nvPr>
        </p:nvGraphicFramePr>
        <p:xfrm>
          <a:off x="3478299" y="1167756"/>
          <a:ext cx="1772295" cy="1772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0765">
                  <a:extLst>
                    <a:ext uri="{9D8B030D-6E8A-4147-A177-3AD203B41FA5}">
                      <a16:colId xmlns:a16="http://schemas.microsoft.com/office/drawing/2014/main" val="1618930124"/>
                    </a:ext>
                  </a:extLst>
                </a:gridCol>
                <a:gridCol w="590765">
                  <a:extLst>
                    <a:ext uri="{9D8B030D-6E8A-4147-A177-3AD203B41FA5}">
                      <a16:colId xmlns:a16="http://schemas.microsoft.com/office/drawing/2014/main" val="1766091228"/>
                    </a:ext>
                  </a:extLst>
                </a:gridCol>
                <a:gridCol w="590765">
                  <a:extLst>
                    <a:ext uri="{9D8B030D-6E8A-4147-A177-3AD203B41FA5}">
                      <a16:colId xmlns:a16="http://schemas.microsoft.com/office/drawing/2014/main" val="1338990489"/>
                    </a:ext>
                  </a:extLst>
                </a:gridCol>
              </a:tblGrid>
              <a:tr h="590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Start</a:t>
                      </a:r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277820"/>
                  </a:ext>
                </a:extLst>
              </a:tr>
              <a:tr h="59076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383548"/>
                  </a:ext>
                </a:extLst>
              </a:tr>
              <a:tr h="590765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End</a:t>
                      </a:r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200480"/>
                  </a:ext>
                </a:extLst>
              </a:tr>
            </a:tbl>
          </a:graphicData>
        </a:graphic>
      </p:graphicFrame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4F7A79D5-504E-9B51-D726-D98EE7C0B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088225"/>
              </p:ext>
            </p:extLst>
          </p:nvPr>
        </p:nvGraphicFramePr>
        <p:xfrm>
          <a:off x="5840499" y="1167756"/>
          <a:ext cx="1772295" cy="1772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0765">
                  <a:extLst>
                    <a:ext uri="{9D8B030D-6E8A-4147-A177-3AD203B41FA5}">
                      <a16:colId xmlns:a16="http://schemas.microsoft.com/office/drawing/2014/main" val="1618930124"/>
                    </a:ext>
                  </a:extLst>
                </a:gridCol>
                <a:gridCol w="590765">
                  <a:extLst>
                    <a:ext uri="{9D8B030D-6E8A-4147-A177-3AD203B41FA5}">
                      <a16:colId xmlns:a16="http://schemas.microsoft.com/office/drawing/2014/main" val="1766091228"/>
                    </a:ext>
                  </a:extLst>
                </a:gridCol>
                <a:gridCol w="590765">
                  <a:extLst>
                    <a:ext uri="{9D8B030D-6E8A-4147-A177-3AD203B41FA5}">
                      <a16:colId xmlns:a16="http://schemas.microsoft.com/office/drawing/2014/main" val="1338990489"/>
                    </a:ext>
                  </a:extLst>
                </a:gridCol>
              </a:tblGrid>
              <a:tr h="590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Start</a:t>
                      </a:r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277820"/>
                  </a:ext>
                </a:extLst>
              </a:tr>
              <a:tr h="59076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383548"/>
                  </a:ext>
                </a:extLst>
              </a:tr>
              <a:tr h="59076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End</a:t>
                      </a:r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20048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EE7EE4D-5C91-7DA1-AE06-C74E5D66A363}"/>
              </a:ext>
            </a:extLst>
          </p:cNvPr>
          <p:cNvSpPr txBox="1"/>
          <p:nvPr/>
        </p:nvSpPr>
        <p:spPr>
          <a:xfrm>
            <a:off x="2888394" y="465829"/>
            <a:ext cx="2996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MC(</a:t>
            </a:r>
            <a:r>
              <a:rPr lang="en-US" altLang="ko-KR" sz="2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Monte Carlo)</a:t>
            </a:r>
            <a:endParaRPr lang="en-US" altLang="ko-KR" sz="2800" kern="0" spc="0" dirty="0">
              <a:solidFill>
                <a:srgbClr val="000000"/>
              </a:solidFill>
              <a:effectLst/>
              <a:latin typeface="휴먼명조"/>
            </a:endParaRPr>
          </a:p>
        </p:txBody>
      </p:sp>
    </p:spTree>
    <p:extLst>
      <p:ext uri="{BB962C8B-B14F-4D97-AF65-F5344CB8AC3E}">
        <p14:creationId xmlns:p14="http://schemas.microsoft.com/office/powerpoint/2010/main" val="66823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65AE145-D36C-CE5C-E4DA-FA79CCC43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83856"/>
              </p:ext>
            </p:extLst>
          </p:nvPr>
        </p:nvGraphicFramePr>
        <p:xfrm>
          <a:off x="1116099" y="1167756"/>
          <a:ext cx="1772295" cy="1772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0765">
                  <a:extLst>
                    <a:ext uri="{9D8B030D-6E8A-4147-A177-3AD203B41FA5}">
                      <a16:colId xmlns:a16="http://schemas.microsoft.com/office/drawing/2014/main" val="1618930124"/>
                    </a:ext>
                  </a:extLst>
                </a:gridCol>
                <a:gridCol w="590765">
                  <a:extLst>
                    <a:ext uri="{9D8B030D-6E8A-4147-A177-3AD203B41FA5}">
                      <a16:colId xmlns:a16="http://schemas.microsoft.com/office/drawing/2014/main" val="1766091228"/>
                    </a:ext>
                  </a:extLst>
                </a:gridCol>
                <a:gridCol w="590765">
                  <a:extLst>
                    <a:ext uri="{9D8B030D-6E8A-4147-A177-3AD203B41FA5}">
                      <a16:colId xmlns:a16="http://schemas.microsoft.com/office/drawing/2014/main" val="1338990489"/>
                    </a:ext>
                  </a:extLst>
                </a:gridCol>
              </a:tblGrid>
              <a:tr h="590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Start</a:t>
                      </a:r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277820"/>
                  </a:ext>
                </a:extLst>
              </a:tr>
              <a:tr h="59076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383548"/>
                  </a:ext>
                </a:extLst>
              </a:tr>
              <a:tr h="590765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End</a:t>
                      </a:r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200480"/>
                  </a:ext>
                </a:extLst>
              </a:tr>
            </a:tbl>
          </a:graphicData>
        </a:graphic>
      </p:graphicFrame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291BFCA2-8664-F42D-1A9F-69A6C6D68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846425"/>
              </p:ext>
            </p:extLst>
          </p:nvPr>
        </p:nvGraphicFramePr>
        <p:xfrm>
          <a:off x="3478299" y="1167756"/>
          <a:ext cx="1772295" cy="1772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0765">
                  <a:extLst>
                    <a:ext uri="{9D8B030D-6E8A-4147-A177-3AD203B41FA5}">
                      <a16:colId xmlns:a16="http://schemas.microsoft.com/office/drawing/2014/main" val="1618930124"/>
                    </a:ext>
                  </a:extLst>
                </a:gridCol>
                <a:gridCol w="590765">
                  <a:extLst>
                    <a:ext uri="{9D8B030D-6E8A-4147-A177-3AD203B41FA5}">
                      <a16:colId xmlns:a16="http://schemas.microsoft.com/office/drawing/2014/main" val="1766091228"/>
                    </a:ext>
                  </a:extLst>
                </a:gridCol>
                <a:gridCol w="590765">
                  <a:extLst>
                    <a:ext uri="{9D8B030D-6E8A-4147-A177-3AD203B41FA5}">
                      <a16:colId xmlns:a16="http://schemas.microsoft.com/office/drawing/2014/main" val="1338990489"/>
                    </a:ext>
                  </a:extLst>
                </a:gridCol>
              </a:tblGrid>
              <a:tr h="590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Start</a:t>
                      </a:r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277820"/>
                  </a:ext>
                </a:extLst>
              </a:tr>
              <a:tr h="59076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383548"/>
                  </a:ext>
                </a:extLst>
              </a:tr>
              <a:tr h="590765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End</a:t>
                      </a:r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200480"/>
                  </a:ext>
                </a:extLst>
              </a:tr>
            </a:tbl>
          </a:graphicData>
        </a:graphic>
      </p:graphicFrame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4F7A79D5-504E-9B51-D726-D98EE7C0B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801683"/>
              </p:ext>
            </p:extLst>
          </p:nvPr>
        </p:nvGraphicFramePr>
        <p:xfrm>
          <a:off x="5840499" y="1167756"/>
          <a:ext cx="1772295" cy="1772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0765">
                  <a:extLst>
                    <a:ext uri="{9D8B030D-6E8A-4147-A177-3AD203B41FA5}">
                      <a16:colId xmlns:a16="http://schemas.microsoft.com/office/drawing/2014/main" val="1618930124"/>
                    </a:ext>
                  </a:extLst>
                </a:gridCol>
                <a:gridCol w="590765">
                  <a:extLst>
                    <a:ext uri="{9D8B030D-6E8A-4147-A177-3AD203B41FA5}">
                      <a16:colId xmlns:a16="http://schemas.microsoft.com/office/drawing/2014/main" val="1766091228"/>
                    </a:ext>
                  </a:extLst>
                </a:gridCol>
                <a:gridCol w="590765">
                  <a:extLst>
                    <a:ext uri="{9D8B030D-6E8A-4147-A177-3AD203B41FA5}">
                      <a16:colId xmlns:a16="http://schemas.microsoft.com/office/drawing/2014/main" val="1338990489"/>
                    </a:ext>
                  </a:extLst>
                </a:gridCol>
              </a:tblGrid>
              <a:tr h="590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Start</a:t>
                      </a:r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277820"/>
                  </a:ext>
                </a:extLst>
              </a:tr>
              <a:tr h="59076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383548"/>
                  </a:ext>
                </a:extLst>
              </a:tr>
              <a:tr h="59076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End</a:t>
                      </a:r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200480"/>
                  </a:ext>
                </a:extLst>
              </a:tr>
            </a:tbl>
          </a:graphicData>
        </a:graphic>
      </p:graphicFrame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40C71287-669B-2DBB-0849-9A7CAF07A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106034"/>
              </p:ext>
            </p:extLst>
          </p:nvPr>
        </p:nvGraphicFramePr>
        <p:xfrm>
          <a:off x="4646699" y="3199755"/>
          <a:ext cx="1772295" cy="1772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0765">
                  <a:extLst>
                    <a:ext uri="{9D8B030D-6E8A-4147-A177-3AD203B41FA5}">
                      <a16:colId xmlns:a16="http://schemas.microsoft.com/office/drawing/2014/main" val="1618930124"/>
                    </a:ext>
                  </a:extLst>
                </a:gridCol>
                <a:gridCol w="590765">
                  <a:extLst>
                    <a:ext uri="{9D8B030D-6E8A-4147-A177-3AD203B41FA5}">
                      <a16:colId xmlns:a16="http://schemas.microsoft.com/office/drawing/2014/main" val="1766091228"/>
                    </a:ext>
                  </a:extLst>
                </a:gridCol>
                <a:gridCol w="590765">
                  <a:extLst>
                    <a:ext uri="{9D8B030D-6E8A-4147-A177-3AD203B41FA5}">
                      <a16:colId xmlns:a16="http://schemas.microsoft.com/office/drawing/2014/main" val="1338990489"/>
                    </a:ext>
                  </a:extLst>
                </a:gridCol>
              </a:tblGrid>
              <a:tr h="590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Start</a:t>
                      </a:r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277820"/>
                  </a:ext>
                </a:extLst>
              </a:tr>
              <a:tr h="59076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383548"/>
                  </a:ext>
                </a:extLst>
              </a:tr>
              <a:tr h="59076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End</a:t>
                      </a:r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200480"/>
                  </a:ext>
                </a:extLst>
              </a:tr>
            </a:tbl>
          </a:graphicData>
        </a:graphic>
      </p:graphicFrame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E8B09D4D-AF96-DF1F-7347-77C4CF059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46759"/>
              </p:ext>
            </p:extLst>
          </p:nvPr>
        </p:nvGraphicFramePr>
        <p:xfrm>
          <a:off x="2309899" y="3199755"/>
          <a:ext cx="1772295" cy="1772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0765">
                  <a:extLst>
                    <a:ext uri="{9D8B030D-6E8A-4147-A177-3AD203B41FA5}">
                      <a16:colId xmlns:a16="http://schemas.microsoft.com/office/drawing/2014/main" val="1618930124"/>
                    </a:ext>
                  </a:extLst>
                </a:gridCol>
                <a:gridCol w="590765">
                  <a:extLst>
                    <a:ext uri="{9D8B030D-6E8A-4147-A177-3AD203B41FA5}">
                      <a16:colId xmlns:a16="http://schemas.microsoft.com/office/drawing/2014/main" val="1766091228"/>
                    </a:ext>
                  </a:extLst>
                </a:gridCol>
                <a:gridCol w="590765">
                  <a:extLst>
                    <a:ext uri="{9D8B030D-6E8A-4147-A177-3AD203B41FA5}">
                      <a16:colId xmlns:a16="http://schemas.microsoft.com/office/drawing/2014/main" val="1338990489"/>
                    </a:ext>
                  </a:extLst>
                </a:gridCol>
              </a:tblGrid>
              <a:tr h="590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Start</a:t>
                      </a:r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277820"/>
                  </a:ext>
                </a:extLst>
              </a:tr>
              <a:tr h="59076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383548"/>
                  </a:ext>
                </a:extLst>
              </a:tr>
              <a:tr h="590765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End</a:t>
                      </a:r>
                      <a:endParaRPr lang="ko-KR" altLang="en-US" sz="1000" dirty="0"/>
                    </a:p>
                  </a:txBody>
                  <a:tcPr marL="50018" marR="50018" marT="25009" marB="25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20048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776D758-4A85-975C-CDB3-0AAEFAFC8DB4}"/>
              </a:ext>
            </a:extLst>
          </p:cNvPr>
          <p:cNvSpPr txBox="1"/>
          <p:nvPr/>
        </p:nvSpPr>
        <p:spPr>
          <a:xfrm>
            <a:off x="1981339" y="453129"/>
            <a:ext cx="533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TD(</a:t>
            </a:r>
            <a:r>
              <a:rPr lang="en-US" altLang="ko-KR" sz="32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Temporal Difference)</a:t>
            </a:r>
            <a:endParaRPr lang="en-US" altLang="ko-KR" sz="3200" kern="0" spc="0" dirty="0">
              <a:solidFill>
                <a:srgbClr val="000000"/>
              </a:solidFill>
              <a:effectLst/>
              <a:latin typeface="휴먼명조"/>
            </a:endParaRPr>
          </a:p>
        </p:txBody>
      </p:sp>
    </p:spTree>
    <p:extLst>
      <p:ext uri="{BB962C8B-B14F-4D97-AF65-F5344CB8AC3E}">
        <p14:creationId xmlns:p14="http://schemas.microsoft.com/office/powerpoint/2010/main" val="636230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26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휴먼명조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하태성</dc:creator>
  <cp:lastModifiedBy>하태성</cp:lastModifiedBy>
  <cp:revision>1</cp:revision>
  <dcterms:created xsi:type="dcterms:W3CDTF">2023-09-21T01:56:08Z</dcterms:created>
  <dcterms:modified xsi:type="dcterms:W3CDTF">2023-09-21T04:23:28Z</dcterms:modified>
</cp:coreProperties>
</file>