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3B7FB-4F42-B21A-F5DF-5918D3256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C0AFBC-1570-4E23-2F82-AAC471988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42DE11-A908-44C1-3388-087B4981B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AC216-57E4-8873-4F14-07B62BDE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965949-0E05-C581-EFFA-8C246E0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A5C7D-02AF-66B7-BFDE-657F41D6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E45A5-E90A-B4B8-E954-DF6716BEB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4F555-A080-77DA-C469-5BB41725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A1F1-4CB3-B82F-AC22-AB813863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F848A-3931-DD6F-A253-C227F132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4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2D352B-CF2F-0BB7-3097-B6A43A107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01C5E-22E0-FE55-7410-23ABB92D1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7479A3-D8DE-9866-78E2-C6AC6C00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CB956-4140-B073-72E6-8BBB2FF1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FDBE4-8304-2FF6-CF3A-4248CB02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5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F2E9-2FBD-C176-B57E-B9560C8A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4756F-8FDC-90FA-C9BC-1C1DB1E9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27119-B222-6672-4071-426423B8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CC31D0-0C45-2BA9-4B0E-FBF838196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45A42-2421-152E-0919-0B290A4E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A1A05-7339-7823-023B-6BFC263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24CB27-3B83-051D-DA93-D868E3B5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1AFDD-0949-D8B6-FCA5-D8DC1233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75B4B-5B2C-E13F-A834-F74CC5B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524C79-A3DE-A122-3BC6-3C01EBA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0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3A3C-9B0F-18F9-C6DD-400C46E8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528A2-5263-0070-4305-75FE09B8F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B9C03-C3AA-9803-4311-D9BE290C0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DE7ED-6F51-48C5-C8DD-CCE4B50D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819B1-BEE5-ADDE-81E0-8C882A10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51EF9-9231-0FFB-9A1C-0B6746C9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DF3FD-2DDF-9C6B-1397-16A4C801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8B5AA5-80BB-AC3E-6E3B-6C109E05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AA21F9-C2EE-5CAE-5310-20666F99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FC387B-2B71-94FC-D063-18C843E2D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2DD7D-B755-757D-E72B-560A2F952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6BE1B2-8DB3-919B-BEBE-837D2F5D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5AB8FA-A308-ED59-FB44-0F1262A9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FF975C-C298-2853-79AA-DD0104D3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1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2F4AC-22C7-F1F5-1382-4125999C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878CE1-34F3-F2D6-53BD-664EC0DD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4268BA-8A6B-B1C0-A5A7-4DE8C798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53D3DC-F734-26F7-B639-3FCEF7BC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46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D388DD-8230-DC57-4E5D-B1C9228F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3586A3-5235-646F-8E1D-090EB60E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EB7687-F5B0-19B2-9F25-72D8FF25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3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B052-74E8-C11C-F745-DBEE7582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5B176-6427-A9F5-8337-2FC5191B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FFC1A-3DEB-33FD-4EFA-E817E9016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FBCB9-B835-2F7D-B6E6-8330CB13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4A24AC-DB7C-76E9-F2F5-9285B00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92AC0-D27F-7B04-61FE-94D69268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83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18C8A-442F-08C1-EF6B-A49E65D0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A2E77C-5BF4-690F-E301-48CB0FA4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1C10D-D68C-947E-64FE-F2128986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B0DC21-6B64-4D69-83A1-1C466171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5D0FF-D427-5937-2AF7-5D054E0B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2240D-D8B7-BB8F-B2E2-3953D026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60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34864A-5124-3D6D-4C99-5D3D7B27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64210-CFD0-A509-C6A3-2AA7E0D5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3023C-C369-786D-7190-955C841A0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98C04-B588-4980-900F-A3BD932D0F43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D9C5D-8B0B-91DB-BE0F-074125E66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52C8E-9A35-1D3B-E239-703CE4BB1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2CCEB-950C-4206-9E25-5E892373B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5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7890960">
            <a:extLst>
              <a:ext uri="{FF2B5EF4-FFF2-40B4-BE49-F238E27FC236}">
                <a16:creationId xmlns:a16="http://schemas.microsoft.com/office/drawing/2014/main" id="{779A1009-F026-83E7-A647-8C6B550D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12" y="1509317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FC705-DEC9-64DF-79A8-D4DAAFB8E401}"/>
              </a:ext>
            </a:extLst>
          </p:cNvPr>
          <p:cNvSpPr/>
          <p:nvPr/>
        </p:nvSpPr>
        <p:spPr>
          <a:xfrm>
            <a:off x="904612" y="978013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15474-AA50-4ABA-668B-B35831E2543B}"/>
              </a:ext>
            </a:extLst>
          </p:cNvPr>
          <p:cNvSpPr/>
          <p:nvPr/>
        </p:nvSpPr>
        <p:spPr>
          <a:xfrm>
            <a:off x="904612" y="3733795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86767-2B2C-FA35-7061-CE2CC43E55D8}"/>
              </a:ext>
            </a:extLst>
          </p:cNvPr>
          <p:cNvSpPr/>
          <p:nvPr/>
        </p:nvSpPr>
        <p:spPr>
          <a:xfrm>
            <a:off x="4135773" y="2264326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비교</a:t>
            </a:r>
          </a:p>
        </p:txBody>
      </p:sp>
      <p:pic>
        <p:nvPicPr>
          <p:cNvPr id="1027" name="_x67892480">
            <a:extLst>
              <a:ext uri="{FF2B5EF4-FFF2-40B4-BE49-F238E27FC236}">
                <a16:creationId xmlns:a16="http://schemas.microsoft.com/office/drawing/2014/main" id="{0CC43CFE-3272-1837-221B-FED1B2B9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97" y="1509317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31BD0-B1DE-391A-2B76-F1C098650B78}"/>
              </a:ext>
            </a:extLst>
          </p:cNvPr>
          <p:cNvSpPr/>
          <p:nvPr/>
        </p:nvSpPr>
        <p:spPr>
          <a:xfrm>
            <a:off x="9345334" y="978013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가상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1" name="_x67890960">
            <a:extLst>
              <a:ext uri="{FF2B5EF4-FFF2-40B4-BE49-F238E27FC236}">
                <a16:creationId xmlns:a16="http://schemas.microsoft.com/office/drawing/2014/main" id="{E22AC581-DFD7-1F34-4348-42CCCF82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18" y="1509317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008E4-D49F-6BD4-0AF2-81132F1F4B15}"/>
              </a:ext>
            </a:extLst>
          </p:cNvPr>
          <p:cNvSpPr/>
          <p:nvPr/>
        </p:nvSpPr>
        <p:spPr>
          <a:xfrm>
            <a:off x="6845418" y="978013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40162CF9-353B-7E0F-DC56-94B9411CF56C}"/>
              </a:ext>
            </a:extLst>
          </p:cNvPr>
          <p:cNvSpPr/>
          <p:nvPr/>
        </p:nvSpPr>
        <p:spPr>
          <a:xfrm>
            <a:off x="8443519" y="1822503"/>
            <a:ext cx="813732" cy="830510"/>
          </a:xfrm>
          <a:prstGeom prst="plus">
            <a:avLst>
              <a:gd name="adj" fmla="val 353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67C50-03FD-9E14-1B91-E71C6CF24D21}"/>
              </a:ext>
            </a:extLst>
          </p:cNvPr>
          <p:cNvSpPr/>
          <p:nvPr/>
        </p:nvSpPr>
        <p:spPr>
          <a:xfrm>
            <a:off x="8095376" y="3838666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DE8BE49-FE42-1ACB-5859-2AF534D96C2D}"/>
              </a:ext>
            </a:extLst>
          </p:cNvPr>
          <p:cNvSpPr/>
          <p:nvPr/>
        </p:nvSpPr>
        <p:spPr>
          <a:xfrm>
            <a:off x="1462480" y="3068269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5641D8E-21C2-A1B3-7ED1-F2FB9578DCE7}"/>
              </a:ext>
            </a:extLst>
          </p:cNvPr>
          <p:cNvSpPr/>
          <p:nvPr/>
        </p:nvSpPr>
        <p:spPr>
          <a:xfrm>
            <a:off x="8653244" y="3120704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47926A8E-3F4A-0F4D-D472-F567451BB1DC}"/>
              </a:ext>
            </a:extLst>
          </p:cNvPr>
          <p:cNvSpPr/>
          <p:nvPr/>
        </p:nvSpPr>
        <p:spPr>
          <a:xfrm>
            <a:off x="3624044" y="1243665"/>
            <a:ext cx="2533475" cy="6165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1BB549-28E0-8FE3-0692-A3FBAFD3AD6E}"/>
              </a:ext>
            </a:extLst>
          </p:cNvPr>
          <p:cNvSpPr/>
          <p:nvPr/>
        </p:nvSpPr>
        <p:spPr>
          <a:xfrm>
            <a:off x="343949" y="587229"/>
            <a:ext cx="282709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AFD89-11B9-F056-BE63-B9EFD4A7E04E}"/>
              </a:ext>
            </a:extLst>
          </p:cNvPr>
          <p:cNvSpPr/>
          <p:nvPr/>
        </p:nvSpPr>
        <p:spPr>
          <a:xfrm>
            <a:off x="6610525" y="587229"/>
            <a:ext cx="445735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5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7890960">
            <a:extLst>
              <a:ext uri="{FF2B5EF4-FFF2-40B4-BE49-F238E27FC236}">
                <a16:creationId xmlns:a16="http://schemas.microsoft.com/office/drawing/2014/main" id="{779A1009-F026-83E7-A647-8C6B550D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60" y="2432106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FC705-DEC9-64DF-79A8-D4DAAFB8E401}"/>
              </a:ext>
            </a:extLst>
          </p:cNvPr>
          <p:cNvSpPr/>
          <p:nvPr/>
        </p:nvSpPr>
        <p:spPr>
          <a:xfrm>
            <a:off x="1173060" y="1900802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15474-AA50-4ABA-668B-B35831E2543B}"/>
              </a:ext>
            </a:extLst>
          </p:cNvPr>
          <p:cNvSpPr/>
          <p:nvPr/>
        </p:nvSpPr>
        <p:spPr>
          <a:xfrm>
            <a:off x="1173060" y="4656584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386767-2B2C-FA35-7061-CE2CC43E55D8}"/>
              </a:ext>
            </a:extLst>
          </p:cNvPr>
          <p:cNvSpPr/>
          <p:nvPr/>
        </p:nvSpPr>
        <p:spPr>
          <a:xfrm>
            <a:off x="3892492" y="3087149"/>
            <a:ext cx="2533475" cy="11492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가지 모델을 가지고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비교</a:t>
            </a:r>
          </a:p>
        </p:txBody>
      </p:sp>
      <p:pic>
        <p:nvPicPr>
          <p:cNvPr id="1027" name="_x67892480">
            <a:extLst>
              <a:ext uri="{FF2B5EF4-FFF2-40B4-BE49-F238E27FC236}">
                <a16:creationId xmlns:a16="http://schemas.microsoft.com/office/drawing/2014/main" id="{0CC43CFE-3272-1837-221B-FED1B2B9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745" y="2432106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31BD0-B1DE-391A-2B76-F1C098650B78}"/>
              </a:ext>
            </a:extLst>
          </p:cNvPr>
          <p:cNvSpPr/>
          <p:nvPr/>
        </p:nvSpPr>
        <p:spPr>
          <a:xfrm>
            <a:off x="9613782" y="1900802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가상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1" name="_x67890960">
            <a:extLst>
              <a:ext uri="{FF2B5EF4-FFF2-40B4-BE49-F238E27FC236}">
                <a16:creationId xmlns:a16="http://schemas.microsoft.com/office/drawing/2014/main" id="{E22AC581-DFD7-1F34-4348-42CCCF82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6" y="2432106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008E4-D49F-6BD4-0AF2-81132F1F4B15}"/>
              </a:ext>
            </a:extLst>
          </p:cNvPr>
          <p:cNvSpPr/>
          <p:nvPr/>
        </p:nvSpPr>
        <p:spPr>
          <a:xfrm>
            <a:off x="7113866" y="1900802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40162CF9-353B-7E0F-DC56-94B9411CF56C}"/>
              </a:ext>
            </a:extLst>
          </p:cNvPr>
          <p:cNvSpPr/>
          <p:nvPr/>
        </p:nvSpPr>
        <p:spPr>
          <a:xfrm>
            <a:off x="8711967" y="2745292"/>
            <a:ext cx="813732" cy="830510"/>
          </a:xfrm>
          <a:prstGeom prst="plus">
            <a:avLst>
              <a:gd name="adj" fmla="val 353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67C50-03FD-9E14-1B91-E71C6CF24D21}"/>
              </a:ext>
            </a:extLst>
          </p:cNvPr>
          <p:cNvSpPr/>
          <p:nvPr/>
        </p:nvSpPr>
        <p:spPr>
          <a:xfrm>
            <a:off x="8363824" y="4761455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DE8BE49-FE42-1ACB-5859-2AF534D96C2D}"/>
              </a:ext>
            </a:extLst>
          </p:cNvPr>
          <p:cNvSpPr/>
          <p:nvPr/>
        </p:nvSpPr>
        <p:spPr>
          <a:xfrm>
            <a:off x="1730928" y="3991058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5641D8E-21C2-A1B3-7ED1-F2FB9578DCE7}"/>
              </a:ext>
            </a:extLst>
          </p:cNvPr>
          <p:cNvSpPr/>
          <p:nvPr/>
        </p:nvSpPr>
        <p:spPr>
          <a:xfrm>
            <a:off x="8921692" y="4043493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47926A8E-3F4A-0F4D-D472-F567451BB1DC}"/>
              </a:ext>
            </a:extLst>
          </p:cNvPr>
          <p:cNvSpPr/>
          <p:nvPr/>
        </p:nvSpPr>
        <p:spPr>
          <a:xfrm>
            <a:off x="3892492" y="2166454"/>
            <a:ext cx="2533475" cy="61659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1BB549-28E0-8FE3-0692-A3FBAFD3AD6E}"/>
              </a:ext>
            </a:extLst>
          </p:cNvPr>
          <p:cNvSpPr/>
          <p:nvPr/>
        </p:nvSpPr>
        <p:spPr>
          <a:xfrm>
            <a:off x="612397" y="1510018"/>
            <a:ext cx="282709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AFD89-11B9-F056-BE63-B9EFD4A7E04E}"/>
              </a:ext>
            </a:extLst>
          </p:cNvPr>
          <p:cNvSpPr/>
          <p:nvPr/>
        </p:nvSpPr>
        <p:spPr>
          <a:xfrm>
            <a:off x="6878973" y="1510018"/>
            <a:ext cx="445735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40251E-FFBB-06F6-131C-FCE0865D249A}"/>
              </a:ext>
            </a:extLst>
          </p:cNvPr>
          <p:cNvSpPr/>
          <p:nvPr/>
        </p:nvSpPr>
        <p:spPr>
          <a:xfrm>
            <a:off x="4014132" y="4335012"/>
            <a:ext cx="2203509" cy="555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조향</a:t>
            </a:r>
            <a:r>
              <a:rPr lang="ko-KR" altLang="en-US" dirty="0">
                <a:solidFill>
                  <a:schemeClr val="tx1"/>
                </a:solidFill>
              </a:rPr>
              <a:t> 각도만 예측</a:t>
            </a:r>
          </a:p>
        </p:txBody>
      </p:sp>
    </p:spTree>
    <p:extLst>
      <p:ext uri="{BB962C8B-B14F-4D97-AF65-F5344CB8AC3E}">
        <p14:creationId xmlns:p14="http://schemas.microsoft.com/office/powerpoint/2010/main" val="2202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7890960">
            <a:extLst>
              <a:ext uri="{FF2B5EF4-FFF2-40B4-BE49-F238E27FC236}">
                <a16:creationId xmlns:a16="http://schemas.microsoft.com/office/drawing/2014/main" id="{779A1009-F026-83E7-A647-8C6B550D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82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FC705-DEC9-64DF-79A8-D4DAAFB8E401}"/>
              </a:ext>
            </a:extLst>
          </p:cNvPr>
          <p:cNvSpPr/>
          <p:nvPr/>
        </p:nvSpPr>
        <p:spPr>
          <a:xfrm>
            <a:off x="1156282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15474-AA50-4ABA-668B-B35831E2543B}"/>
              </a:ext>
            </a:extLst>
          </p:cNvPr>
          <p:cNvSpPr/>
          <p:nvPr/>
        </p:nvSpPr>
        <p:spPr>
          <a:xfrm>
            <a:off x="1156282" y="3633127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pic>
        <p:nvPicPr>
          <p:cNvPr id="1027" name="_x67892480">
            <a:extLst>
              <a:ext uri="{FF2B5EF4-FFF2-40B4-BE49-F238E27FC236}">
                <a16:creationId xmlns:a16="http://schemas.microsoft.com/office/drawing/2014/main" id="{0CC43CFE-3272-1837-221B-FED1B2B9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967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31BD0-B1DE-391A-2B76-F1C098650B78}"/>
              </a:ext>
            </a:extLst>
          </p:cNvPr>
          <p:cNvSpPr/>
          <p:nvPr/>
        </p:nvSpPr>
        <p:spPr>
          <a:xfrm>
            <a:off x="9597004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가상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1" name="_x67890960">
            <a:extLst>
              <a:ext uri="{FF2B5EF4-FFF2-40B4-BE49-F238E27FC236}">
                <a16:creationId xmlns:a16="http://schemas.microsoft.com/office/drawing/2014/main" id="{E22AC581-DFD7-1F34-4348-42CCCF82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088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008E4-D49F-6BD4-0AF2-81132F1F4B15}"/>
              </a:ext>
            </a:extLst>
          </p:cNvPr>
          <p:cNvSpPr/>
          <p:nvPr/>
        </p:nvSpPr>
        <p:spPr>
          <a:xfrm>
            <a:off x="7097088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40162CF9-353B-7E0F-DC56-94B9411CF56C}"/>
              </a:ext>
            </a:extLst>
          </p:cNvPr>
          <p:cNvSpPr/>
          <p:nvPr/>
        </p:nvSpPr>
        <p:spPr>
          <a:xfrm>
            <a:off x="8695189" y="1721835"/>
            <a:ext cx="813732" cy="830510"/>
          </a:xfrm>
          <a:prstGeom prst="plus">
            <a:avLst>
              <a:gd name="adj" fmla="val 353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67C50-03FD-9E14-1B91-E71C6CF24D21}"/>
              </a:ext>
            </a:extLst>
          </p:cNvPr>
          <p:cNvSpPr/>
          <p:nvPr/>
        </p:nvSpPr>
        <p:spPr>
          <a:xfrm>
            <a:off x="8347046" y="3737998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DE8BE49-FE42-1ACB-5859-2AF534D96C2D}"/>
              </a:ext>
            </a:extLst>
          </p:cNvPr>
          <p:cNvSpPr/>
          <p:nvPr/>
        </p:nvSpPr>
        <p:spPr>
          <a:xfrm>
            <a:off x="1714150" y="2967601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5641D8E-21C2-A1B3-7ED1-F2FB9578DCE7}"/>
              </a:ext>
            </a:extLst>
          </p:cNvPr>
          <p:cNvSpPr/>
          <p:nvPr/>
        </p:nvSpPr>
        <p:spPr>
          <a:xfrm>
            <a:off x="8904914" y="3020036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1BB549-28E0-8FE3-0692-A3FBAFD3AD6E}"/>
              </a:ext>
            </a:extLst>
          </p:cNvPr>
          <p:cNvSpPr/>
          <p:nvPr/>
        </p:nvSpPr>
        <p:spPr>
          <a:xfrm>
            <a:off x="595619" y="486561"/>
            <a:ext cx="282709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AFD89-11B9-F056-BE63-B9EFD4A7E04E}"/>
              </a:ext>
            </a:extLst>
          </p:cNvPr>
          <p:cNvSpPr/>
          <p:nvPr/>
        </p:nvSpPr>
        <p:spPr>
          <a:xfrm>
            <a:off x="6862195" y="486561"/>
            <a:ext cx="445735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2113E8-4C15-283D-013B-EA8777DC05A2}"/>
              </a:ext>
            </a:extLst>
          </p:cNvPr>
          <p:cNvSpPr/>
          <p:nvPr/>
        </p:nvSpPr>
        <p:spPr>
          <a:xfrm>
            <a:off x="4321730" y="3633127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618D107-E6A3-6C05-EDCD-77208CAB1AC8}"/>
              </a:ext>
            </a:extLst>
          </p:cNvPr>
          <p:cNvSpPr/>
          <p:nvPr/>
        </p:nvSpPr>
        <p:spPr>
          <a:xfrm>
            <a:off x="4879598" y="2967601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0CF6DB-0086-75B4-3544-C2C846079F2B}"/>
              </a:ext>
            </a:extLst>
          </p:cNvPr>
          <p:cNvSpPr/>
          <p:nvPr/>
        </p:nvSpPr>
        <p:spPr>
          <a:xfrm>
            <a:off x="3761067" y="486561"/>
            <a:ext cx="282709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_x67892480">
            <a:extLst>
              <a:ext uri="{FF2B5EF4-FFF2-40B4-BE49-F238E27FC236}">
                <a16:creationId xmlns:a16="http://schemas.microsoft.com/office/drawing/2014/main" id="{B6E7818B-F96E-F954-22F1-2121920D0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85" y="1408648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FBA551-E273-DC1A-20BE-F259AFBAF2DE}"/>
              </a:ext>
            </a:extLst>
          </p:cNvPr>
          <p:cNvSpPr/>
          <p:nvPr/>
        </p:nvSpPr>
        <p:spPr>
          <a:xfrm>
            <a:off x="4328722" y="877344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가상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F9E5C2-D87B-CBDD-1D5E-1B430D76C6DA}"/>
              </a:ext>
            </a:extLst>
          </p:cNvPr>
          <p:cNvSpPr/>
          <p:nvPr/>
        </p:nvSpPr>
        <p:spPr>
          <a:xfrm>
            <a:off x="5866703" y="5278765"/>
            <a:ext cx="1834392" cy="8913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가지 데이터셋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성능 비교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FDBE0F4-9584-9780-60FF-D8E34F8A09D2}"/>
              </a:ext>
            </a:extLst>
          </p:cNvPr>
          <p:cNvSpPr/>
          <p:nvPr/>
        </p:nvSpPr>
        <p:spPr>
          <a:xfrm>
            <a:off x="5142451" y="5352179"/>
            <a:ext cx="592823" cy="628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98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67890960">
            <a:extLst>
              <a:ext uri="{FF2B5EF4-FFF2-40B4-BE49-F238E27FC236}">
                <a16:creationId xmlns:a16="http://schemas.microsoft.com/office/drawing/2014/main" id="{779A1009-F026-83E7-A647-8C6B550D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82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CCFC705-DEC9-64DF-79A8-D4DAAFB8E401}"/>
              </a:ext>
            </a:extLst>
          </p:cNvPr>
          <p:cNvSpPr/>
          <p:nvPr/>
        </p:nvSpPr>
        <p:spPr>
          <a:xfrm>
            <a:off x="1156282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315474-AA50-4ABA-668B-B35831E2543B}"/>
              </a:ext>
            </a:extLst>
          </p:cNvPr>
          <p:cNvSpPr/>
          <p:nvPr/>
        </p:nvSpPr>
        <p:spPr>
          <a:xfrm>
            <a:off x="1156282" y="3633127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pic>
        <p:nvPicPr>
          <p:cNvPr id="1027" name="_x67892480">
            <a:extLst>
              <a:ext uri="{FF2B5EF4-FFF2-40B4-BE49-F238E27FC236}">
                <a16:creationId xmlns:a16="http://schemas.microsoft.com/office/drawing/2014/main" id="{0CC43CFE-3272-1837-221B-FED1B2B9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02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5831BD0-B1DE-391A-2B76-F1C098650B78}"/>
              </a:ext>
            </a:extLst>
          </p:cNvPr>
          <p:cNvSpPr/>
          <p:nvPr/>
        </p:nvSpPr>
        <p:spPr>
          <a:xfrm>
            <a:off x="6979639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가상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pic>
        <p:nvPicPr>
          <p:cNvPr id="11" name="_x67890960">
            <a:extLst>
              <a:ext uri="{FF2B5EF4-FFF2-40B4-BE49-F238E27FC236}">
                <a16:creationId xmlns:a16="http://schemas.microsoft.com/office/drawing/2014/main" id="{E22AC581-DFD7-1F34-4348-42CCCF82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23" y="1408649"/>
            <a:ext cx="1510018" cy="151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6008E4-D49F-6BD4-0AF2-81132F1F4B15}"/>
              </a:ext>
            </a:extLst>
          </p:cNvPr>
          <p:cNvSpPr/>
          <p:nvPr/>
        </p:nvSpPr>
        <p:spPr>
          <a:xfrm>
            <a:off x="4479723" y="877345"/>
            <a:ext cx="1510018" cy="53130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실제 공간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3" name="십자형 12">
            <a:extLst>
              <a:ext uri="{FF2B5EF4-FFF2-40B4-BE49-F238E27FC236}">
                <a16:creationId xmlns:a16="http://schemas.microsoft.com/office/drawing/2014/main" id="{40162CF9-353B-7E0F-DC56-94B9411CF56C}"/>
              </a:ext>
            </a:extLst>
          </p:cNvPr>
          <p:cNvSpPr/>
          <p:nvPr/>
        </p:nvSpPr>
        <p:spPr>
          <a:xfrm>
            <a:off x="6077824" y="1721835"/>
            <a:ext cx="813732" cy="830510"/>
          </a:xfrm>
          <a:prstGeom prst="plus">
            <a:avLst>
              <a:gd name="adj" fmla="val 353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467C50-03FD-9E14-1B91-E71C6CF24D21}"/>
              </a:ext>
            </a:extLst>
          </p:cNvPr>
          <p:cNvSpPr/>
          <p:nvPr/>
        </p:nvSpPr>
        <p:spPr>
          <a:xfrm>
            <a:off x="5729681" y="3737998"/>
            <a:ext cx="1510018" cy="61659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주행 모델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제작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ADE8BE49-FE42-1ACB-5859-2AF534D96C2D}"/>
              </a:ext>
            </a:extLst>
          </p:cNvPr>
          <p:cNvSpPr/>
          <p:nvPr/>
        </p:nvSpPr>
        <p:spPr>
          <a:xfrm>
            <a:off x="1714150" y="2967601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95641D8E-21C2-A1B3-7ED1-F2FB9578DCE7}"/>
              </a:ext>
            </a:extLst>
          </p:cNvPr>
          <p:cNvSpPr/>
          <p:nvPr/>
        </p:nvSpPr>
        <p:spPr>
          <a:xfrm>
            <a:off x="6287549" y="3020036"/>
            <a:ext cx="394282" cy="616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1BB549-28E0-8FE3-0692-A3FBAFD3AD6E}"/>
              </a:ext>
            </a:extLst>
          </p:cNvPr>
          <p:cNvSpPr/>
          <p:nvPr/>
        </p:nvSpPr>
        <p:spPr>
          <a:xfrm>
            <a:off x="595619" y="486561"/>
            <a:ext cx="282709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44AFD89-11B9-F056-BE63-B9EFD4A7E04E}"/>
              </a:ext>
            </a:extLst>
          </p:cNvPr>
          <p:cNvSpPr/>
          <p:nvPr/>
        </p:nvSpPr>
        <p:spPr>
          <a:xfrm>
            <a:off x="4244830" y="486561"/>
            <a:ext cx="4457350" cy="41022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98C11-8384-E177-FEC6-98CC9399E7BE}"/>
              </a:ext>
            </a:extLst>
          </p:cNvPr>
          <p:cNvSpPr/>
          <p:nvPr/>
        </p:nvSpPr>
        <p:spPr>
          <a:xfrm>
            <a:off x="5866703" y="5278765"/>
            <a:ext cx="1834392" cy="8913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실제 주행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테스트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2DDA10F-E97E-388F-AD4F-EA82A20B641B}"/>
              </a:ext>
            </a:extLst>
          </p:cNvPr>
          <p:cNvSpPr/>
          <p:nvPr/>
        </p:nvSpPr>
        <p:spPr>
          <a:xfrm>
            <a:off x="5142451" y="5352179"/>
            <a:ext cx="592823" cy="6284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655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85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하태성</dc:creator>
  <cp:lastModifiedBy>하태성</cp:lastModifiedBy>
  <cp:revision>2</cp:revision>
  <dcterms:created xsi:type="dcterms:W3CDTF">2023-11-06T01:08:48Z</dcterms:created>
  <dcterms:modified xsi:type="dcterms:W3CDTF">2023-11-06T01:46:47Z</dcterms:modified>
</cp:coreProperties>
</file>